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4" r:id="rId2"/>
    <p:sldMasterId id="2147483758" r:id="rId3"/>
    <p:sldMasterId id="2147483780" r:id="rId4"/>
    <p:sldMasterId id="2147483794" r:id="rId5"/>
    <p:sldMasterId id="2147483836" r:id="rId6"/>
    <p:sldMasterId id="2147483850" r:id="rId7"/>
    <p:sldMasterId id="2147483869" r:id="rId8"/>
  </p:sldMasterIdLst>
  <p:notesMasterIdLst>
    <p:notesMasterId r:id="rId39"/>
  </p:notesMasterIdLst>
  <p:handoutMasterIdLst>
    <p:handoutMasterId r:id="rId40"/>
  </p:handoutMasterIdLst>
  <p:sldIdLst>
    <p:sldId id="429" r:id="rId9"/>
    <p:sldId id="431" r:id="rId10"/>
    <p:sldId id="430" r:id="rId11"/>
    <p:sldId id="426" r:id="rId12"/>
    <p:sldId id="376" r:id="rId13"/>
    <p:sldId id="419" r:id="rId14"/>
    <p:sldId id="390" r:id="rId15"/>
    <p:sldId id="380" r:id="rId16"/>
    <p:sldId id="391" r:id="rId17"/>
    <p:sldId id="394" r:id="rId18"/>
    <p:sldId id="396" r:id="rId19"/>
    <p:sldId id="395" r:id="rId20"/>
    <p:sldId id="428" r:id="rId21"/>
    <p:sldId id="444" r:id="rId22"/>
    <p:sldId id="445" r:id="rId23"/>
    <p:sldId id="446" r:id="rId24"/>
    <p:sldId id="420" r:id="rId25"/>
    <p:sldId id="399" r:id="rId26"/>
    <p:sldId id="359" r:id="rId27"/>
    <p:sldId id="401" r:id="rId28"/>
    <p:sldId id="437" r:id="rId29"/>
    <p:sldId id="402" r:id="rId30"/>
    <p:sldId id="436" r:id="rId31"/>
    <p:sldId id="427" r:id="rId32"/>
    <p:sldId id="404" r:id="rId33"/>
    <p:sldId id="405" r:id="rId34"/>
    <p:sldId id="443" r:id="rId35"/>
    <p:sldId id="441" r:id="rId36"/>
    <p:sldId id="442" r:id="rId37"/>
    <p:sldId id="4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4A"/>
    <a:srgbClr val="495A6B"/>
    <a:srgbClr val="595857"/>
    <a:srgbClr val="94B654"/>
    <a:srgbClr val="BFB1AC"/>
    <a:srgbClr val="D4CAC8"/>
    <a:srgbClr val="8B7E79"/>
    <a:srgbClr val="E94F35"/>
    <a:srgbClr val="E9E4E3"/>
    <a:srgbClr val="F3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433" autoAdjust="0"/>
  </p:normalViewPr>
  <p:slideViewPr>
    <p:cSldViewPr>
      <p:cViewPr>
        <p:scale>
          <a:sx n="100" d="100"/>
          <a:sy n="100" d="100"/>
        </p:scale>
        <p:origin x="-894"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11466"/>
    </p:cViewPr>
  </p:sorterViewPr>
  <p:notesViewPr>
    <p:cSldViewPr showGuides="1">
      <p:cViewPr varScale="1">
        <p:scale>
          <a:sx n="84" d="100"/>
          <a:sy n="84" d="100"/>
        </p:scale>
        <p:origin x="31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8880F-C903-4068-8D4F-542F4A96D84F}" type="doc">
      <dgm:prSet loTypeId="urn:microsoft.com/office/officeart/2005/8/layout/chevron2" loCatId="list" qsTypeId="urn:microsoft.com/office/officeart/2005/8/quickstyle/simple2" qsCatId="simple" csTypeId="urn:microsoft.com/office/officeart/2005/8/colors/colorful1" csCatId="colorful" phldr="1"/>
      <dgm:spPr/>
      <dgm:t>
        <a:bodyPr/>
        <a:lstStyle/>
        <a:p>
          <a:endParaRPr lang="fr-FR"/>
        </a:p>
      </dgm:t>
    </dgm:pt>
    <dgm:pt modelId="{61EE5351-9332-4CE7-A849-3F76135A2F83}">
      <dgm:prSet phldrT="[Texte]" custT="1"/>
      <dgm:spPr>
        <a:xfrm rot="5400000">
          <a:off x="-176687" y="177595"/>
          <a:ext cx="1137016" cy="795911"/>
        </a:xfrm>
        <a:prstGeom prst="chevron">
          <a:avLst/>
        </a:prstGeom>
      </dgm:spPr>
      <dgm:t>
        <a:bodyPr/>
        <a:lstStyle/>
        <a:p>
          <a:r>
            <a:rPr lang="fr-FR" sz="2000" smtClean="0">
              <a:latin typeface="HelveticaNeueLT Pro 45 Lt" pitchFamily="34" charset="0"/>
              <a:ea typeface="+mn-ea"/>
              <a:cs typeface="+mn-cs"/>
            </a:rPr>
            <a:t>1963</a:t>
          </a:r>
          <a:endParaRPr lang="fr-FR" sz="2000" dirty="0">
            <a:latin typeface="HelveticaNeueLT Pro 45 Lt" pitchFamily="34" charset="0"/>
            <a:ea typeface="+mn-ea"/>
            <a:cs typeface="+mn-cs"/>
          </a:endParaRPr>
        </a:p>
      </dgm:t>
    </dgm:pt>
    <dgm:pt modelId="{8C218453-9A1A-4E08-961B-77BC46908519}" type="parTrans" cxnId="{E0E7C170-6101-4DC8-B9BC-14DFBBD94267}">
      <dgm:prSet/>
      <dgm:spPr/>
      <dgm:t>
        <a:bodyPr/>
        <a:lstStyle/>
        <a:p>
          <a:endParaRPr lang="fr-FR"/>
        </a:p>
      </dgm:t>
    </dgm:pt>
    <dgm:pt modelId="{0992836B-C6C7-4B33-BBC7-B0D7CBA848F0}" type="sibTrans" cxnId="{E0E7C170-6101-4DC8-B9BC-14DFBBD94267}">
      <dgm:prSet/>
      <dgm:spPr/>
      <dgm:t>
        <a:bodyPr/>
        <a:lstStyle/>
        <a:p>
          <a:endParaRPr lang="fr-FR"/>
        </a:p>
      </dgm:t>
    </dgm:pt>
    <dgm:pt modelId="{0AB80685-888E-4C92-8284-8CFEDA0A4B99}">
      <dgm:prSet phldrT="[Texte]" custT="1"/>
      <dgm:spPr>
        <a:xfrm rot="5400000">
          <a:off x="3334658" y="-2537839"/>
          <a:ext cx="739060" cy="5828824"/>
        </a:xfrm>
        <a:prstGeom prst="round2SameRect">
          <a:avLst/>
        </a:prstGeom>
        <a:solidFill>
          <a:schemeClr val="lt1">
            <a:hueOff val="0"/>
            <a:satOff val="0"/>
            <a:lumOff val="0"/>
          </a:schemeClr>
        </a:solidFill>
        <a:ln>
          <a:noFill/>
        </a:ln>
      </dgm:spPr>
      <dgm:t>
        <a:bodyPr/>
        <a:lstStyle/>
        <a:p>
          <a:pPr algn="just"/>
          <a:r>
            <a:rPr lang="fr-FR" sz="1400" kern="1200" dirty="0" smtClean="0">
              <a:latin typeface="+mn-lt"/>
              <a:ea typeface="+mn-ea"/>
              <a:cs typeface="+mn-cs"/>
            </a:rPr>
            <a:t>1st DPTE® Transfer System </a:t>
          </a:r>
          <a:r>
            <a:rPr lang="fr-FR" sz="1400" kern="1200" dirty="0" err="1" smtClean="0">
              <a:latin typeface="+mn-lt"/>
              <a:ea typeface="+mn-ea"/>
              <a:cs typeface="+mn-cs"/>
            </a:rPr>
            <a:t>is</a:t>
          </a:r>
          <a:r>
            <a:rPr lang="fr-FR" sz="1400" kern="1200" dirty="0" smtClean="0">
              <a:latin typeface="+mn-lt"/>
              <a:ea typeface="+mn-ea"/>
              <a:cs typeface="+mn-cs"/>
            </a:rPr>
            <a:t> </a:t>
          </a:r>
          <a:r>
            <a:rPr lang="fr-FR" sz="1400" kern="1200" dirty="0" err="1" smtClean="0">
              <a:latin typeface="+mn-lt"/>
              <a:ea typeface="+mn-ea"/>
              <a:cs typeface="+mn-cs"/>
            </a:rPr>
            <a:t>developped</a:t>
          </a:r>
          <a:r>
            <a:rPr lang="fr-FR" sz="1400" kern="1200" dirty="0" smtClean="0">
              <a:latin typeface="+mn-lt"/>
              <a:ea typeface="+mn-ea"/>
              <a:cs typeface="+mn-cs"/>
            </a:rPr>
            <a:t> by La </a:t>
          </a:r>
          <a:r>
            <a:rPr lang="fr-FR" sz="1400" kern="1200" dirty="0" err="1" smtClean="0">
              <a:latin typeface="+mn-lt"/>
              <a:ea typeface="+mn-ea"/>
              <a:cs typeface="+mn-cs"/>
            </a:rPr>
            <a:t>Calhène</a:t>
          </a:r>
          <a:r>
            <a:rPr lang="fr-FR" sz="1400" kern="1200" dirty="0" smtClean="0">
              <a:latin typeface="+mn-lt"/>
              <a:ea typeface="+mn-ea"/>
              <a:cs typeface="+mn-cs"/>
            </a:rPr>
            <a:t> for </a:t>
          </a:r>
          <a:r>
            <a:rPr lang="fr-FR" sz="1400" kern="1200" dirty="0" err="1" smtClean="0">
              <a:latin typeface="+mn-lt"/>
              <a:ea typeface="+mn-ea"/>
              <a:cs typeface="+mn-cs"/>
            </a:rPr>
            <a:t>transfer</a:t>
          </a:r>
          <a:r>
            <a:rPr lang="fr-FR" sz="1400" kern="1200" dirty="0" smtClean="0">
              <a:latin typeface="+mn-lt"/>
              <a:ea typeface="+mn-ea"/>
              <a:cs typeface="+mn-cs"/>
            </a:rPr>
            <a:t> of </a:t>
          </a:r>
          <a:r>
            <a:rPr lang="fr-FR" sz="1400" kern="1200" dirty="0" err="1" smtClean="0">
              <a:latin typeface="+mn-lt"/>
              <a:ea typeface="+mn-ea"/>
              <a:cs typeface="+mn-cs"/>
            </a:rPr>
            <a:t>highly</a:t>
          </a:r>
          <a:r>
            <a:rPr lang="fr-FR" sz="1400" kern="1200" dirty="0" smtClean="0">
              <a:latin typeface="+mn-lt"/>
              <a:ea typeface="+mn-ea"/>
              <a:cs typeface="+mn-cs"/>
            </a:rPr>
            <a:t> </a:t>
          </a:r>
          <a:r>
            <a:rPr lang="fr-FR" sz="1400" kern="1200" dirty="0" err="1" smtClean="0">
              <a:latin typeface="+mn-lt"/>
              <a:ea typeface="+mn-ea"/>
              <a:cs typeface="+mn-cs"/>
            </a:rPr>
            <a:t>toxic</a:t>
          </a:r>
          <a:r>
            <a:rPr lang="fr-FR" sz="1400" kern="1200" dirty="0" smtClean="0">
              <a:latin typeface="+mn-lt"/>
              <a:ea typeface="+mn-ea"/>
              <a:cs typeface="+mn-cs"/>
            </a:rPr>
            <a:t> </a:t>
          </a:r>
          <a:r>
            <a:rPr lang="fr-FR" sz="1400" kern="1200" dirty="0" err="1" smtClean="0">
              <a:latin typeface="+mn-lt"/>
              <a:ea typeface="+mn-ea"/>
              <a:cs typeface="+mn-cs"/>
            </a:rPr>
            <a:t>nuclear</a:t>
          </a:r>
          <a:r>
            <a:rPr lang="fr-FR" sz="1400" kern="1200" dirty="0" smtClean="0">
              <a:latin typeface="+mn-lt"/>
              <a:ea typeface="+mn-ea"/>
              <a:cs typeface="+mn-cs"/>
            </a:rPr>
            <a:t> </a:t>
          </a:r>
          <a:r>
            <a:rPr lang="fr-FR" sz="1400" kern="1200" dirty="0" err="1" smtClean="0">
              <a:latin typeface="+mn-lt"/>
              <a:ea typeface="+mn-ea"/>
              <a:cs typeface="+mn-cs"/>
            </a:rPr>
            <a:t>material</a:t>
          </a:r>
          <a:endParaRPr lang="fr-FR" sz="1400" kern="1200" dirty="0">
            <a:latin typeface="+mn-lt"/>
            <a:ea typeface="+mn-ea"/>
            <a:cs typeface="+mn-cs"/>
          </a:endParaRPr>
        </a:p>
      </dgm:t>
    </dgm:pt>
    <dgm:pt modelId="{70764A47-E126-49B0-9702-C5DE69D3AEFC}" type="parTrans" cxnId="{F44F9C49-1A8B-4257-A532-95E5C787F4E5}">
      <dgm:prSet/>
      <dgm:spPr/>
      <dgm:t>
        <a:bodyPr/>
        <a:lstStyle/>
        <a:p>
          <a:endParaRPr lang="fr-FR"/>
        </a:p>
      </dgm:t>
    </dgm:pt>
    <dgm:pt modelId="{D934BFDD-7B60-4179-8DF9-EC49067FB7CD}" type="sibTrans" cxnId="{F44F9C49-1A8B-4257-A532-95E5C787F4E5}">
      <dgm:prSet/>
      <dgm:spPr/>
      <dgm:t>
        <a:bodyPr/>
        <a:lstStyle/>
        <a:p>
          <a:endParaRPr lang="fr-FR"/>
        </a:p>
      </dgm:t>
    </dgm:pt>
    <dgm:pt modelId="{33386DF1-A962-4D4E-9233-6D1CBC334ED3}">
      <dgm:prSet phldrT="[Texte]" custT="1"/>
      <dgm:spPr>
        <a:xfrm rot="5400000">
          <a:off x="-170550" y="1194444"/>
          <a:ext cx="1137016" cy="795911"/>
        </a:xfrm>
        <a:prstGeom prst="chevron">
          <a:avLst/>
        </a:prstGeom>
      </dgm:spPr>
      <dgm:t>
        <a:bodyPr/>
        <a:lstStyle/>
        <a:p>
          <a:r>
            <a:rPr lang="fr-FR" sz="2000" smtClean="0">
              <a:latin typeface="HelveticaNeueLT Pro 45 Lt" pitchFamily="34" charset="0"/>
              <a:ea typeface="+mn-ea"/>
              <a:cs typeface="+mn-cs"/>
            </a:rPr>
            <a:t>1993</a:t>
          </a:r>
          <a:endParaRPr lang="fr-FR" sz="2000" dirty="0">
            <a:latin typeface="HelveticaNeueLT Pro 45 Lt" pitchFamily="34" charset="0"/>
            <a:ea typeface="+mn-ea"/>
            <a:cs typeface="+mn-cs"/>
          </a:endParaRPr>
        </a:p>
      </dgm:t>
    </dgm:pt>
    <dgm:pt modelId="{27BFBF54-771F-4599-B0D4-57E863433737}" type="parTrans" cxnId="{526108D6-B4D8-458B-BC8D-132D58F96966}">
      <dgm:prSet/>
      <dgm:spPr/>
      <dgm:t>
        <a:bodyPr/>
        <a:lstStyle/>
        <a:p>
          <a:endParaRPr lang="fr-FR"/>
        </a:p>
      </dgm:t>
    </dgm:pt>
    <dgm:pt modelId="{CE431DE0-C438-4111-A373-BA4CB78F13D9}" type="sibTrans" cxnId="{526108D6-B4D8-458B-BC8D-132D58F96966}">
      <dgm:prSet/>
      <dgm:spPr/>
      <dgm:t>
        <a:bodyPr/>
        <a:lstStyle/>
        <a:p>
          <a:endParaRPr lang="fr-FR"/>
        </a:p>
      </dgm:t>
    </dgm:pt>
    <dgm:pt modelId="{CDD95C71-195A-4FCD-8218-973E5AD9C71F}">
      <dgm:prSet phldrT="[Texte]" custT="1"/>
      <dgm:spPr>
        <a:xfrm rot="5400000">
          <a:off x="-176687" y="2227004"/>
          <a:ext cx="1137016" cy="795911"/>
        </a:xfrm>
        <a:prstGeom prst="chevron">
          <a:avLst/>
        </a:prstGeom>
      </dgm:spPr>
      <dgm:t>
        <a:bodyPr/>
        <a:lstStyle/>
        <a:p>
          <a:r>
            <a:rPr lang="fr-FR" sz="2000" smtClean="0">
              <a:latin typeface="HelveticaNeueLT Pro 45 Lt" pitchFamily="34" charset="0"/>
              <a:ea typeface="+mn-ea"/>
              <a:cs typeface="+mn-cs"/>
            </a:rPr>
            <a:t>2012</a:t>
          </a:r>
          <a:endParaRPr lang="fr-FR" sz="2000" dirty="0">
            <a:latin typeface="HelveticaNeueLT Pro 45 Lt" pitchFamily="34" charset="0"/>
            <a:ea typeface="+mn-ea"/>
            <a:cs typeface="+mn-cs"/>
          </a:endParaRPr>
        </a:p>
      </dgm:t>
    </dgm:pt>
    <dgm:pt modelId="{9DA53479-B976-4E1A-AB72-2E430DD76AF9}" type="parTrans" cxnId="{F1E50A41-BD28-4536-BE1E-4AC2135E22A4}">
      <dgm:prSet/>
      <dgm:spPr/>
      <dgm:t>
        <a:bodyPr/>
        <a:lstStyle/>
        <a:p>
          <a:endParaRPr lang="fr-FR"/>
        </a:p>
      </dgm:t>
    </dgm:pt>
    <dgm:pt modelId="{5F123353-EF62-4D7A-8CAD-5524CEC32204}" type="sibTrans" cxnId="{F1E50A41-BD28-4536-BE1E-4AC2135E22A4}">
      <dgm:prSet/>
      <dgm:spPr/>
      <dgm:t>
        <a:bodyPr/>
        <a:lstStyle/>
        <a:p>
          <a:endParaRPr lang="fr-FR"/>
        </a:p>
      </dgm:t>
    </dgm:pt>
    <dgm:pt modelId="{5A9FE757-F1DB-4C51-93C5-2E9B814A8432}">
      <dgm:prSet phldrT="[Texte]" custT="1"/>
      <dgm:spPr>
        <a:xfrm rot="5400000">
          <a:off x="3334658" y="-488430"/>
          <a:ext cx="739060" cy="5828824"/>
        </a:xfrm>
        <a:prstGeom prst="round2SameRect">
          <a:avLst/>
        </a:prstGeom>
        <a:solidFill>
          <a:schemeClr val="lt1">
            <a:hueOff val="0"/>
            <a:satOff val="0"/>
            <a:lumOff val="0"/>
          </a:schemeClr>
        </a:solidFill>
        <a:ln>
          <a:noFill/>
        </a:ln>
      </dgm:spPr>
      <dgm:t>
        <a:bodyPr/>
        <a:lstStyle/>
        <a:p>
          <a:r>
            <a:rPr lang="fr-FR" sz="1400" kern="1200" dirty="0" smtClean="0">
              <a:latin typeface="+mn-lt"/>
              <a:ea typeface="+mn-ea"/>
              <a:cs typeface="+mn-cs"/>
            </a:rPr>
            <a:t>DPTE®-XS </a:t>
          </a:r>
          <a:r>
            <a:rPr lang="fr-FR" sz="1400" kern="1200" dirty="0" err="1" smtClean="0">
              <a:latin typeface="+mn-lt"/>
              <a:ea typeface="+mn-ea"/>
              <a:cs typeface="+mn-cs"/>
            </a:rPr>
            <a:t>is</a:t>
          </a:r>
          <a:r>
            <a:rPr lang="fr-FR" sz="1400" kern="1200" dirty="0" smtClean="0">
              <a:latin typeface="+mn-lt"/>
              <a:ea typeface="+mn-ea"/>
              <a:cs typeface="+mn-cs"/>
            </a:rPr>
            <a:t> </a:t>
          </a:r>
          <a:r>
            <a:rPr lang="fr-FR" sz="1400" kern="1200" dirty="0" err="1" smtClean="0">
              <a:latin typeface="+mn-lt"/>
              <a:ea typeface="+mn-ea"/>
              <a:cs typeface="+mn-cs"/>
            </a:rPr>
            <a:t>developped</a:t>
          </a:r>
          <a:r>
            <a:rPr lang="fr-FR" sz="1400" kern="1200" dirty="0" smtClean="0">
              <a:latin typeface="+mn-lt"/>
              <a:ea typeface="+mn-ea"/>
              <a:cs typeface="+mn-cs"/>
            </a:rPr>
            <a:t> for an </a:t>
          </a:r>
          <a:r>
            <a:rPr lang="fr-FR" sz="1400" kern="1200" dirty="0" err="1" smtClean="0">
              <a:latin typeface="+mn-lt"/>
              <a:ea typeface="+mn-ea"/>
              <a:cs typeface="+mn-cs"/>
            </a:rPr>
            <a:t>improved</a:t>
          </a:r>
          <a:r>
            <a:rPr lang="fr-FR" sz="1400" kern="1200" dirty="0" smtClean="0">
              <a:latin typeface="+mn-lt"/>
              <a:ea typeface="+mn-ea"/>
              <a:cs typeface="+mn-cs"/>
            </a:rPr>
            <a:t> </a:t>
          </a:r>
          <a:r>
            <a:rPr lang="fr-FR" sz="1400" kern="1200" dirty="0" err="1" smtClean="0">
              <a:latin typeface="+mn-lt"/>
              <a:ea typeface="+mn-ea"/>
              <a:cs typeface="+mn-cs"/>
            </a:rPr>
            <a:t>degree</a:t>
          </a:r>
          <a:r>
            <a:rPr lang="fr-FR" sz="1400" kern="1200" dirty="0" smtClean="0">
              <a:latin typeface="+mn-lt"/>
              <a:ea typeface="+mn-ea"/>
              <a:cs typeface="+mn-cs"/>
            </a:rPr>
            <a:t> of </a:t>
          </a:r>
          <a:r>
            <a:rPr lang="fr-FR" sz="1400" kern="1200" dirty="0" err="1" smtClean="0">
              <a:latin typeface="+mn-lt"/>
              <a:ea typeface="+mn-ea"/>
              <a:cs typeface="+mn-cs"/>
            </a:rPr>
            <a:t>safety</a:t>
          </a:r>
          <a:r>
            <a:rPr lang="fr-FR" sz="1400" kern="1200" dirty="0" smtClean="0">
              <a:latin typeface="+mn-lt"/>
              <a:ea typeface="+mn-ea"/>
              <a:cs typeface="+mn-cs"/>
            </a:rPr>
            <a:t> </a:t>
          </a:r>
          <a:r>
            <a:rPr lang="fr-FR" sz="1400" kern="1200" dirty="0" err="1" smtClean="0">
              <a:latin typeface="+mn-lt"/>
              <a:ea typeface="+mn-ea"/>
              <a:cs typeface="+mn-cs"/>
            </a:rPr>
            <a:t>with</a:t>
          </a:r>
          <a:r>
            <a:rPr lang="fr-FR" sz="1400" kern="1200" dirty="0" smtClean="0">
              <a:latin typeface="+mn-lt"/>
              <a:ea typeface="+mn-ea"/>
              <a:cs typeface="+mn-cs"/>
            </a:rPr>
            <a:t> </a:t>
          </a:r>
          <a:r>
            <a:rPr lang="fr-FR" sz="1400" kern="1200" dirty="0" err="1" smtClean="0">
              <a:latin typeface="+mn-lt"/>
              <a:ea typeface="+mn-ea"/>
              <a:cs typeface="+mn-cs"/>
            </a:rPr>
            <a:t>its</a:t>
          </a:r>
          <a:r>
            <a:rPr lang="fr-FR" sz="1400" kern="1200" dirty="0" smtClean="0">
              <a:latin typeface="+mn-lt"/>
              <a:ea typeface="+mn-ea"/>
              <a:cs typeface="+mn-cs"/>
            </a:rPr>
            <a:t> </a:t>
          </a:r>
          <a:r>
            <a:rPr lang="fr-FR" sz="1400" kern="1200" dirty="0" err="1" smtClean="0">
              <a:latin typeface="+mn-lt"/>
              <a:ea typeface="+mn-ea"/>
              <a:cs typeface="+mn-cs"/>
            </a:rPr>
            <a:t>locking</a:t>
          </a:r>
          <a:r>
            <a:rPr lang="fr-FR" sz="1400" kern="1200" dirty="0" smtClean="0">
              <a:latin typeface="+mn-lt"/>
              <a:ea typeface="+mn-ea"/>
              <a:cs typeface="+mn-cs"/>
            </a:rPr>
            <a:t> system</a:t>
          </a:r>
          <a:endParaRPr lang="fr-FR" sz="1400" kern="1200" dirty="0">
            <a:latin typeface="+mn-lt"/>
            <a:ea typeface="+mn-ea"/>
            <a:cs typeface="+mn-cs"/>
          </a:endParaRPr>
        </a:p>
      </dgm:t>
    </dgm:pt>
    <dgm:pt modelId="{7964CC0A-AE8E-43E8-905E-2F16D73699C0}" type="parTrans" cxnId="{2E3F42D3-4A8E-4DC9-8FBA-EC54BF69A120}">
      <dgm:prSet/>
      <dgm:spPr/>
      <dgm:t>
        <a:bodyPr/>
        <a:lstStyle/>
        <a:p>
          <a:endParaRPr lang="fr-FR"/>
        </a:p>
      </dgm:t>
    </dgm:pt>
    <dgm:pt modelId="{327EBD5E-F640-4C92-8F9D-1C3BF406B0BC}" type="sibTrans" cxnId="{2E3F42D3-4A8E-4DC9-8FBA-EC54BF69A120}">
      <dgm:prSet/>
      <dgm:spPr/>
      <dgm:t>
        <a:bodyPr/>
        <a:lstStyle/>
        <a:p>
          <a:endParaRPr lang="fr-FR"/>
        </a:p>
      </dgm:t>
    </dgm:pt>
    <dgm:pt modelId="{DEB34A83-37CD-42B4-BCDE-F332EC6BACF9}">
      <dgm:prSet phldrT="[Texte]" custT="1"/>
      <dgm:spPr>
        <a:xfrm rot="5400000">
          <a:off x="3268708" y="-1492429"/>
          <a:ext cx="870960" cy="5853364"/>
        </a:xfrm>
        <a:prstGeom prst="round2SameRect">
          <a:avLst/>
        </a:prstGeom>
        <a:solidFill>
          <a:schemeClr val="lt1">
            <a:hueOff val="0"/>
            <a:satOff val="0"/>
            <a:lumOff val="0"/>
          </a:schemeClr>
        </a:solidFill>
        <a:ln>
          <a:noFill/>
        </a:ln>
      </dgm:spPr>
      <dgm:t>
        <a:bodyPr/>
        <a:lstStyle/>
        <a:p>
          <a:pPr algn="just"/>
          <a:r>
            <a:rPr lang="fr-FR" sz="1400" kern="1200" dirty="0" smtClean="0">
              <a:latin typeface="+mn-lt"/>
              <a:ea typeface="+mn-ea"/>
              <a:cs typeface="+mn-cs"/>
            </a:rPr>
            <a:t>DPTE®-S: Alpha </a:t>
          </a:r>
          <a:r>
            <a:rPr lang="fr-FR" sz="1400" kern="1200" dirty="0" err="1" smtClean="0">
              <a:latin typeface="+mn-lt"/>
              <a:ea typeface="+mn-ea"/>
              <a:cs typeface="+mn-cs"/>
            </a:rPr>
            <a:t>door</a:t>
          </a:r>
          <a:r>
            <a:rPr lang="fr-FR" sz="1400" kern="1200" dirty="0" smtClean="0">
              <a:latin typeface="+mn-lt"/>
              <a:ea typeface="+mn-ea"/>
              <a:cs typeface="+mn-cs"/>
            </a:rPr>
            <a:t> </a:t>
          </a:r>
          <a:r>
            <a:rPr lang="fr-FR" sz="1400" kern="1200" dirty="0" err="1" smtClean="0">
              <a:latin typeface="+mn-lt"/>
              <a:ea typeface="+mn-ea"/>
              <a:cs typeface="+mn-cs"/>
            </a:rPr>
            <a:t>cannot</a:t>
          </a:r>
          <a:r>
            <a:rPr lang="fr-FR" sz="1400" kern="1200" dirty="0" smtClean="0">
              <a:latin typeface="+mn-lt"/>
              <a:ea typeface="+mn-ea"/>
              <a:cs typeface="+mn-cs"/>
            </a:rPr>
            <a:t> open if the Beta component </a:t>
          </a:r>
          <a:r>
            <a:rPr lang="fr-FR" sz="1400" kern="1200" dirty="0" err="1" smtClean="0">
              <a:latin typeface="+mn-lt"/>
              <a:ea typeface="+mn-ea"/>
              <a:cs typeface="+mn-cs"/>
            </a:rPr>
            <a:t>is</a:t>
          </a:r>
          <a:r>
            <a:rPr lang="fr-FR" sz="1400" kern="1200" dirty="0" smtClean="0">
              <a:latin typeface="+mn-lt"/>
              <a:ea typeface="+mn-ea"/>
              <a:cs typeface="+mn-cs"/>
            </a:rPr>
            <a:t> not </a:t>
          </a:r>
          <a:r>
            <a:rPr lang="fr-FR" sz="1400" kern="1200" dirty="0" err="1" smtClean="0">
              <a:latin typeface="+mn-lt"/>
              <a:ea typeface="+mn-ea"/>
              <a:cs typeface="+mn-cs"/>
            </a:rPr>
            <a:t>correctly</a:t>
          </a:r>
          <a:r>
            <a:rPr lang="fr-FR" sz="1400" kern="1200" dirty="0" smtClean="0">
              <a:latin typeface="+mn-lt"/>
              <a:ea typeface="+mn-ea"/>
              <a:cs typeface="+mn-cs"/>
            </a:rPr>
            <a:t> </a:t>
          </a:r>
          <a:r>
            <a:rPr lang="fr-FR" sz="1400" kern="1200" dirty="0" err="1" smtClean="0">
              <a:latin typeface="+mn-lt"/>
              <a:ea typeface="+mn-ea"/>
              <a:cs typeface="+mn-cs"/>
            </a:rPr>
            <a:t>connected</a:t>
          </a:r>
          <a:r>
            <a:rPr lang="fr-FR" sz="1400" kern="1200" dirty="0" smtClean="0">
              <a:latin typeface="+mn-lt"/>
              <a:ea typeface="+mn-ea"/>
              <a:cs typeface="+mn-cs"/>
            </a:rPr>
            <a:t> or </a:t>
          </a:r>
          <a:r>
            <a:rPr lang="fr-FR" sz="1400" kern="1200" dirty="0" err="1" smtClean="0">
              <a:latin typeface="+mn-lt"/>
              <a:ea typeface="+mn-ea"/>
              <a:cs typeface="+mn-cs"/>
            </a:rPr>
            <a:t>positionned</a:t>
          </a:r>
          <a:r>
            <a:rPr lang="fr-FR" sz="1400" kern="1200" dirty="0" smtClean="0">
              <a:latin typeface="+mn-lt"/>
              <a:ea typeface="+mn-ea"/>
              <a:cs typeface="+mn-cs"/>
            </a:rPr>
            <a:t>.</a:t>
          </a:r>
          <a:endParaRPr lang="fr-FR" sz="1400" kern="1200" dirty="0">
            <a:latin typeface="+mn-lt"/>
            <a:ea typeface="+mn-ea"/>
            <a:cs typeface="+mn-cs"/>
          </a:endParaRPr>
        </a:p>
      </dgm:t>
    </dgm:pt>
    <dgm:pt modelId="{41368684-BCAC-48C7-9866-CECE59FEFB5B}" type="parTrans" cxnId="{FCE3A106-C083-426E-8640-FE349DD6B545}">
      <dgm:prSet/>
      <dgm:spPr/>
      <dgm:t>
        <a:bodyPr/>
        <a:lstStyle/>
        <a:p>
          <a:endParaRPr lang="fr-FR"/>
        </a:p>
      </dgm:t>
    </dgm:pt>
    <dgm:pt modelId="{B1EF3CAD-8833-4B9E-9FEE-67CE635F6230}" type="sibTrans" cxnId="{FCE3A106-C083-426E-8640-FE349DD6B545}">
      <dgm:prSet/>
      <dgm:spPr/>
      <dgm:t>
        <a:bodyPr/>
        <a:lstStyle/>
        <a:p>
          <a:endParaRPr lang="fr-FR"/>
        </a:p>
      </dgm:t>
    </dgm:pt>
    <dgm:pt modelId="{6923E099-6800-452D-BB9A-6CBA4F927335}">
      <dgm:prSet custT="1"/>
      <dgm:spPr/>
      <dgm:t>
        <a:bodyPr/>
        <a:lstStyle/>
        <a:p>
          <a:r>
            <a:rPr lang="fr-FR" sz="1400" kern="1200" dirty="0" smtClean="0">
              <a:latin typeface="+mn-lt"/>
              <a:ea typeface="+mn-ea"/>
              <a:cs typeface="+mn-cs"/>
            </a:rPr>
            <a:t>The </a:t>
          </a:r>
          <a:r>
            <a:rPr lang="fr-FR" sz="1400" kern="1200" dirty="0" err="1" smtClean="0">
              <a:latin typeface="+mn-lt"/>
              <a:ea typeface="+mn-ea"/>
              <a:cs typeface="+mn-cs"/>
            </a:rPr>
            <a:t>devices</a:t>
          </a:r>
          <a:r>
            <a:rPr lang="fr-FR" sz="1400" kern="1200" dirty="0" smtClean="0">
              <a:latin typeface="+mn-lt"/>
              <a:ea typeface="+mn-ea"/>
              <a:cs typeface="+mn-cs"/>
            </a:rPr>
            <a:t> </a:t>
          </a:r>
          <a:r>
            <a:rPr lang="fr-FR" sz="1400" kern="1200" dirty="0" err="1" smtClean="0">
              <a:latin typeface="+mn-lt"/>
              <a:ea typeface="+mn-ea"/>
              <a:cs typeface="+mn-cs"/>
            </a:rPr>
            <a:t>cannot</a:t>
          </a:r>
          <a:r>
            <a:rPr lang="fr-FR" sz="1400" kern="1200" dirty="0" smtClean="0">
              <a:latin typeface="+mn-lt"/>
              <a:ea typeface="+mn-ea"/>
              <a:cs typeface="+mn-cs"/>
            </a:rPr>
            <a:t> </a:t>
          </a:r>
          <a:r>
            <a:rPr lang="fr-FR" sz="1400" kern="1200" dirty="0" err="1" smtClean="0">
              <a:latin typeface="+mn-lt"/>
              <a:ea typeface="+mn-ea"/>
              <a:cs typeface="+mn-cs"/>
            </a:rPr>
            <a:t>be</a:t>
          </a:r>
          <a:r>
            <a:rPr lang="fr-FR" sz="1400" kern="1200" dirty="0" smtClean="0">
              <a:latin typeface="+mn-lt"/>
              <a:ea typeface="+mn-ea"/>
              <a:cs typeface="+mn-cs"/>
            </a:rPr>
            <a:t> </a:t>
          </a:r>
          <a:r>
            <a:rPr lang="fr-FR" sz="1400" kern="1200" dirty="0" err="1" smtClean="0">
              <a:latin typeface="+mn-lt"/>
              <a:ea typeface="+mn-ea"/>
              <a:cs typeface="+mn-cs"/>
            </a:rPr>
            <a:t>separated</a:t>
          </a:r>
          <a:r>
            <a:rPr lang="fr-FR" sz="1400" kern="1200" dirty="0" smtClean="0">
              <a:latin typeface="+mn-lt"/>
              <a:ea typeface="+mn-ea"/>
              <a:cs typeface="+mn-cs"/>
            </a:rPr>
            <a:t> if the Alpha-Beta </a:t>
          </a:r>
          <a:r>
            <a:rPr lang="fr-FR" sz="1400" kern="1200" dirty="0" err="1" smtClean="0">
              <a:latin typeface="+mn-lt"/>
              <a:ea typeface="+mn-ea"/>
              <a:cs typeface="+mn-cs"/>
            </a:rPr>
            <a:t>door</a:t>
          </a:r>
          <a:r>
            <a:rPr lang="fr-FR" sz="1400" kern="1200" dirty="0" smtClean="0">
              <a:latin typeface="+mn-lt"/>
              <a:ea typeface="+mn-ea"/>
              <a:cs typeface="+mn-cs"/>
            </a:rPr>
            <a:t> </a:t>
          </a:r>
          <a:r>
            <a:rPr lang="fr-FR" sz="1400" kern="1200" dirty="0" err="1" smtClean="0">
              <a:latin typeface="+mn-lt"/>
              <a:ea typeface="+mn-ea"/>
              <a:cs typeface="+mn-cs"/>
            </a:rPr>
            <a:t>assembly</a:t>
          </a:r>
          <a:r>
            <a:rPr lang="fr-FR" sz="1400" kern="1200" dirty="0" smtClean="0">
              <a:latin typeface="+mn-lt"/>
              <a:ea typeface="+mn-ea"/>
              <a:cs typeface="+mn-cs"/>
            </a:rPr>
            <a:t> </a:t>
          </a:r>
          <a:r>
            <a:rPr lang="fr-FR" sz="1400" kern="1200" dirty="0" err="1" smtClean="0">
              <a:latin typeface="+mn-lt"/>
              <a:ea typeface="+mn-ea"/>
              <a:cs typeface="+mn-cs"/>
            </a:rPr>
            <a:t>is</a:t>
          </a:r>
          <a:r>
            <a:rPr lang="fr-FR" sz="1400" kern="1200" dirty="0" smtClean="0">
              <a:latin typeface="+mn-lt"/>
              <a:ea typeface="+mn-ea"/>
              <a:cs typeface="+mn-cs"/>
            </a:rPr>
            <a:t> open</a:t>
          </a:r>
          <a:endParaRPr lang="fr-FR" sz="1400" kern="1200" dirty="0">
            <a:latin typeface="+mn-lt"/>
            <a:ea typeface="+mn-ea"/>
            <a:cs typeface="+mn-cs"/>
          </a:endParaRPr>
        </a:p>
      </dgm:t>
    </dgm:pt>
    <dgm:pt modelId="{5F058E2A-327C-40B4-BEEF-7F730E09787D}" type="parTrans" cxnId="{0A619491-BCF7-46EA-8F23-2F41A7EF05E5}">
      <dgm:prSet/>
      <dgm:spPr/>
      <dgm:t>
        <a:bodyPr/>
        <a:lstStyle/>
        <a:p>
          <a:endParaRPr lang="fr-FR"/>
        </a:p>
      </dgm:t>
    </dgm:pt>
    <dgm:pt modelId="{BA17FA5B-1080-4D65-91F8-86979FB81AEF}" type="sibTrans" cxnId="{0A619491-BCF7-46EA-8F23-2F41A7EF05E5}">
      <dgm:prSet/>
      <dgm:spPr/>
      <dgm:t>
        <a:bodyPr/>
        <a:lstStyle/>
        <a:p>
          <a:endParaRPr lang="fr-FR"/>
        </a:p>
      </dgm:t>
    </dgm:pt>
    <dgm:pt modelId="{EB9D3665-710C-4B93-92DE-6B643398A95B}" type="pres">
      <dgm:prSet presAssocID="{BE98880F-C903-4068-8D4F-542F4A96D84F}" presName="linearFlow" presStyleCnt="0">
        <dgm:presLayoutVars>
          <dgm:dir/>
          <dgm:animLvl val="lvl"/>
          <dgm:resizeHandles val="exact"/>
        </dgm:presLayoutVars>
      </dgm:prSet>
      <dgm:spPr/>
      <dgm:t>
        <a:bodyPr/>
        <a:lstStyle/>
        <a:p>
          <a:endParaRPr lang="fr-FR"/>
        </a:p>
      </dgm:t>
    </dgm:pt>
    <dgm:pt modelId="{C9EB2AFF-3B34-44CE-8D36-6D2302AA9CF2}" type="pres">
      <dgm:prSet presAssocID="{61EE5351-9332-4CE7-A849-3F76135A2F83}" presName="composite" presStyleCnt="0"/>
      <dgm:spPr/>
      <dgm:t>
        <a:bodyPr/>
        <a:lstStyle/>
        <a:p>
          <a:endParaRPr lang="fr-FR"/>
        </a:p>
      </dgm:t>
    </dgm:pt>
    <dgm:pt modelId="{3C3174BA-3D93-4034-9E07-CA329FC4C53F}" type="pres">
      <dgm:prSet presAssocID="{61EE5351-9332-4CE7-A849-3F76135A2F83}" presName="parentText" presStyleLbl="alignNode1" presStyleIdx="0" presStyleCnt="3">
        <dgm:presLayoutVars>
          <dgm:chMax val="1"/>
          <dgm:bulletEnabled val="1"/>
        </dgm:presLayoutVars>
      </dgm:prSet>
      <dgm:spPr/>
      <dgm:t>
        <a:bodyPr/>
        <a:lstStyle/>
        <a:p>
          <a:endParaRPr lang="fr-FR"/>
        </a:p>
      </dgm:t>
    </dgm:pt>
    <dgm:pt modelId="{49A3D98D-B932-42E2-B161-B80C2BE9AE95}" type="pres">
      <dgm:prSet presAssocID="{61EE5351-9332-4CE7-A849-3F76135A2F83}" presName="descendantText" presStyleLbl="alignAcc1" presStyleIdx="0" presStyleCnt="3" custLinFactNeighborY="-2117">
        <dgm:presLayoutVars>
          <dgm:bulletEnabled val="1"/>
        </dgm:presLayoutVars>
      </dgm:prSet>
      <dgm:spPr>
        <a:prstGeom prst="round2SameRect">
          <a:avLst/>
        </a:prstGeom>
      </dgm:spPr>
      <dgm:t>
        <a:bodyPr/>
        <a:lstStyle/>
        <a:p>
          <a:endParaRPr lang="fr-FR"/>
        </a:p>
      </dgm:t>
    </dgm:pt>
    <dgm:pt modelId="{011DC7A7-E0FC-4D33-9B92-BA4A5B71E7A5}" type="pres">
      <dgm:prSet presAssocID="{0992836B-C6C7-4B33-BBC7-B0D7CBA848F0}" presName="sp" presStyleCnt="0"/>
      <dgm:spPr/>
      <dgm:t>
        <a:bodyPr/>
        <a:lstStyle/>
        <a:p>
          <a:endParaRPr lang="fr-FR"/>
        </a:p>
      </dgm:t>
    </dgm:pt>
    <dgm:pt modelId="{CABA3437-CECF-48EE-9CB7-A93661C6325A}" type="pres">
      <dgm:prSet presAssocID="{33386DF1-A962-4D4E-9233-6D1CBC334ED3}" presName="composite" presStyleCnt="0"/>
      <dgm:spPr/>
      <dgm:t>
        <a:bodyPr/>
        <a:lstStyle/>
        <a:p>
          <a:endParaRPr lang="fr-FR"/>
        </a:p>
      </dgm:t>
    </dgm:pt>
    <dgm:pt modelId="{00AA01A1-E55F-4EE3-B9A7-86226D7CE54A}" type="pres">
      <dgm:prSet presAssocID="{33386DF1-A962-4D4E-9233-6D1CBC334ED3}" presName="parentText" presStyleLbl="alignNode1" presStyleIdx="1" presStyleCnt="3" custLinFactNeighborX="771" custLinFactNeighborY="-3591">
        <dgm:presLayoutVars>
          <dgm:chMax val="1"/>
          <dgm:bulletEnabled val="1"/>
        </dgm:presLayoutVars>
      </dgm:prSet>
      <dgm:spPr/>
      <dgm:t>
        <a:bodyPr/>
        <a:lstStyle/>
        <a:p>
          <a:endParaRPr lang="fr-FR"/>
        </a:p>
      </dgm:t>
    </dgm:pt>
    <dgm:pt modelId="{AC663112-6920-4E6E-B4FA-9B6F68253292}" type="pres">
      <dgm:prSet presAssocID="{33386DF1-A962-4D4E-9233-6D1CBC334ED3}" presName="descendantText" presStyleLbl="alignAcc1" presStyleIdx="1" presStyleCnt="3" custScaleX="100421" custScaleY="117847">
        <dgm:presLayoutVars>
          <dgm:bulletEnabled val="1"/>
        </dgm:presLayoutVars>
      </dgm:prSet>
      <dgm:spPr/>
      <dgm:t>
        <a:bodyPr/>
        <a:lstStyle/>
        <a:p>
          <a:endParaRPr lang="fr-FR"/>
        </a:p>
      </dgm:t>
    </dgm:pt>
    <dgm:pt modelId="{39ADC9B3-360A-420F-8532-B13E8E04D5AA}" type="pres">
      <dgm:prSet presAssocID="{CE431DE0-C438-4111-A373-BA4CB78F13D9}" presName="sp" presStyleCnt="0"/>
      <dgm:spPr/>
      <dgm:t>
        <a:bodyPr/>
        <a:lstStyle/>
        <a:p>
          <a:endParaRPr lang="fr-FR"/>
        </a:p>
      </dgm:t>
    </dgm:pt>
    <dgm:pt modelId="{A882526C-7BAC-44CF-82B2-6DE0FCCAFAD7}" type="pres">
      <dgm:prSet presAssocID="{CDD95C71-195A-4FCD-8218-973E5AD9C71F}" presName="composite" presStyleCnt="0"/>
      <dgm:spPr/>
      <dgm:t>
        <a:bodyPr/>
        <a:lstStyle/>
        <a:p>
          <a:endParaRPr lang="fr-FR"/>
        </a:p>
      </dgm:t>
    </dgm:pt>
    <dgm:pt modelId="{744E01FD-DDAD-4416-AE8F-2E0451E77BB9}" type="pres">
      <dgm:prSet presAssocID="{CDD95C71-195A-4FCD-8218-973E5AD9C71F}" presName="parentText" presStyleLbl="alignNode1" presStyleIdx="2" presStyleCnt="3">
        <dgm:presLayoutVars>
          <dgm:chMax val="1"/>
          <dgm:bulletEnabled val="1"/>
        </dgm:presLayoutVars>
      </dgm:prSet>
      <dgm:spPr/>
      <dgm:t>
        <a:bodyPr/>
        <a:lstStyle/>
        <a:p>
          <a:endParaRPr lang="fr-FR"/>
        </a:p>
      </dgm:t>
    </dgm:pt>
    <dgm:pt modelId="{8E6C8292-60F0-4172-8E0D-A226C1274E66}" type="pres">
      <dgm:prSet presAssocID="{CDD95C71-195A-4FCD-8218-973E5AD9C71F}" presName="descendantText" presStyleLbl="alignAcc1" presStyleIdx="2" presStyleCnt="3">
        <dgm:presLayoutVars>
          <dgm:bulletEnabled val="1"/>
        </dgm:presLayoutVars>
      </dgm:prSet>
      <dgm:spPr/>
      <dgm:t>
        <a:bodyPr/>
        <a:lstStyle/>
        <a:p>
          <a:endParaRPr lang="fr-FR"/>
        </a:p>
      </dgm:t>
    </dgm:pt>
  </dgm:ptLst>
  <dgm:cxnLst>
    <dgm:cxn modelId="{2E3F42D3-4A8E-4DC9-8FBA-EC54BF69A120}" srcId="{CDD95C71-195A-4FCD-8218-973E5AD9C71F}" destId="{5A9FE757-F1DB-4C51-93C5-2E9B814A8432}" srcOrd="0" destOrd="0" parTransId="{7964CC0A-AE8E-43E8-905E-2F16D73699C0}" sibTransId="{327EBD5E-F640-4C92-8F9D-1C3BF406B0BC}"/>
    <dgm:cxn modelId="{526108D6-B4D8-458B-BC8D-132D58F96966}" srcId="{BE98880F-C903-4068-8D4F-542F4A96D84F}" destId="{33386DF1-A962-4D4E-9233-6D1CBC334ED3}" srcOrd="1" destOrd="0" parTransId="{27BFBF54-771F-4599-B0D4-57E863433737}" sibTransId="{CE431DE0-C438-4111-A373-BA4CB78F13D9}"/>
    <dgm:cxn modelId="{F44F9C49-1A8B-4257-A532-95E5C787F4E5}" srcId="{61EE5351-9332-4CE7-A849-3F76135A2F83}" destId="{0AB80685-888E-4C92-8284-8CFEDA0A4B99}" srcOrd="0" destOrd="0" parTransId="{70764A47-E126-49B0-9702-C5DE69D3AEFC}" sibTransId="{D934BFDD-7B60-4179-8DF9-EC49067FB7CD}"/>
    <dgm:cxn modelId="{E0E7C170-6101-4DC8-B9BC-14DFBBD94267}" srcId="{BE98880F-C903-4068-8D4F-542F4A96D84F}" destId="{61EE5351-9332-4CE7-A849-3F76135A2F83}" srcOrd="0" destOrd="0" parTransId="{8C218453-9A1A-4E08-961B-77BC46908519}" sibTransId="{0992836B-C6C7-4B33-BBC7-B0D7CBA848F0}"/>
    <dgm:cxn modelId="{F1E50A41-BD28-4536-BE1E-4AC2135E22A4}" srcId="{BE98880F-C903-4068-8D4F-542F4A96D84F}" destId="{CDD95C71-195A-4FCD-8218-973E5AD9C71F}" srcOrd="2" destOrd="0" parTransId="{9DA53479-B976-4E1A-AB72-2E430DD76AF9}" sibTransId="{5F123353-EF62-4D7A-8CAD-5524CEC32204}"/>
    <dgm:cxn modelId="{0B8D2FF4-09E3-43FD-8C15-8AF246B9B25B}" type="presOf" srcId="{33386DF1-A962-4D4E-9233-6D1CBC334ED3}" destId="{00AA01A1-E55F-4EE3-B9A7-86226D7CE54A}" srcOrd="0" destOrd="0" presId="urn:microsoft.com/office/officeart/2005/8/layout/chevron2"/>
    <dgm:cxn modelId="{D0150E2C-468D-41D6-A521-AB1113128170}" type="presOf" srcId="{DEB34A83-37CD-42B4-BCDE-F332EC6BACF9}" destId="{AC663112-6920-4E6E-B4FA-9B6F68253292}" srcOrd="0" destOrd="0" presId="urn:microsoft.com/office/officeart/2005/8/layout/chevron2"/>
    <dgm:cxn modelId="{0A619491-BCF7-46EA-8F23-2F41A7EF05E5}" srcId="{33386DF1-A962-4D4E-9233-6D1CBC334ED3}" destId="{6923E099-6800-452D-BB9A-6CBA4F927335}" srcOrd="1" destOrd="0" parTransId="{5F058E2A-327C-40B4-BEEF-7F730E09787D}" sibTransId="{BA17FA5B-1080-4D65-91F8-86979FB81AEF}"/>
    <dgm:cxn modelId="{7CC42C44-ADCE-4F42-BA92-218BCDFF362E}" type="presOf" srcId="{5A9FE757-F1DB-4C51-93C5-2E9B814A8432}" destId="{8E6C8292-60F0-4172-8E0D-A226C1274E66}" srcOrd="0" destOrd="0" presId="urn:microsoft.com/office/officeart/2005/8/layout/chevron2"/>
    <dgm:cxn modelId="{C93629D9-3D9C-432A-ABE1-026D2FAF8C46}" type="presOf" srcId="{0AB80685-888E-4C92-8284-8CFEDA0A4B99}" destId="{49A3D98D-B932-42E2-B161-B80C2BE9AE95}" srcOrd="0" destOrd="0" presId="urn:microsoft.com/office/officeart/2005/8/layout/chevron2"/>
    <dgm:cxn modelId="{D2688C1E-9E1D-4878-9F4C-35579784D231}" type="presOf" srcId="{BE98880F-C903-4068-8D4F-542F4A96D84F}" destId="{EB9D3665-710C-4B93-92DE-6B643398A95B}" srcOrd="0" destOrd="0" presId="urn:microsoft.com/office/officeart/2005/8/layout/chevron2"/>
    <dgm:cxn modelId="{F86AC60D-16D5-47DF-8CC5-471BC5092EB1}" type="presOf" srcId="{61EE5351-9332-4CE7-A849-3F76135A2F83}" destId="{3C3174BA-3D93-4034-9E07-CA329FC4C53F}" srcOrd="0" destOrd="0" presId="urn:microsoft.com/office/officeart/2005/8/layout/chevron2"/>
    <dgm:cxn modelId="{9A91FCF6-76C3-437A-887D-2182017D32EA}" type="presOf" srcId="{CDD95C71-195A-4FCD-8218-973E5AD9C71F}" destId="{744E01FD-DDAD-4416-AE8F-2E0451E77BB9}" srcOrd="0" destOrd="0" presId="urn:microsoft.com/office/officeart/2005/8/layout/chevron2"/>
    <dgm:cxn modelId="{FCE3A106-C083-426E-8640-FE349DD6B545}" srcId="{33386DF1-A962-4D4E-9233-6D1CBC334ED3}" destId="{DEB34A83-37CD-42B4-BCDE-F332EC6BACF9}" srcOrd="0" destOrd="0" parTransId="{41368684-BCAC-48C7-9866-CECE59FEFB5B}" sibTransId="{B1EF3CAD-8833-4B9E-9FEE-67CE635F6230}"/>
    <dgm:cxn modelId="{07DEBB62-412E-4C60-A63C-2FD86983674A}" type="presOf" srcId="{6923E099-6800-452D-BB9A-6CBA4F927335}" destId="{AC663112-6920-4E6E-B4FA-9B6F68253292}" srcOrd="0" destOrd="1" presId="urn:microsoft.com/office/officeart/2005/8/layout/chevron2"/>
    <dgm:cxn modelId="{A59FA803-5418-4FB4-AA10-B5F21CB1B98E}" type="presParOf" srcId="{EB9D3665-710C-4B93-92DE-6B643398A95B}" destId="{C9EB2AFF-3B34-44CE-8D36-6D2302AA9CF2}" srcOrd="0" destOrd="0" presId="urn:microsoft.com/office/officeart/2005/8/layout/chevron2"/>
    <dgm:cxn modelId="{00AC733C-9B00-4B1E-BEE5-8DE98C186EA4}" type="presParOf" srcId="{C9EB2AFF-3B34-44CE-8D36-6D2302AA9CF2}" destId="{3C3174BA-3D93-4034-9E07-CA329FC4C53F}" srcOrd="0" destOrd="0" presId="urn:microsoft.com/office/officeart/2005/8/layout/chevron2"/>
    <dgm:cxn modelId="{91E68CAE-A634-4D56-8130-0D627CA1E08D}" type="presParOf" srcId="{C9EB2AFF-3B34-44CE-8D36-6D2302AA9CF2}" destId="{49A3D98D-B932-42E2-B161-B80C2BE9AE95}" srcOrd="1" destOrd="0" presId="urn:microsoft.com/office/officeart/2005/8/layout/chevron2"/>
    <dgm:cxn modelId="{5FDAC569-80FE-4299-A205-92E400FF245B}" type="presParOf" srcId="{EB9D3665-710C-4B93-92DE-6B643398A95B}" destId="{011DC7A7-E0FC-4D33-9B92-BA4A5B71E7A5}" srcOrd="1" destOrd="0" presId="urn:microsoft.com/office/officeart/2005/8/layout/chevron2"/>
    <dgm:cxn modelId="{22C25EFF-991F-4DCC-B908-AE95DDFAD0FC}" type="presParOf" srcId="{EB9D3665-710C-4B93-92DE-6B643398A95B}" destId="{CABA3437-CECF-48EE-9CB7-A93661C6325A}" srcOrd="2" destOrd="0" presId="urn:microsoft.com/office/officeart/2005/8/layout/chevron2"/>
    <dgm:cxn modelId="{AE1B1227-EAB6-4B7D-AFA9-EF78ECE05FD9}" type="presParOf" srcId="{CABA3437-CECF-48EE-9CB7-A93661C6325A}" destId="{00AA01A1-E55F-4EE3-B9A7-86226D7CE54A}" srcOrd="0" destOrd="0" presId="urn:microsoft.com/office/officeart/2005/8/layout/chevron2"/>
    <dgm:cxn modelId="{FA094E28-589A-4988-867F-55B535828CDA}" type="presParOf" srcId="{CABA3437-CECF-48EE-9CB7-A93661C6325A}" destId="{AC663112-6920-4E6E-B4FA-9B6F68253292}" srcOrd="1" destOrd="0" presId="urn:microsoft.com/office/officeart/2005/8/layout/chevron2"/>
    <dgm:cxn modelId="{FDDCE134-2F60-4DBF-BE4D-044F6890B554}" type="presParOf" srcId="{EB9D3665-710C-4B93-92DE-6B643398A95B}" destId="{39ADC9B3-360A-420F-8532-B13E8E04D5AA}" srcOrd="3" destOrd="0" presId="urn:microsoft.com/office/officeart/2005/8/layout/chevron2"/>
    <dgm:cxn modelId="{EB3875CB-0496-4D28-9619-620A5B0826AD}" type="presParOf" srcId="{EB9D3665-710C-4B93-92DE-6B643398A95B}" destId="{A882526C-7BAC-44CF-82B2-6DE0FCCAFAD7}" srcOrd="4" destOrd="0" presId="urn:microsoft.com/office/officeart/2005/8/layout/chevron2"/>
    <dgm:cxn modelId="{1E4364A9-8089-47CF-9D1D-D647CDCCD4AA}" type="presParOf" srcId="{A882526C-7BAC-44CF-82B2-6DE0FCCAFAD7}" destId="{744E01FD-DDAD-4416-AE8F-2E0451E77BB9}" srcOrd="0" destOrd="0" presId="urn:microsoft.com/office/officeart/2005/8/layout/chevron2"/>
    <dgm:cxn modelId="{DFF388CC-43FC-47A0-9232-76536D7B9C8F}" type="presParOf" srcId="{A882526C-7BAC-44CF-82B2-6DE0FCCAFAD7}" destId="{8E6C8292-60F0-4172-8E0D-A226C1274E6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174BA-3D93-4034-9E07-CA329FC4C53F}">
      <dsp:nvSpPr>
        <dsp:cNvPr id="0" name=""/>
        <dsp:cNvSpPr/>
      </dsp:nvSpPr>
      <dsp:spPr>
        <a:xfrm rot="5400000">
          <a:off x="-212945" y="208811"/>
          <a:ext cx="1378381" cy="96486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HelveticaNeueLT Pro 45 Lt" pitchFamily="34" charset="0"/>
              <a:ea typeface="+mn-ea"/>
              <a:cs typeface="+mn-cs"/>
            </a:rPr>
            <a:t>1963</a:t>
          </a:r>
          <a:endParaRPr lang="fr-FR" sz="2000" kern="1200" dirty="0">
            <a:latin typeface="HelveticaNeueLT Pro 45 Lt" pitchFamily="34" charset="0"/>
            <a:ea typeface="+mn-ea"/>
            <a:cs typeface="+mn-cs"/>
          </a:endParaRPr>
        </a:p>
      </dsp:txBody>
      <dsp:txXfrm rot="-5400000">
        <a:off x="-6187" y="484486"/>
        <a:ext cx="964866" cy="413515"/>
      </dsp:txXfrm>
    </dsp:sp>
    <dsp:sp modelId="{49A3D98D-B932-42E2-B161-B80C2BE9AE95}">
      <dsp:nvSpPr>
        <dsp:cNvPr id="0" name=""/>
        <dsp:cNvSpPr/>
      </dsp:nvSpPr>
      <dsp:spPr>
        <a:xfrm rot="5400000">
          <a:off x="3450537" y="-2491858"/>
          <a:ext cx="895947" cy="5879665"/>
        </a:xfrm>
        <a:prstGeom prst="round2SameRec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fr-FR" sz="1400" kern="1200" dirty="0" smtClean="0">
              <a:latin typeface="+mn-lt"/>
              <a:ea typeface="+mn-ea"/>
              <a:cs typeface="+mn-cs"/>
            </a:rPr>
            <a:t>1st DPTE® Transfer System </a:t>
          </a:r>
          <a:r>
            <a:rPr lang="fr-FR" sz="1400" kern="1200" dirty="0" err="1" smtClean="0">
              <a:latin typeface="+mn-lt"/>
              <a:ea typeface="+mn-ea"/>
              <a:cs typeface="+mn-cs"/>
            </a:rPr>
            <a:t>is</a:t>
          </a:r>
          <a:r>
            <a:rPr lang="fr-FR" sz="1400" kern="1200" dirty="0" smtClean="0">
              <a:latin typeface="+mn-lt"/>
              <a:ea typeface="+mn-ea"/>
              <a:cs typeface="+mn-cs"/>
            </a:rPr>
            <a:t> </a:t>
          </a:r>
          <a:r>
            <a:rPr lang="fr-FR" sz="1400" kern="1200" dirty="0" err="1" smtClean="0">
              <a:latin typeface="+mn-lt"/>
              <a:ea typeface="+mn-ea"/>
              <a:cs typeface="+mn-cs"/>
            </a:rPr>
            <a:t>developped</a:t>
          </a:r>
          <a:r>
            <a:rPr lang="fr-FR" sz="1400" kern="1200" dirty="0" smtClean="0">
              <a:latin typeface="+mn-lt"/>
              <a:ea typeface="+mn-ea"/>
              <a:cs typeface="+mn-cs"/>
            </a:rPr>
            <a:t> by La </a:t>
          </a:r>
          <a:r>
            <a:rPr lang="fr-FR" sz="1400" kern="1200" dirty="0" err="1" smtClean="0">
              <a:latin typeface="+mn-lt"/>
              <a:ea typeface="+mn-ea"/>
              <a:cs typeface="+mn-cs"/>
            </a:rPr>
            <a:t>Calhène</a:t>
          </a:r>
          <a:r>
            <a:rPr lang="fr-FR" sz="1400" kern="1200" dirty="0" smtClean="0">
              <a:latin typeface="+mn-lt"/>
              <a:ea typeface="+mn-ea"/>
              <a:cs typeface="+mn-cs"/>
            </a:rPr>
            <a:t> for </a:t>
          </a:r>
          <a:r>
            <a:rPr lang="fr-FR" sz="1400" kern="1200" dirty="0" err="1" smtClean="0">
              <a:latin typeface="+mn-lt"/>
              <a:ea typeface="+mn-ea"/>
              <a:cs typeface="+mn-cs"/>
            </a:rPr>
            <a:t>transfer</a:t>
          </a:r>
          <a:r>
            <a:rPr lang="fr-FR" sz="1400" kern="1200" dirty="0" smtClean="0">
              <a:latin typeface="+mn-lt"/>
              <a:ea typeface="+mn-ea"/>
              <a:cs typeface="+mn-cs"/>
            </a:rPr>
            <a:t> of </a:t>
          </a:r>
          <a:r>
            <a:rPr lang="fr-FR" sz="1400" kern="1200" dirty="0" err="1" smtClean="0">
              <a:latin typeface="+mn-lt"/>
              <a:ea typeface="+mn-ea"/>
              <a:cs typeface="+mn-cs"/>
            </a:rPr>
            <a:t>highly</a:t>
          </a:r>
          <a:r>
            <a:rPr lang="fr-FR" sz="1400" kern="1200" dirty="0" smtClean="0">
              <a:latin typeface="+mn-lt"/>
              <a:ea typeface="+mn-ea"/>
              <a:cs typeface="+mn-cs"/>
            </a:rPr>
            <a:t> </a:t>
          </a:r>
          <a:r>
            <a:rPr lang="fr-FR" sz="1400" kern="1200" dirty="0" err="1" smtClean="0">
              <a:latin typeface="+mn-lt"/>
              <a:ea typeface="+mn-ea"/>
              <a:cs typeface="+mn-cs"/>
            </a:rPr>
            <a:t>toxic</a:t>
          </a:r>
          <a:r>
            <a:rPr lang="fr-FR" sz="1400" kern="1200" dirty="0" smtClean="0">
              <a:latin typeface="+mn-lt"/>
              <a:ea typeface="+mn-ea"/>
              <a:cs typeface="+mn-cs"/>
            </a:rPr>
            <a:t> </a:t>
          </a:r>
          <a:r>
            <a:rPr lang="fr-FR" sz="1400" kern="1200" dirty="0" err="1" smtClean="0">
              <a:latin typeface="+mn-lt"/>
              <a:ea typeface="+mn-ea"/>
              <a:cs typeface="+mn-cs"/>
            </a:rPr>
            <a:t>nuclear</a:t>
          </a:r>
          <a:r>
            <a:rPr lang="fr-FR" sz="1400" kern="1200" dirty="0" smtClean="0">
              <a:latin typeface="+mn-lt"/>
              <a:ea typeface="+mn-ea"/>
              <a:cs typeface="+mn-cs"/>
            </a:rPr>
            <a:t> </a:t>
          </a:r>
          <a:r>
            <a:rPr lang="fr-FR" sz="1400" kern="1200" dirty="0" err="1" smtClean="0">
              <a:latin typeface="+mn-lt"/>
              <a:ea typeface="+mn-ea"/>
              <a:cs typeface="+mn-cs"/>
            </a:rPr>
            <a:t>material</a:t>
          </a:r>
          <a:endParaRPr lang="fr-FR" sz="1400" kern="1200" dirty="0">
            <a:latin typeface="+mn-lt"/>
            <a:ea typeface="+mn-ea"/>
            <a:cs typeface="+mn-cs"/>
          </a:endParaRPr>
        </a:p>
      </dsp:txBody>
      <dsp:txXfrm rot="-5400000">
        <a:off x="958679" y="43737"/>
        <a:ext cx="5835928" cy="808473"/>
      </dsp:txXfrm>
    </dsp:sp>
    <dsp:sp modelId="{00AA01A1-E55F-4EE3-B9A7-86226D7CE54A}">
      <dsp:nvSpPr>
        <dsp:cNvPr id="0" name=""/>
        <dsp:cNvSpPr/>
      </dsp:nvSpPr>
      <dsp:spPr>
        <a:xfrm rot="5400000">
          <a:off x="-205506" y="1425061"/>
          <a:ext cx="1378381" cy="96486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HelveticaNeueLT Pro 45 Lt" pitchFamily="34" charset="0"/>
              <a:ea typeface="+mn-ea"/>
              <a:cs typeface="+mn-cs"/>
            </a:rPr>
            <a:t>1993</a:t>
          </a:r>
          <a:endParaRPr lang="fr-FR" sz="2000" kern="1200" dirty="0">
            <a:latin typeface="HelveticaNeueLT Pro 45 Lt" pitchFamily="34" charset="0"/>
            <a:ea typeface="+mn-ea"/>
            <a:cs typeface="+mn-cs"/>
          </a:endParaRPr>
        </a:p>
      </dsp:txBody>
      <dsp:txXfrm rot="-5400000">
        <a:off x="1252" y="1700736"/>
        <a:ext cx="964866" cy="413515"/>
      </dsp:txXfrm>
    </dsp:sp>
    <dsp:sp modelId="{AC663112-6920-4E6E-B4FA-9B6F68253292}">
      <dsp:nvSpPr>
        <dsp:cNvPr id="0" name=""/>
        <dsp:cNvSpPr/>
      </dsp:nvSpPr>
      <dsp:spPr>
        <a:xfrm rot="5400000">
          <a:off x="3370587" y="-1236432"/>
          <a:ext cx="1055847" cy="5904418"/>
        </a:xfrm>
        <a:prstGeom prst="round2SameRec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fr-FR" sz="1400" kern="1200" dirty="0" smtClean="0">
              <a:latin typeface="+mn-lt"/>
              <a:ea typeface="+mn-ea"/>
              <a:cs typeface="+mn-cs"/>
            </a:rPr>
            <a:t>DPTE®-S: Alpha </a:t>
          </a:r>
          <a:r>
            <a:rPr lang="fr-FR" sz="1400" kern="1200" dirty="0" err="1" smtClean="0">
              <a:latin typeface="+mn-lt"/>
              <a:ea typeface="+mn-ea"/>
              <a:cs typeface="+mn-cs"/>
            </a:rPr>
            <a:t>door</a:t>
          </a:r>
          <a:r>
            <a:rPr lang="fr-FR" sz="1400" kern="1200" dirty="0" smtClean="0">
              <a:latin typeface="+mn-lt"/>
              <a:ea typeface="+mn-ea"/>
              <a:cs typeface="+mn-cs"/>
            </a:rPr>
            <a:t> </a:t>
          </a:r>
          <a:r>
            <a:rPr lang="fr-FR" sz="1400" kern="1200" dirty="0" err="1" smtClean="0">
              <a:latin typeface="+mn-lt"/>
              <a:ea typeface="+mn-ea"/>
              <a:cs typeface="+mn-cs"/>
            </a:rPr>
            <a:t>cannot</a:t>
          </a:r>
          <a:r>
            <a:rPr lang="fr-FR" sz="1400" kern="1200" dirty="0" smtClean="0">
              <a:latin typeface="+mn-lt"/>
              <a:ea typeface="+mn-ea"/>
              <a:cs typeface="+mn-cs"/>
            </a:rPr>
            <a:t> open if the Beta component </a:t>
          </a:r>
          <a:r>
            <a:rPr lang="fr-FR" sz="1400" kern="1200" dirty="0" err="1" smtClean="0">
              <a:latin typeface="+mn-lt"/>
              <a:ea typeface="+mn-ea"/>
              <a:cs typeface="+mn-cs"/>
            </a:rPr>
            <a:t>is</a:t>
          </a:r>
          <a:r>
            <a:rPr lang="fr-FR" sz="1400" kern="1200" dirty="0" smtClean="0">
              <a:latin typeface="+mn-lt"/>
              <a:ea typeface="+mn-ea"/>
              <a:cs typeface="+mn-cs"/>
            </a:rPr>
            <a:t> not </a:t>
          </a:r>
          <a:r>
            <a:rPr lang="fr-FR" sz="1400" kern="1200" dirty="0" err="1" smtClean="0">
              <a:latin typeface="+mn-lt"/>
              <a:ea typeface="+mn-ea"/>
              <a:cs typeface="+mn-cs"/>
            </a:rPr>
            <a:t>correctly</a:t>
          </a:r>
          <a:r>
            <a:rPr lang="fr-FR" sz="1400" kern="1200" dirty="0" smtClean="0">
              <a:latin typeface="+mn-lt"/>
              <a:ea typeface="+mn-ea"/>
              <a:cs typeface="+mn-cs"/>
            </a:rPr>
            <a:t> </a:t>
          </a:r>
          <a:r>
            <a:rPr lang="fr-FR" sz="1400" kern="1200" dirty="0" err="1" smtClean="0">
              <a:latin typeface="+mn-lt"/>
              <a:ea typeface="+mn-ea"/>
              <a:cs typeface="+mn-cs"/>
            </a:rPr>
            <a:t>connected</a:t>
          </a:r>
          <a:r>
            <a:rPr lang="fr-FR" sz="1400" kern="1200" dirty="0" smtClean="0">
              <a:latin typeface="+mn-lt"/>
              <a:ea typeface="+mn-ea"/>
              <a:cs typeface="+mn-cs"/>
            </a:rPr>
            <a:t> or </a:t>
          </a:r>
          <a:r>
            <a:rPr lang="fr-FR" sz="1400" kern="1200" dirty="0" err="1" smtClean="0">
              <a:latin typeface="+mn-lt"/>
              <a:ea typeface="+mn-ea"/>
              <a:cs typeface="+mn-cs"/>
            </a:rPr>
            <a:t>positionned</a:t>
          </a:r>
          <a:r>
            <a:rPr lang="fr-FR" sz="1400" kern="1200" dirty="0" smtClean="0">
              <a:latin typeface="+mn-lt"/>
              <a:ea typeface="+mn-ea"/>
              <a:cs typeface="+mn-cs"/>
            </a:rPr>
            <a:t>.</a:t>
          </a:r>
          <a:endParaRPr lang="fr-FR" sz="1400" kern="1200" dirty="0">
            <a:latin typeface="+mn-lt"/>
            <a:ea typeface="+mn-ea"/>
            <a:cs typeface="+mn-cs"/>
          </a:endParaRPr>
        </a:p>
        <a:p>
          <a:pPr marL="114300" lvl="1" indent="-114300" algn="l" defTabSz="622300">
            <a:lnSpc>
              <a:spcPct val="90000"/>
            </a:lnSpc>
            <a:spcBef>
              <a:spcPct val="0"/>
            </a:spcBef>
            <a:spcAft>
              <a:spcPct val="15000"/>
            </a:spcAft>
            <a:buChar char="••"/>
          </a:pPr>
          <a:r>
            <a:rPr lang="fr-FR" sz="1400" kern="1200" dirty="0" smtClean="0">
              <a:latin typeface="+mn-lt"/>
              <a:ea typeface="+mn-ea"/>
              <a:cs typeface="+mn-cs"/>
            </a:rPr>
            <a:t>The </a:t>
          </a:r>
          <a:r>
            <a:rPr lang="fr-FR" sz="1400" kern="1200" dirty="0" err="1" smtClean="0">
              <a:latin typeface="+mn-lt"/>
              <a:ea typeface="+mn-ea"/>
              <a:cs typeface="+mn-cs"/>
            </a:rPr>
            <a:t>devices</a:t>
          </a:r>
          <a:r>
            <a:rPr lang="fr-FR" sz="1400" kern="1200" dirty="0" smtClean="0">
              <a:latin typeface="+mn-lt"/>
              <a:ea typeface="+mn-ea"/>
              <a:cs typeface="+mn-cs"/>
            </a:rPr>
            <a:t> </a:t>
          </a:r>
          <a:r>
            <a:rPr lang="fr-FR" sz="1400" kern="1200" dirty="0" err="1" smtClean="0">
              <a:latin typeface="+mn-lt"/>
              <a:ea typeface="+mn-ea"/>
              <a:cs typeface="+mn-cs"/>
            </a:rPr>
            <a:t>cannot</a:t>
          </a:r>
          <a:r>
            <a:rPr lang="fr-FR" sz="1400" kern="1200" dirty="0" smtClean="0">
              <a:latin typeface="+mn-lt"/>
              <a:ea typeface="+mn-ea"/>
              <a:cs typeface="+mn-cs"/>
            </a:rPr>
            <a:t> </a:t>
          </a:r>
          <a:r>
            <a:rPr lang="fr-FR" sz="1400" kern="1200" dirty="0" err="1" smtClean="0">
              <a:latin typeface="+mn-lt"/>
              <a:ea typeface="+mn-ea"/>
              <a:cs typeface="+mn-cs"/>
            </a:rPr>
            <a:t>be</a:t>
          </a:r>
          <a:r>
            <a:rPr lang="fr-FR" sz="1400" kern="1200" dirty="0" smtClean="0">
              <a:latin typeface="+mn-lt"/>
              <a:ea typeface="+mn-ea"/>
              <a:cs typeface="+mn-cs"/>
            </a:rPr>
            <a:t> </a:t>
          </a:r>
          <a:r>
            <a:rPr lang="fr-FR" sz="1400" kern="1200" dirty="0" err="1" smtClean="0">
              <a:latin typeface="+mn-lt"/>
              <a:ea typeface="+mn-ea"/>
              <a:cs typeface="+mn-cs"/>
            </a:rPr>
            <a:t>separated</a:t>
          </a:r>
          <a:r>
            <a:rPr lang="fr-FR" sz="1400" kern="1200" dirty="0" smtClean="0">
              <a:latin typeface="+mn-lt"/>
              <a:ea typeface="+mn-ea"/>
              <a:cs typeface="+mn-cs"/>
            </a:rPr>
            <a:t> if the Alpha-Beta </a:t>
          </a:r>
          <a:r>
            <a:rPr lang="fr-FR" sz="1400" kern="1200" dirty="0" err="1" smtClean="0">
              <a:latin typeface="+mn-lt"/>
              <a:ea typeface="+mn-ea"/>
              <a:cs typeface="+mn-cs"/>
            </a:rPr>
            <a:t>door</a:t>
          </a:r>
          <a:r>
            <a:rPr lang="fr-FR" sz="1400" kern="1200" dirty="0" smtClean="0">
              <a:latin typeface="+mn-lt"/>
              <a:ea typeface="+mn-ea"/>
              <a:cs typeface="+mn-cs"/>
            </a:rPr>
            <a:t> </a:t>
          </a:r>
          <a:r>
            <a:rPr lang="fr-FR" sz="1400" kern="1200" dirty="0" err="1" smtClean="0">
              <a:latin typeface="+mn-lt"/>
              <a:ea typeface="+mn-ea"/>
              <a:cs typeface="+mn-cs"/>
            </a:rPr>
            <a:t>assembly</a:t>
          </a:r>
          <a:r>
            <a:rPr lang="fr-FR" sz="1400" kern="1200" dirty="0" smtClean="0">
              <a:latin typeface="+mn-lt"/>
              <a:ea typeface="+mn-ea"/>
              <a:cs typeface="+mn-cs"/>
            </a:rPr>
            <a:t> </a:t>
          </a:r>
          <a:r>
            <a:rPr lang="fr-FR" sz="1400" kern="1200" dirty="0" err="1" smtClean="0">
              <a:latin typeface="+mn-lt"/>
              <a:ea typeface="+mn-ea"/>
              <a:cs typeface="+mn-cs"/>
            </a:rPr>
            <a:t>is</a:t>
          </a:r>
          <a:r>
            <a:rPr lang="fr-FR" sz="1400" kern="1200" dirty="0" smtClean="0">
              <a:latin typeface="+mn-lt"/>
              <a:ea typeface="+mn-ea"/>
              <a:cs typeface="+mn-cs"/>
            </a:rPr>
            <a:t> open</a:t>
          </a:r>
          <a:endParaRPr lang="fr-FR" sz="1400" kern="1200" dirty="0">
            <a:latin typeface="+mn-lt"/>
            <a:ea typeface="+mn-ea"/>
            <a:cs typeface="+mn-cs"/>
          </a:endParaRPr>
        </a:p>
      </dsp:txBody>
      <dsp:txXfrm rot="-5400000">
        <a:off x="946302" y="1239395"/>
        <a:ext cx="5852876" cy="952763"/>
      </dsp:txXfrm>
    </dsp:sp>
    <dsp:sp modelId="{744E01FD-DDAD-4416-AE8F-2E0451E77BB9}">
      <dsp:nvSpPr>
        <dsp:cNvPr id="0" name=""/>
        <dsp:cNvSpPr/>
      </dsp:nvSpPr>
      <dsp:spPr>
        <a:xfrm rot="5400000">
          <a:off x="-212945" y="2660357"/>
          <a:ext cx="1378381" cy="96486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smtClean="0">
              <a:latin typeface="HelveticaNeueLT Pro 45 Lt" pitchFamily="34" charset="0"/>
              <a:ea typeface="+mn-ea"/>
              <a:cs typeface="+mn-cs"/>
            </a:rPr>
            <a:t>2012</a:t>
          </a:r>
          <a:endParaRPr lang="fr-FR" sz="2000" kern="1200" dirty="0">
            <a:latin typeface="HelveticaNeueLT Pro 45 Lt" pitchFamily="34" charset="0"/>
            <a:ea typeface="+mn-ea"/>
            <a:cs typeface="+mn-cs"/>
          </a:endParaRPr>
        </a:p>
      </dsp:txBody>
      <dsp:txXfrm rot="-5400000">
        <a:off x="-6187" y="2936032"/>
        <a:ext cx="964866" cy="413515"/>
      </dsp:txXfrm>
    </dsp:sp>
    <dsp:sp modelId="{8E6C8292-60F0-4172-8E0D-A226C1274E66}">
      <dsp:nvSpPr>
        <dsp:cNvPr id="0" name=""/>
        <dsp:cNvSpPr/>
      </dsp:nvSpPr>
      <dsp:spPr>
        <a:xfrm rot="5400000">
          <a:off x="3450537" y="-38258"/>
          <a:ext cx="895947" cy="5879665"/>
        </a:xfrm>
        <a:prstGeom prst="round2SameRect">
          <a:avLst/>
        </a:prstGeom>
        <a:solidFill>
          <a:schemeClr val="lt1">
            <a:hueOff val="0"/>
            <a:satOff val="0"/>
            <a:lum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latin typeface="+mn-lt"/>
              <a:ea typeface="+mn-ea"/>
              <a:cs typeface="+mn-cs"/>
            </a:rPr>
            <a:t>DPTE®-XS </a:t>
          </a:r>
          <a:r>
            <a:rPr lang="fr-FR" sz="1400" kern="1200" dirty="0" err="1" smtClean="0">
              <a:latin typeface="+mn-lt"/>
              <a:ea typeface="+mn-ea"/>
              <a:cs typeface="+mn-cs"/>
            </a:rPr>
            <a:t>is</a:t>
          </a:r>
          <a:r>
            <a:rPr lang="fr-FR" sz="1400" kern="1200" dirty="0" smtClean="0">
              <a:latin typeface="+mn-lt"/>
              <a:ea typeface="+mn-ea"/>
              <a:cs typeface="+mn-cs"/>
            </a:rPr>
            <a:t> </a:t>
          </a:r>
          <a:r>
            <a:rPr lang="fr-FR" sz="1400" kern="1200" dirty="0" err="1" smtClean="0">
              <a:latin typeface="+mn-lt"/>
              <a:ea typeface="+mn-ea"/>
              <a:cs typeface="+mn-cs"/>
            </a:rPr>
            <a:t>developped</a:t>
          </a:r>
          <a:r>
            <a:rPr lang="fr-FR" sz="1400" kern="1200" dirty="0" smtClean="0">
              <a:latin typeface="+mn-lt"/>
              <a:ea typeface="+mn-ea"/>
              <a:cs typeface="+mn-cs"/>
            </a:rPr>
            <a:t> for an </a:t>
          </a:r>
          <a:r>
            <a:rPr lang="fr-FR" sz="1400" kern="1200" dirty="0" err="1" smtClean="0">
              <a:latin typeface="+mn-lt"/>
              <a:ea typeface="+mn-ea"/>
              <a:cs typeface="+mn-cs"/>
            </a:rPr>
            <a:t>improved</a:t>
          </a:r>
          <a:r>
            <a:rPr lang="fr-FR" sz="1400" kern="1200" dirty="0" smtClean="0">
              <a:latin typeface="+mn-lt"/>
              <a:ea typeface="+mn-ea"/>
              <a:cs typeface="+mn-cs"/>
            </a:rPr>
            <a:t> </a:t>
          </a:r>
          <a:r>
            <a:rPr lang="fr-FR" sz="1400" kern="1200" dirty="0" err="1" smtClean="0">
              <a:latin typeface="+mn-lt"/>
              <a:ea typeface="+mn-ea"/>
              <a:cs typeface="+mn-cs"/>
            </a:rPr>
            <a:t>degree</a:t>
          </a:r>
          <a:r>
            <a:rPr lang="fr-FR" sz="1400" kern="1200" dirty="0" smtClean="0">
              <a:latin typeface="+mn-lt"/>
              <a:ea typeface="+mn-ea"/>
              <a:cs typeface="+mn-cs"/>
            </a:rPr>
            <a:t> of </a:t>
          </a:r>
          <a:r>
            <a:rPr lang="fr-FR" sz="1400" kern="1200" dirty="0" err="1" smtClean="0">
              <a:latin typeface="+mn-lt"/>
              <a:ea typeface="+mn-ea"/>
              <a:cs typeface="+mn-cs"/>
            </a:rPr>
            <a:t>safety</a:t>
          </a:r>
          <a:r>
            <a:rPr lang="fr-FR" sz="1400" kern="1200" dirty="0" smtClean="0">
              <a:latin typeface="+mn-lt"/>
              <a:ea typeface="+mn-ea"/>
              <a:cs typeface="+mn-cs"/>
            </a:rPr>
            <a:t> </a:t>
          </a:r>
          <a:r>
            <a:rPr lang="fr-FR" sz="1400" kern="1200" dirty="0" err="1" smtClean="0">
              <a:latin typeface="+mn-lt"/>
              <a:ea typeface="+mn-ea"/>
              <a:cs typeface="+mn-cs"/>
            </a:rPr>
            <a:t>with</a:t>
          </a:r>
          <a:r>
            <a:rPr lang="fr-FR" sz="1400" kern="1200" dirty="0" smtClean="0">
              <a:latin typeface="+mn-lt"/>
              <a:ea typeface="+mn-ea"/>
              <a:cs typeface="+mn-cs"/>
            </a:rPr>
            <a:t> </a:t>
          </a:r>
          <a:r>
            <a:rPr lang="fr-FR" sz="1400" kern="1200" dirty="0" err="1" smtClean="0">
              <a:latin typeface="+mn-lt"/>
              <a:ea typeface="+mn-ea"/>
              <a:cs typeface="+mn-cs"/>
            </a:rPr>
            <a:t>its</a:t>
          </a:r>
          <a:r>
            <a:rPr lang="fr-FR" sz="1400" kern="1200" dirty="0" smtClean="0">
              <a:latin typeface="+mn-lt"/>
              <a:ea typeface="+mn-ea"/>
              <a:cs typeface="+mn-cs"/>
            </a:rPr>
            <a:t> </a:t>
          </a:r>
          <a:r>
            <a:rPr lang="fr-FR" sz="1400" kern="1200" dirty="0" err="1" smtClean="0">
              <a:latin typeface="+mn-lt"/>
              <a:ea typeface="+mn-ea"/>
              <a:cs typeface="+mn-cs"/>
            </a:rPr>
            <a:t>locking</a:t>
          </a:r>
          <a:r>
            <a:rPr lang="fr-FR" sz="1400" kern="1200" dirty="0" smtClean="0">
              <a:latin typeface="+mn-lt"/>
              <a:ea typeface="+mn-ea"/>
              <a:cs typeface="+mn-cs"/>
            </a:rPr>
            <a:t> system</a:t>
          </a:r>
          <a:endParaRPr lang="fr-FR" sz="1400" kern="1200" dirty="0">
            <a:latin typeface="+mn-lt"/>
            <a:ea typeface="+mn-ea"/>
            <a:cs typeface="+mn-cs"/>
          </a:endParaRPr>
        </a:p>
      </dsp:txBody>
      <dsp:txXfrm rot="-5400000">
        <a:off x="958679" y="2497337"/>
        <a:ext cx="5835928" cy="8084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FA694-3C5E-4419-8942-5D823561E7AD}" type="datetimeFigureOut">
              <a:rPr lang="en-US" smtClean="0"/>
              <a:t>6/26/2019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AE - Nov.2017</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0AA84-D4E9-4A90-89DC-ADABC4A787B1}" type="slidenum">
              <a:rPr lang="en-US" smtClean="0"/>
              <a:t>‹N°›</a:t>
            </a:fld>
            <a:endParaRPr lang="en-US"/>
          </a:p>
        </p:txBody>
      </p:sp>
    </p:spTree>
    <p:extLst>
      <p:ext uri="{BB962C8B-B14F-4D97-AF65-F5344CB8AC3E}">
        <p14:creationId xmlns:p14="http://schemas.microsoft.com/office/powerpoint/2010/main" val="31699705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84A92-D01A-481C-99AA-1B1970270B8B}"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AE - Nov.2017</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A8C38-4467-40AF-8DE7-0AD3050867D6}" type="slidenum">
              <a:rPr lang="en-US" smtClean="0"/>
              <a:t>‹N°›</a:t>
            </a:fld>
            <a:endParaRPr lang="en-US"/>
          </a:p>
        </p:txBody>
      </p:sp>
    </p:spTree>
    <p:extLst>
      <p:ext uri="{BB962C8B-B14F-4D97-AF65-F5344CB8AC3E}">
        <p14:creationId xmlns:p14="http://schemas.microsoft.com/office/powerpoint/2010/main" val="21471206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5C6A8C38-4467-40AF-8DE7-0AD3050867D6}" type="slidenum">
              <a:rPr lang="en-US" smtClean="0"/>
              <a:t>1</a:t>
            </a:fld>
            <a:endParaRPr lang="en-US"/>
          </a:p>
        </p:txBody>
      </p:sp>
      <p:sp>
        <p:nvSpPr>
          <p:cNvPr id="5" name="Espace réservé du pied de page 4"/>
          <p:cNvSpPr>
            <a:spLocks noGrp="1"/>
          </p:cNvSpPr>
          <p:nvPr>
            <p:ph type="ftr" sz="quarter" idx="11"/>
          </p:nvPr>
        </p:nvSpPr>
        <p:spPr/>
        <p:txBody>
          <a:bodyPr/>
          <a:lstStyle/>
          <a:p>
            <a:r>
              <a:rPr lang="en-US"/>
              <a:t>AE - Nov.2017</a:t>
            </a:r>
          </a:p>
        </p:txBody>
      </p:sp>
    </p:spTree>
    <p:extLst>
      <p:ext uri="{BB962C8B-B14F-4D97-AF65-F5344CB8AC3E}">
        <p14:creationId xmlns:p14="http://schemas.microsoft.com/office/powerpoint/2010/main" val="90084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r>
              <a:rPr lang="en-US" smtClean="0"/>
              <a:t>AE - Nov.2017</a:t>
            </a:r>
            <a:endParaRPr lang="en-US"/>
          </a:p>
        </p:txBody>
      </p:sp>
      <p:sp>
        <p:nvSpPr>
          <p:cNvPr id="5" name="Espace réservé du numéro de diapositive 4"/>
          <p:cNvSpPr>
            <a:spLocks noGrp="1"/>
          </p:cNvSpPr>
          <p:nvPr>
            <p:ph type="sldNum" sz="quarter" idx="11"/>
          </p:nvPr>
        </p:nvSpPr>
        <p:spPr/>
        <p:txBody>
          <a:bodyPr/>
          <a:lstStyle/>
          <a:p>
            <a:fld id="{5C6A8C38-4467-40AF-8DE7-0AD3050867D6}" type="slidenum">
              <a:rPr lang="en-US" smtClean="0"/>
              <a:t>4</a:t>
            </a:fld>
            <a:endParaRPr lang="en-US"/>
          </a:p>
        </p:txBody>
      </p:sp>
    </p:spTree>
    <p:extLst>
      <p:ext uri="{BB962C8B-B14F-4D97-AF65-F5344CB8AC3E}">
        <p14:creationId xmlns:p14="http://schemas.microsoft.com/office/powerpoint/2010/main" val="304337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Very</a:t>
            </a:r>
            <a:r>
              <a:rPr lang="fr-FR" dirty="0" smtClean="0"/>
              <a:t> </a:t>
            </a:r>
            <a:r>
              <a:rPr lang="fr-FR" dirty="0" err="1" smtClean="0"/>
              <a:t>similar</a:t>
            </a:r>
            <a:r>
              <a:rPr lang="fr-FR" dirty="0" smtClean="0"/>
              <a:t> unit</a:t>
            </a:r>
            <a:endParaRPr lang="fr-FR" dirty="0"/>
          </a:p>
        </p:txBody>
      </p:sp>
      <p:sp>
        <p:nvSpPr>
          <p:cNvPr id="4" name="Espace réservé du numéro de diapositive 3"/>
          <p:cNvSpPr>
            <a:spLocks noGrp="1"/>
          </p:cNvSpPr>
          <p:nvPr>
            <p:ph type="sldNum" sz="quarter" idx="10"/>
          </p:nvPr>
        </p:nvSpPr>
        <p:spPr/>
        <p:txBody>
          <a:bodyPr/>
          <a:lstStyle/>
          <a:p>
            <a:fld id="{5C6A8C38-4467-40AF-8DE7-0AD3050867D6}" type="slidenum">
              <a:rPr lang="en-US" smtClean="0"/>
              <a:t>29</a:t>
            </a:fld>
            <a:endParaRPr lang="en-US"/>
          </a:p>
        </p:txBody>
      </p:sp>
    </p:spTree>
    <p:extLst>
      <p:ext uri="{BB962C8B-B14F-4D97-AF65-F5344CB8AC3E}">
        <p14:creationId xmlns:p14="http://schemas.microsoft.com/office/powerpoint/2010/main" val="215890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picture left">
    <p:spTree>
      <p:nvGrpSpPr>
        <p:cNvPr id="1" name=""/>
        <p:cNvGrpSpPr/>
        <p:nvPr/>
      </p:nvGrpSpPr>
      <p:grpSpPr>
        <a:xfrm>
          <a:off x="0" y="0"/>
          <a:ext cx="0" cy="0"/>
          <a:chOff x="0" y="0"/>
          <a:chExt cx="0" cy="0"/>
        </a:xfrm>
      </p:grpSpPr>
      <p:sp>
        <p:nvSpPr>
          <p:cNvPr id="2" name="Title 1"/>
          <p:cNvSpPr>
            <a:spLocks noGrp="1"/>
          </p:cNvSpPr>
          <p:nvPr>
            <p:ph type="ctrTitle"/>
          </p:nvPr>
        </p:nvSpPr>
        <p:spPr>
          <a:xfrm>
            <a:off x="6575475" y="403200"/>
            <a:ext cx="4921200" cy="2660400"/>
          </a:xfrm>
          <a:prstGeom prst="rect">
            <a:avLst/>
          </a:prstGeom>
        </p:spPr>
        <p:txBody>
          <a:bodyPr anchor="b"/>
          <a:lstStyle>
            <a:lvl1pPr algn="l">
              <a:lnSpc>
                <a:spcPct val="90000"/>
              </a:lnSpc>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75475" y="3135600"/>
            <a:ext cx="4921200" cy="1141200"/>
          </a:xfrm>
        </p:spPr>
        <p:txBody>
          <a:bodyPr/>
          <a:lstStyle>
            <a:lvl1pPr marL="0" indent="0" algn="l">
              <a:buNone/>
              <a:defRPr sz="1600">
                <a:solidFill>
                  <a:srgbClr val="F39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3" y="5943604"/>
            <a:ext cx="2190199" cy="331291"/>
          </a:xfrm>
          <a:prstGeom prst="rect">
            <a:avLst/>
          </a:prstGeom>
        </p:spPr>
      </p:pic>
    </p:spTree>
    <p:extLst>
      <p:ext uri="{BB962C8B-B14F-4D97-AF65-F5344CB8AC3E}">
        <p14:creationId xmlns:p14="http://schemas.microsoft.com/office/powerpoint/2010/main" val="242484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t>DPTE solution </a:t>
            </a:r>
            <a:endParaRPr lang="en-US" dirty="0"/>
          </a:p>
        </p:txBody>
      </p:sp>
      <p:sp>
        <p:nvSpPr>
          <p:cNvPr id="4" name="Footer Placeholder 3"/>
          <p:cNvSpPr>
            <a:spLocks noGrp="1"/>
          </p:cNvSpPr>
          <p:nvPr>
            <p:ph type="ftr" sz="quarter" idx="15"/>
          </p:nvPr>
        </p:nvSpPr>
        <p:spPr/>
        <p:txBody>
          <a:bodyPr/>
          <a:lstStyle/>
          <a:p>
            <a:r>
              <a:rPr lang="en-US" noProof="0" smtClean="0"/>
              <a:t>2019/05</a:t>
            </a:r>
            <a:endParaRPr lang="en-US" noProof="0" dirty="0"/>
          </a:p>
        </p:txBody>
      </p:sp>
      <p:sp>
        <p:nvSpPr>
          <p:cNvPr id="5" name="Slide Number Placeholder 4"/>
          <p:cNvSpPr>
            <a:spLocks noGrp="1"/>
          </p:cNvSpPr>
          <p:nvPr>
            <p:ph type="sldNum" sz="quarter" idx="16"/>
          </p:nvPr>
        </p:nvSpPr>
        <p:spPr/>
        <p:txBody>
          <a:bodyPr/>
          <a:lstStyle/>
          <a:p>
            <a:r>
              <a:rPr lang="en-US"/>
              <a:t>Page </a:t>
            </a:r>
            <a:fld id="{11A20EE6-9D0E-4D2E-AC18-D673A8617645}" type="slidenum">
              <a:rPr lang="en-US" smtClean="0"/>
              <a:pPr/>
              <a:t>‹N°›</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44384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14" name="Rectangle 13"/>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 name="Content Placeholder 2"/>
          <p:cNvSpPr>
            <a:spLocks noGrp="1"/>
          </p:cNvSpPr>
          <p:nvPr>
            <p:ph idx="1" hasCustomPrompt="1"/>
          </p:nvPr>
        </p:nvSpPr>
        <p:spPr>
          <a:xfrm>
            <a:off x="334443" y="2349500"/>
            <a:ext cx="11523132" cy="4140200"/>
          </a:xfrm>
        </p:spPr>
        <p:txBody>
          <a:bodyPr/>
          <a:lstStyle>
            <a:lvl1pPr>
              <a:defRPr sz="2400"/>
            </a:lvl1pPr>
            <a:lvl2pPr marL="180000" indent="-180000">
              <a:defRPr sz="2400"/>
            </a:lvl2pPr>
            <a:lvl3pPr marL="360000" indent="-180000">
              <a:defRPr sz="2400"/>
            </a:lvl3pPr>
            <a:lvl4pPr marL="540000" indent="-180000">
              <a:defRPr sz="2400"/>
            </a:lvl4pPr>
            <a:lvl5pPr marL="720000" indent="-180000">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0"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1"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2"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91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1">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22" name="Rectangle 21"/>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46" y="3933070"/>
            <a:ext cx="11522207"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46" y="5589300"/>
            <a:ext cx="11522207"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 name="Text Placeholder 24"/>
          <p:cNvSpPr>
            <a:spLocks noGrp="1"/>
          </p:cNvSpPr>
          <p:nvPr>
            <p:ph type="body" sz="quarter" idx="10"/>
          </p:nvPr>
        </p:nvSpPr>
        <p:spPr>
          <a:xfrm>
            <a:off x="439208" y="4080263"/>
            <a:ext cx="11418360" cy="738664"/>
          </a:xfrm>
        </p:spPr>
        <p:txBody>
          <a:bodyP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26" name="Text Placeholder 24"/>
          <p:cNvSpPr>
            <a:spLocks noGrp="1"/>
          </p:cNvSpPr>
          <p:nvPr>
            <p:ph type="body" sz="quarter" idx="13"/>
          </p:nvPr>
        </p:nvSpPr>
        <p:spPr>
          <a:xfrm>
            <a:off x="439208" y="4812251"/>
            <a:ext cx="11418360" cy="738664"/>
          </a:xfrm>
        </p:spPr>
        <p:txBody>
          <a:bodyPr>
            <a:noAutofit/>
          </a:bodyPr>
          <a:lstStyle>
            <a:lvl1pPr>
              <a:defRPr sz="4800" b="1" baseline="0">
                <a:solidFill>
                  <a:schemeClr val="tx2"/>
                </a:solidFill>
                <a:latin typeface="+mj-lt"/>
              </a:defRPr>
            </a:lvl1pPr>
          </a:lstStyle>
          <a:p>
            <a:pPr lvl="0"/>
            <a:r>
              <a:rPr lang="fr-FR" noProof="0" smtClean="0"/>
              <a:t>Modifiez les styles du texte du masque</a:t>
            </a:r>
          </a:p>
        </p:txBody>
      </p:sp>
      <p:sp>
        <p:nvSpPr>
          <p:cNvPr id="11"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3"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4"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5"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20204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2">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6" name="Text Placeholder 24"/>
          <p:cNvSpPr>
            <a:spLocks noGrp="1"/>
          </p:cNvSpPr>
          <p:nvPr>
            <p:ph type="body" sz="quarter" idx="12"/>
          </p:nvPr>
        </p:nvSpPr>
        <p:spPr>
          <a:xfrm>
            <a:off x="292729" y="3964397"/>
            <a:ext cx="7680000" cy="1695437"/>
          </a:xfrm>
          <a:noFill/>
        </p:spPr>
        <p:txBody>
          <a:bodyPr lIns="108000" tIns="108000" rIns="108000" bIns="108000" anchor="ct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12"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3"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4"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82022935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er 3">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5" name="Text Placeholder 24"/>
          <p:cNvSpPr>
            <a:spLocks noGrp="1"/>
          </p:cNvSpPr>
          <p:nvPr>
            <p:ph type="body" sz="quarter" idx="12"/>
          </p:nvPr>
        </p:nvSpPr>
        <p:spPr>
          <a:xfrm>
            <a:off x="292729" y="3964397"/>
            <a:ext cx="7680000" cy="1695437"/>
          </a:xfrm>
          <a:solidFill>
            <a:srgbClr val="00A8A5">
              <a:alpha val="50196"/>
            </a:srgbClr>
          </a:solidFill>
        </p:spPr>
        <p:txBody>
          <a:bodyPr lIns="108000" tIns="108000" rIns="108000" bIns="108000" anchor="ct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13"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4"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5"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119059180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9" name="Rectangle 8"/>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25" name="Text Placeholder 24"/>
          <p:cNvSpPr>
            <a:spLocks noGrp="1"/>
          </p:cNvSpPr>
          <p:nvPr>
            <p:ph type="body" sz="quarter" idx="10" hasCustomPrompt="1"/>
          </p:nvPr>
        </p:nvSpPr>
        <p:spPr>
          <a:xfrm>
            <a:off x="334435" y="3671661"/>
            <a:ext cx="11523133" cy="649287"/>
          </a:xfrm>
        </p:spPr>
        <p:txBody>
          <a:bodyPr/>
          <a:lstStyle>
            <a:lvl1pPr>
              <a:defRPr sz="4800">
                <a:solidFill>
                  <a:schemeClr val="bg1"/>
                </a:solidFill>
                <a:latin typeface="+mj-lt"/>
              </a:defRPr>
            </a:lvl1pPr>
          </a:lstStyle>
          <a:p>
            <a:pPr lvl="0"/>
            <a:r>
              <a:rPr lang="en-GB" noProof="0" dirty="0" smtClean="0"/>
              <a:t>Click to write here</a:t>
            </a:r>
            <a:endParaRPr lang="en-GB" noProof="0" dirty="0"/>
          </a:p>
        </p:txBody>
      </p:sp>
      <p:sp>
        <p:nvSpPr>
          <p:cNvPr id="3" name="TextBox 2"/>
          <p:cNvSpPr txBox="1"/>
          <p:nvPr userDrawn="1"/>
        </p:nvSpPr>
        <p:spPr>
          <a:xfrm>
            <a:off x="5268709" y="5765314"/>
            <a:ext cx="6588859" cy="307777"/>
          </a:xfrm>
          <a:prstGeom prst="rect">
            <a:avLst/>
          </a:prstGeom>
        </p:spPr>
        <p:txBody>
          <a:bodyPr vert="horz" wrap="square" lIns="0" tIns="0" rIns="0" bIns="0" rtlCol="0">
            <a:spAutoFit/>
          </a:bodyPr>
          <a:lstStyle/>
          <a:p>
            <a:pPr>
              <a:lnSpc>
                <a:spcPts val="1200"/>
              </a:lnSpc>
            </a:pPr>
            <a:r>
              <a:rPr lang="en-GB" sz="1100" baseline="30000" dirty="0" smtClean="0">
                <a:solidFill>
                  <a:srgbClr val="000000"/>
                </a:solidFill>
              </a:rPr>
              <a:t>Getinge Group is a leading global provider of equipment and systems that contribute to quality enhancement and cost efficiency within healthcare and life sciences. We operate under the three brands of </a:t>
            </a:r>
            <a:r>
              <a:rPr lang="en-GB" sz="1100" baseline="30000" dirty="0" err="1" smtClean="0">
                <a:solidFill>
                  <a:srgbClr val="000000"/>
                </a:solidFill>
              </a:rPr>
              <a:t>Arjohuntleigh</a:t>
            </a:r>
            <a:r>
              <a:rPr lang="en-GB" sz="1100" baseline="30000" dirty="0" smtClean="0">
                <a:solidFill>
                  <a:srgbClr val="000000"/>
                </a:solidFill>
              </a:rPr>
              <a:t>, Getinge and Maquet.</a:t>
            </a:r>
          </a:p>
        </p:txBody>
      </p:sp>
      <p:cxnSp>
        <p:nvCxnSpPr>
          <p:cNvPr id="14" name="Straight Connector 13"/>
          <p:cNvCxnSpPr/>
          <p:nvPr userDrawn="1"/>
        </p:nvCxnSpPr>
        <p:spPr>
          <a:xfrm>
            <a:off x="334435" y="5555332"/>
            <a:ext cx="11523133" cy="0"/>
          </a:xfrm>
          <a:prstGeom prst="line">
            <a:avLst/>
          </a:prstGeom>
          <a:ln w="63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34435" y="6485733"/>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0"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433" y="5768577"/>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493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ork area">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14" name="Rectangle 13"/>
          <p:cNvSpPr/>
          <p:nvPr userDrawn="1"/>
        </p:nvSpPr>
        <p:spPr>
          <a:xfrm>
            <a:off x="334435" y="1557338"/>
            <a:ext cx="11523133" cy="4940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15" name="Line 148"/>
          <p:cNvSpPr>
            <a:spLocks noChangeShapeType="1"/>
          </p:cNvSpPr>
          <p:nvPr userDrawn="1"/>
        </p:nvSpPr>
        <p:spPr bwMode="auto">
          <a:xfrm>
            <a:off x="11857567" y="-250825"/>
            <a:ext cx="0" cy="196850"/>
          </a:xfrm>
          <a:prstGeom prst="line">
            <a:avLst/>
          </a:prstGeom>
          <a:noFill/>
          <a:ln w="9525">
            <a:solidFill>
              <a:schemeClr val="tx1"/>
            </a:solidFill>
            <a:round/>
            <a:headEnd/>
            <a:tailEnd type="triangle" w="med" len="med"/>
          </a:ln>
          <a:effectLst/>
        </p:spPr>
        <p:txBody>
          <a:bodyPr wrap="none" anchor="ctr"/>
          <a:lstStyle/>
          <a:p>
            <a:endParaRPr lang="en-GB" dirty="0">
              <a:solidFill>
                <a:srgbClr val="FFFFFF"/>
              </a:solidFill>
            </a:endParaRPr>
          </a:p>
        </p:txBody>
      </p:sp>
      <p:sp>
        <p:nvSpPr>
          <p:cNvPr id="16" name="Line 148"/>
          <p:cNvSpPr>
            <a:spLocks noChangeShapeType="1"/>
          </p:cNvSpPr>
          <p:nvPr userDrawn="1"/>
        </p:nvSpPr>
        <p:spPr bwMode="auto">
          <a:xfrm rot="16200000">
            <a:off x="-179797" y="6368563"/>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cxnSp>
        <p:nvCxnSpPr>
          <p:cNvPr id="17" name="Straight Connector 16"/>
          <p:cNvCxnSpPr/>
          <p:nvPr userDrawn="1"/>
        </p:nvCxnSpPr>
        <p:spPr>
          <a:xfrm>
            <a:off x="911424" y="2163166"/>
            <a:ext cx="1036915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7"/>
          <p:cNvSpPr txBox="1">
            <a:spLocks/>
          </p:cNvSpPr>
          <p:nvPr userDrawn="1"/>
        </p:nvSpPr>
        <p:spPr>
          <a:xfrm>
            <a:off x="911425" y="1923422"/>
            <a:ext cx="9904579"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rPr>
              <a:t>Stay within the work area</a:t>
            </a:r>
            <a:endParaRPr lang="en-GB" sz="1100" dirty="0" smtClean="0">
              <a:solidFill>
                <a:srgbClr val="000000"/>
              </a:solidFill>
            </a:endParaRPr>
          </a:p>
        </p:txBody>
      </p:sp>
      <p:cxnSp>
        <p:nvCxnSpPr>
          <p:cNvPr id="19" name="Straight Connector 18"/>
          <p:cNvCxnSpPr/>
          <p:nvPr userDrawn="1"/>
        </p:nvCxnSpPr>
        <p:spPr>
          <a:xfrm>
            <a:off x="11857567"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6489700"/>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Content Placeholder 7"/>
          <p:cNvSpPr txBox="1">
            <a:spLocks/>
          </p:cNvSpPr>
          <p:nvPr userDrawn="1"/>
        </p:nvSpPr>
        <p:spPr>
          <a:xfrm>
            <a:off x="-681721" y="6405082"/>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22" name="Content Placeholder 7"/>
          <p:cNvSpPr txBox="1">
            <a:spLocks/>
          </p:cNvSpPr>
          <p:nvPr userDrawn="1"/>
        </p:nvSpPr>
        <p:spPr>
          <a:xfrm>
            <a:off x="7491133" y="2984035"/>
            <a:ext cx="3701816" cy="338554"/>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latin typeface="Arial"/>
              </a:rPr>
              <a:t>Right click </a:t>
            </a:r>
            <a:r>
              <a:rPr lang="en-GB" sz="1100" dirty="0" smtClean="0">
                <a:solidFill>
                  <a:srgbClr val="000000"/>
                </a:solidFill>
                <a:latin typeface="Arial"/>
              </a:rPr>
              <a:t>somewhere on the page </a:t>
            </a:r>
            <a:br>
              <a:rPr lang="en-GB" sz="1100" dirty="0" smtClean="0">
                <a:solidFill>
                  <a:srgbClr val="000000"/>
                </a:solidFill>
                <a:latin typeface="Arial"/>
              </a:rPr>
            </a:br>
            <a:r>
              <a:rPr lang="en-GB" sz="1100" dirty="0" smtClean="0">
                <a:solidFill>
                  <a:srgbClr val="000000"/>
                </a:solidFill>
                <a:latin typeface="Arial"/>
              </a:rPr>
              <a:t>where there is no text or other elements</a:t>
            </a:r>
          </a:p>
        </p:txBody>
      </p:sp>
      <p:sp>
        <p:nvSpPr>
          <p:cNvPr id="23" name="Content Placeholder 7"/>
          <p:cNvSpPr txBox="1">
            <a:spLocks noChangeAspect="1"/>
          </p:cNvSpPr>
          <p:nvPr userDrawn="1"/>
        </p:nvSpPr>
        <p:spPr>
          <a:xfrm>
            <a:off x="7101843" y="2969749"/>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a:t>
            </a:r>
            <a:endParaRPr lang="en-GB" sz="1100" dirty="0">
              <a:solidFill>
                <a:srgbClr val="FFFFFF"/>
              </a:solidFill>
            </a:endParaRPr>
          </a:p>
        </p:txBody>
      </p:sp>
      <p:sp>
        <p:nvSpPr>
          <p:cNvPr id="24" name="Content Placeholder 7"/>
          <p:cNvSpPr txBox="1">
            <a:spLocks/>
          </p:cNvSpPr>
          <p:nvPr userDrawn="1"/>
        </p:nvSpPr>
        <p:spPr>
          <a:xfrm>
            <a:off x="7491133" y="3637983"/>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a:t>
            </a:r>
            <a:r>
              <a:rPr lang="en-GB" sz="1100" b="1" dirty="0" smtClean="0">
                <a:solidFill>
                  <a:srgbClr val="000000"/>
                </a:solidFill>
                <a:latin typeface="Arial"/>
              </a:rPr>
              <a:t>Grids and Guides</a:t>
            </a:r>
            <a:r>
              <a:rPr lang="en-GB" sz="1100" dirty="0" smtClean="0">
                <a:solidFill>
                  <a:srgbClr val="000000"/>
                </a:solidFill>
                <a:latin typeface="Arial"/>
              </a:rPr>
              <a:t> </a:t>
            </a:r>
          </a:p>
        </p:txBody>
      </p:sp>
      <p:sp>
        <p:nvSpPr>
          <p:cNvPr id="25" name="Content Placeholder 7"/>
          <p:cNvSpPr txBox="1">
            <a:spLocks noChangeAspect="1"/>
          </p:cNvSpPr>
          <p:nvPr userDrawn="1"/>
        </p:nvSpPr>
        <p:spPr>
          <a:xfrm>
            <a:off x="7101843" y="3614618"/>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2</a:t>
            </a:r>
            <a:endParaRPr lang="en-GB" sz="1100" dirty="0">
              <a:solidFill>
                <a:srgbClr val="FFFFFF"/>
              </a:solidFill>
            </a:endParaRPr>
          </a:p>
        </p:txBody>
      </p:sp>
      <p:sp>
        <p:nvSpPr>
          <p:cNvPr id="26" name="Content Placeholder 7"/>
          <p:cNvSpPr txBox="1">
            <a:spLocks/>
          </p:cNvSpPr>
          <p:nvPr userDrawn="1"/>
        </p:nvSpPr>
        <p:spPr>
          <a:xfrm>
            <a:off x="7491133" y="4122665"/>
            <a:ext cx="3701816" cy="907941"/>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the following:</a:t>
            </a:r>
          </a:p>
          <a:p>
            <a:pPr lvl="1">
              <a:buClrTx/>
            </a:pPr>
            <a:r>
              <a:rPr lang="en-GB" sz="1100" b="1" dirty="0" smtClean="0">
                <a:solidFill>
                  <a:srgbClr val="000000"/>
                </a:solidFill>
                <a:latin typeface="Arial"/>
              </a:rPr>
              <a:t>Snap objects to grid</a:t>
            </a:r>
          </a:p>
          <a:p>
            <a:pPr lvl="1">
              <a:buClrTx/>
            </a:pPr>
            <a:r>
              <a:rPr lang="en-GB" sz="1100" b="1" dirty="0" smtClean="0">
                <a:solidFill>
                  <a:srgbClr val="000000"/>
                </a:solidFill>
                <a:latin typeface="Arial"/>
              </a:rPr>
              <a:t>Display drawing guides</a:t>
            </a:r>
          </a:p>
          <a:p>
            <a:pPr lvl="1">
              <a:buClrTx/>
            </a:pPr>
            <a:r>
              <a:rPr lang="en-GB" sz="1100" b="1" dirty="0" smtClean="0">
                <a:solidFill>
                  <a:srgbClr val="000000"/>
                </a:solidFill>
                <a:latin typeface="Arial"/>
              </a:rPr>
              <a:t>Display smart guides</a:t>
            </a:r>
          </a:p>
        </p:txBody>
      </p:sp>
      <p:sp>
        <p:nvSpPr>
          <p:cNvPr id="27" name="Content Placeholder 7"/>
          <p:cNvSpPr txBox="1">
            <a:spLocks noChangeAspect="1"/>
          </p:cNvSpPr>
          <p:nvPr userDrawn="1"/>
        </p:nvSpPr>
        <p:spPr>
          <a:xfrm>
            <a:off x="7101843" y="4101219"/>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a:t>
            </a:r>
            <a:endParaRPr lang="en-GB" sz="1100" dirty="0">
              <a:solidFill>
                <a:srgbClr val="FFFFFF"/>
              </a:solidFill>
            </a:endParaRPr>
          </a:p>
        </p:txBody>
      </p:sp>
      <p:sp>
        <p:nvSpPr>
          <p:cNvPr id="28" name="Content Placeholder 7"/>
          <p:cNvSpPr txBox="1">
            <a:spLocks/>
          </p:cNvSpPr>
          <p:nvPr userDrawn="1"/>
        </p:nvSpPr>
        <p:spPr>
          <a:xfrm>
            <a:off x="7491133" y="5345997"/>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Spacing at 0.1 cm</a:t>
            </a:r>
          </a:p>
        </p:txBody>
      </p:sp>
      <p:sp>
        <p:nvSpPr>
          <p:cNvPr id="29" name="Content Placeholder 7"/>
          <p:cNvSpPr txBox="1">
            <a:spLocks noChangeAspect="1"/>
          </p:cNvSpPr>
          <p:nvPr userDrawn="1"/>
        </p:nvSpPr>
        <p:spPr>
          <a:xfrm>
            <a:off x="7101843" y="5322618"/>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4</a:t>
            </a:r>
            <a:endParaRPr lang="en-GB" sz="1100" dirty="0">
              <a:solidFill>
                <a:srgbClr val="FFFFFF"/>
              </a:solidFill>
            </a:endParaRPr>
          </a:p>
        </p:txBody>
      </p:sp>
      <p:sp>
        <p:nvSpPr>
          <p:cNvPr id="30" name="Line 148"/>
          <p:cNvSpPr>
            <a:spLocks noChangeShapeType="1"/>
          </p:cNvSpPr>
          <p:nvPr userDrawn="1"/>
        </p:nvSpPr>
        <p:spPr bwMode="auto">
          <a:xfrm rot="16200000">
            <a:off x="-179797" y="1436204"/>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31" name="Content Placeholder 7"/>
          <p:cNvSpPr txBox="1">
            <a:spLocks/>
          </p:cNvSpPr>
          <p:nvPr userDrawn="1"/>
        </p:nvSpPr>
        <p:spPr>
          <a:xfrm>
            <a:off x="-681721" y="1472720"/>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5.20</a:t>
            </a:r>
            <a:endParaRPr lang="en-GB" sz="1100" dirty="0">
              <a:solidFill>
                <a:srgbClr val="FFFFFF"/>
              </a:solidFill>
            </a:endParaRPr>
          </a:p>
        </p:txBody>
      </p:sp>
      <p:pic>
        <p:nvPicPr>
          <p:cNvPr id="32" name="Picture 3"/>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tretch/>
        </p:blipFill>
        <p:spPr bwMode="auto">
          <a:xfrm>
            <a:off x="911436" y="2984036"/>
            <a:ext cx="2150945" cy="202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3233799" y="2984052"/>
            <a:ext cx="35814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userDrawn="1"/>
        </p:nvCxnSpPr>
        <p:spPr>
          <a:xfrm>
            <a:off x="334433"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Line 148"/>
          <p:cNvSpPr>
            <a:spLocks noChangeShapeType="1"/>
          </p:cNvSpPr>
          <p:nvPr userDrawn="1"/>
        </p:nvSpPr>
        <p:spPr bwMode="auto">
          <a:xfrm>
            <a:off x="334433" y="-250825"/>
            <a:ext cx="0" cy="196850"/>
          </a:xfrm>
          <a:prstGeom prst="line">
            <a:avLst/>
          </a:prstGeom>
          <a:noFill/>
          <a:ln w="9525">
            <a:solidFill>
              <a:schemeClr val="tx1"/>
            </a:solidFill>
            <a:round/>
            <a:headEnd/>
            <a:tailEnd type="triangle" w="med" len="med"/>
          </a:ln>
          <a:effectLst/>
        </p:spPr>
        <p:txBody>
          <a:bodyPr wrap="none" anchor="ctr"/>
          <a:lstStyle/>
          <a:p>
            <a:endParaRPr lang="en-GB" dirty="0">
              <a:solidFill>
                <a:srgbClr val="FFFFFF"/>
              </a:solidFill>
            </a:endParaRPr>
          </a:p>
        </p:txBody>
      </p:sp>
      <p:cxnSp>
        <p:nvCxnSpPr>
          <p:cNvPr id="36" name="Straight Connector 35"/>
          <p:cNvCxnSpPr/>
          <p:nvPr userDrawn="1"/>
        </p:nvCxnSpPr>
        <p:spPr>
          <a:xfrm>
            <a:off x="0" y="1557338"/>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Rounded Rectangle 36"/>
          <p:cNvSpPr/>
          <p:nvPr userDrawn="1"/>
        </p:nvSpPr>
        <p:spPr>
          <a:xfrm>
            <a:off x="923579" y="4123066"/>
            <a:ext cx="2114905" cy="213207"/>
          </a:xfrm>
          <a:prstGeom prst="roundRect">
            <a:avLst>
              <a:gd name="adj" fmla="val 168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38" name="Line 148"/>
          <p:cNvSpPr>
            <a:spLocks noChangeShapeType="1"/>
          </p:cNvSpPr>
          <p:nvPr userDrawn="1"/>
        </p:nvSpPr>
        <p:spPr bwMode="auto">
          <a:xfrm rot="16200000">
            <a:off x="-179797" y="2228365"/>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39" name="Content Placeholder 7"/>
          <p:cNvSpPr txBox="1">
            <a:spLocks/>
          </p:cNvSpPr>
          <p:nvPr userDrawn="1"/>
        </p:nvSpPr>
        <p:spPr>
          <a:xfrm>
            <a:off x="-681721" y="2264881"/>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3.00</a:t>
            </a:r>
            <a:endParaRPr lang="en-GB" sz="1100" dirty="0">
              <a:solidFill>
                <a:srgbClr val="FFFFFF"/>
              </a:solidFill>
            </a:endParaRPr>
          </a:p>
        </p:txBody>
      </p:sp>
      <p:cxnSp>
        <p:nvCxnSpPr>
          <p:cNvPr id="40" name="Straight Connector 39"/>
          <p:cNvCxnSpPr/>
          <p:nvPr userDrawn="1"/>
        </p:nvCxnSpPr>
        <p:spPr>
          <a:xfrm>
            <a:off x="0" y="2349500"/>
            <a:ext cx="12192000"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825441"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091164"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356888"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Content Placeholder 7"/>
          <p:cNvSpPr txBox="1">
            <a:spLocks/>
          </p:cNvSpPr>
          <p:nvPr userDrawn="1"/>
        </p:nvSpPr>
        <p:spPr>
          <a:xfrm>
            <a:off x="911435" y="2233633"/>
            <a:ext cx="10369151" cy="338554"/>
          </a:xfrm>
          <a:prstGeom prst="rect">
            <a:avLst/>
          </a:prstGeom>
          <a:solidFill>
            <a:schemeClr val="bg2"/>
          </a:solidFill>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To display your gridlines you must select </a:t>
            </a:r>
            <a:r>
              <a:rPr lang="en-GB" sz="1100" b="1" dirty="0" smtClean="0">
                <a:solidFill>
                  <a:srgbClr val="000000"/>
                </a:solidFill>
                <a:latin typeface="Arial"/>
              </a:rPr>
              <a:t>Snap objects to grid </a:t>
            </a:r>
            <a:r>
              <a:rPr lang="en-GB" sz="1100" dirty="0" smtClean="0">
                <a:solidFill>
                  <a:srgbClr val="000000"/>
                </a:solidFill>
                <a:latin typeface="Arial"/>
              </a:rPr>
              <a:t>for precise placement of gridlines. </a:t>
            </a:r>
            <a:br>
              <a:rPr lang="en-GB" sz="1100" dirty="0" smtClean="0">
                <a:solidFill>
                  <a:srgbClr val="000000"/>
                </a:solidFill>
                <a:latin typeface="Arial"/>
              </a:rPr>
            </a:br>
            <a:r>
              <a:rPr lang="en-GB" sz="1100" dirty="0" smtClean="0">
                <a:solidFill>
                  <a:srgbClr val="000000"/>
                </a:solidFill>
                <a:latin typeface="Arial"/>
              </a:rPr>
              <a:t>If you press </a:t>
            </a:r>
            <a:r>
              <a:rPr lang="en-GB" sz="1100" b="1" dirty="0" smtClean="0">
                <a:solidFill>
                  <a:srgbClr val="000000"/>
                </a:solidFill>
                <a:latin typeface="Arial"/>
              </a:rPr>
              <a:t>ALT</a:t>
            </a:r>
            <a:r>
              <a:rPr lang="en-GB" sz="1100" dirty="0" smtClean="0">
                <a:solidFill>
                  <a:srgbClr val="000000"/>
                </a:solidFill>
                <a:latin typeface="Arial"/>
              </a:rPr>
              <a:t>, you can move your objects freely around and they will not try to stick to the gridlines. </a:t>
            </a:r>
          </a:p>
        </p:txBody>
      </p:sp>
      <p:sp>
        <p:nvSpPr>
          <p:cNvPr id="48" name="Line 148"/>
          <p:cNvSpPr>
            <a:spLocks noChangeShapeType="1"/>
          </p:cNvSpPr>
          <p:nvPr userDrawn="1"/>
        </p:nvSpPr>
        <p:spPr bwMode="auto">
          <a:xfrm rot="16200000">
            <a:off x="-179797" y="247163"/>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49" name="Content Placeholder 7"/>
          <p:cNvSpPr txBox="1">
            <a:spLocks/>
          </p:cNvSpPr>
          <p:nvPr userDrawn="1"/>
        </p:nvSpPr>
        <p:spPr>
          <a:xfrm>
            <a:off x="-681721" y="283682"/>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50" name="Content Placeholder 7"/>
          <p:cNvSpPr txBox="1">
            <a:spLocks/>
          </p:cNvSpPr>
          <p:nvPr userDrawn="1"/>
        </p:nvSpPr>
        <p:spPr>
          <a:xfrm>
            <a:off x="158113"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12.00</a:t>
            </a:r>
            <a:endParaRPr lang="en-GB" sz="1100" dirty="0">
              <a:solidFill>
                <a:srgbClr val="FFFFFF"/>
              </a:solidFill>
            </a:endParaRPr>
          </a:p>
        </p:txBody>
      </p:sp>
      <p:sp>
        <p:nvSpPr>
          <p:cNvPr id="51" name="Content Placeholder 7"/>
          <p:cNvSpPr txBox="1">
            <a:spLocks/>
          </p:cNvSpPr>
          <p:nvPr userDrawn="1"/>
        </p:nvSpPr>
        <p:spPr>
          <a:xfrm>
            <a:off x="11681246"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12.00</a:t>
            </a:r>
            <a:endParaRPr lang="en-GB" sz="1100" dirty="0">
              <a:solidFill>
                <a:srgbClr val="FFFFFF"/>
              </a:solidFill>
            </a:endParaRPr>
          </a:p>
        </p:txBody>
      </p:sp>
      <p:sp>
        <p:nvSpPr>
          <p:cNvPr id="43" name="Title 1"/>
          <p:cNvSpPr>
            <a:spLocks noGrp="1"/>
          </p:cNvSpPr>
          <p:nvPr>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54" name="Text Placeholder 8"/>
          <p:cNvSpPr>
            <a:spLocks noGrp="1"/>
          </p:cNvSpPr>
          <p:nvPr>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55" name="Straight Connector 54"/>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9"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60"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61"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873463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u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26"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tx1"/>
                </a:solidFill>
              </a:defRPr>
            </a:lvl1pPr>
          </a:lstStyle>
          <a:p>
            <a:r>
              <a:rPr lang="en-GB" dirty="0" smtClean="0">
                <a:solidFill>
                  <a:srgbClr val="FFFFFF"/>
                </a:solidFill>
              </a:rPr>
              <a:t>Page </a:t>
            </a:r>
            <a:fld id="{B52CD984-6754-4481-93E6-5D2F748C9193}" type="slidenum">
              <a:rPr lang="en-GB" smtClean="0">
                <a:solidFill>
                  <a:srgbClr val="FFFFFF"/>
                </a:solidFill>
              </a:rPr>
              <a:pPr/>
              <a:t>‹N°›</a:t>
            </a:fld>
            <a:endParaRPr lang="en-GB" dirty="0">
              <a:solidFill>
                <a:srgbClr val="FFFFFF"/>
              </a:solidFill>
            </a:endParaRPr>
          </a:p>
        </p:txBody>
      </p:sp>
      <p:sp>
        <p:nvSpPr>
          <p:cNvPr id="21" name="Rectangle 20"/>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2" y="3933010"/>
            <a:ext cx="115231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2" y="5589240"/>
            <a:ext cx="1152313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4440" y="4761149"/>
            <a:ext cx="11523135" cy="738664"/>
          </a:xfrm>
        </p:spPr>
        <p:txBody>
          <a:bodyPr anchor="b"/>
          <a:lstStyle>
            <a:lvl1pPr algn="l">
              <a:defRPr sz="4800" b="1">
                <a:solidFill>
                  <a:schemeClr val="tx1"/>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334441" y="6023662"/>
            <a:ext cx="11523137" cy="473976"/>
          </a:xfrm>
        </p:spPr>
        <p:txBody>
          <a:bodyPr>
            <a:noAutofit/>
          </a:bodyPr>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334440" y="4022452"/>
            <a:ext cx="11523135" cy="649287"/>
          </a:xfrm>
        </p:spPr>
        <p:txBody>
          <a:bodyPr/>
          <a:lstStyle>
            <a:lvl1pPr>
              <a:defRPr sz="4800">
                <a:solidFill>
                  <a:schemeClr val="tx1"/>
                </a:solidFill>
                <a:latin typeface="+mj-lt"/>
              </a:defRPr>
            </a:lvl1pPr>
          </a:lstStyle>
          <a:p>
            <a:pPr lvl="0"/>
            <a:r>
              <a:rPr lang="en-GB" noProof="0" dirty="0" smtClean="0"/>
              <a:t>Click to write title</a:t>
            </a:r>
            <a:endParaRPr lang="en-GB" noProof="0" dirty="0"/>
          </a:p>
        </p:txBody>
      </p:sp>
      <p:sp>
        <p:nvSpPr>
          <p:cNvPr id="23"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tx1"/>
                </a:solidFill>
              </a:defRPr>
            </a:lvl1pPr>
          </a:lstStyle>
          <a:p>
            <a:r>
              <a:rPr lang="fr-FR" smtClean="0">
                <a:solidFill>
                  <a:srgbClr val="FFFFFF"/>
                </a:solidFill>
              </a:rPr>
              <a:t>DPTE solution </a:t>
            </a:r>
            <a:endParaRPr lang="en-GB" dirty="0">
              <a:solidFill>
                <a:srgbClr val="FFFFFF"/>
              </a:solidFill>
            </a:endParaRPr>
          </a:p>
        </p:txBody>
      </p:sp>
      <p:sp>
        <p:nvSpPr>
          <p:cNvPr id="24"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en-GB" smtClean="0">
                <a:solidFill>
                  <a:srgbClr val="FFFFFF"/>
                </a:solidFill>
              </a:rPr>
              <a:t>2019/05</a:t>
            </a:r>
            <a:endParaRPr lang="en-GB" dirty="0">
              <a:solidFill>
                <a:srgbClr val="FFFFFF"/>
              </a:solidFill>
            </a:endParaRPr>
          </a:p>
        </p:txBody>
      </p:sp>
      <p:pic>
        <p:nvPicPr>
          <p:cNvPr id="3199" name="Picture 127" descr="C:\Users\tso\Dropbox\TSO\Online Graphics\Getinge\140928_Getinge template\Logos 2014\140927_New logos\getingeif_logotype-RGB_NE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10070" y="527448"/>
            <a:ext cx="1909015"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0932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ey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23" name="Rectangle 2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4" y="3933010"/>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4" y="558924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4434" y="4761149"/>
            <a:ext cx="11523133" cy="738664"/>
          </a:xfrm>
        </p:spPr>
        <p:txBody>
          <a:bodyPr anchor="b"/>
          <a:lstStyle>
            <a:lvl1pPr algn="l">
              <a:defRPr sz="4800" b="1">
                <a:solidFill>
                  <a:schemeClr val="tx2"/>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334434" y="6023662"/>
            <a:ext cx="11523133"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334434" y="4022452"/>
            <a:ext cx="11523133" cy="649287"/>
          </a:xfrm>
        </p:spPr>
        <p:txBody>
          <a:bodyPr/>
          <a:lstStyle>
            <a:lvl1pPr>
              <a:defRPr sz="4800">
                <a:solidFill>
                  <a:schemeClr val="bg1"/>
                </a:solidFill>
                <a:latin typeface="+mj-lt"/>
              </a:defRPr>
            </a:lvl1pPr>
          </a:lstStyle>
          <a:p>
            <a:pPr lvl="0"/>
            <a:r>
              <a:rPr lang="en-GB" noProof="0" dirty="0" smtClean="0"/>
              <a:t>Click to write title</a:t>
            </a:r>
            <a:endParaRPr lang="en-GB" noProof="0" dirty="0"/>
          </a:p>
        </p:txBody>
      </p:sp>
      <p:sp>
        <p:nvSpPr>
          <p:cNvPr id="17"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8"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pic>
        <p:nvPicPr>
          <p:cNvPr id="14"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2755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Whit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17" name="Rectangle 16"/>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4" y="3933010"/>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4" y="558924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hasCustomPrompt="1"/>
          </p:nvPr>
        </p:nvSpPr>
        <p:spPr>
          <a:xfrm>
            <a:off x="334434" y="4761149"/>
            <a:ext cx="11523133" cy="738664"/>
          </a:xfrm>
        </p:spPr>
        <p:txBody>
          <a:bodyPr anchor="b"/>
          <a:lstStyle>
            <a:lvl1pPr algn="l">
              <a:defRPr sz="4800" b="1">
                <a:solidFill>
                  <a:schemeClr val="tx2"/>
                </a:solidFill>
                <a:latin typeface="+mj-lt"/>
              </a:defRPr>
            </a:lvl1pPr>
          </a:lstStyle>
          <a:p>
            <a:r>
              <a:rPr lang="en-GB" noProof="0" dirty="0" smtClean="0"/>
              <a:t>Arial 48</a:t>
            </a:r>
            <a:endParaRPr lang="en-GB" noProof="0" dirty="0"/>
          </a:p>
        </p:txBody>
      </p:sp>
      <p:sp>
        <p:nvSpPr>
          <p:cNvPr id="25" name="Text Placeholder 24"/>
          <p:cNvSpPr>
            <a:spLocks noGrp="1"/>
          </p:cNvSpPr>
          <p:nvPr userDrawn="1">
            <p:ph type="body" sz="quarter" idx="10" hasCustomPrompt="1"/>
          </p:nvPr>
        </p:nvSpPr>
        <p:spPr>
          <a:xfrm>
            <a:off x="334434" y="4022452"/>
            <a:ext cx="11523133" cy="649287"/>
          </a:xfrm>
        </p:spPr>
        <p:txBody>
          <a:bodyPr/>
          <a:lstStyle>
            <a:lvl1pPr>
              <a:defRPr sz="4800">
                <a:solidFill>
                  <a:schemeClr val="bg1"/>
                </a:solidFill>
                <a:latin typeface="+mj-lt"/>
              </a:defRPr>
            </a:lvl1pPr>
          </a:lstStyle>
          <a:p>
            <a:pPr lvl="0"/>
            <a:r>
              <a:rPr lang="en-GB" noProof="0" dirty="0" smtClean="0"/>
              <a:t>Click to write title</a:t>
            </a:r>
            <a:endParaRPr lang="en-GB" noProof="0" dirty="0"/>
          </a:p>
        </p:txBody>
      </p:sp>
      <p:sp>
        <p:nvSpPr>
          <p:cNvPr id="26" name="Subtitle 2"/>
          <p:cNvSpPr>
            <a:spLocks noGrp="1"/>
          </p:cNvSpPr>
          <p:nvPr userDrawn="1">
            <p:ph type="subTitle" idx="1" hasCustomPrompt="1"/>
          </p:nvPr>
        </p:nvSpPr>
        <p:spPr>
          <a:xfrm>
            <a:off x="334434" y="6023662"/>
            <a:ext cx="11523133"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12"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4"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pic>
        <p:nvPicPr>
          <p:cNvPr id="18"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90060"/>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pic>
        <p:nvPicPr>
          <p:cNvPr id="7" name="Object 6"/>
          <p:cNvPicPr>
            <a:picLocks noChangeAspect="1"/>
          </p:cNvPicPr>
          <p:nvPr/>
        </p:nvPicPr>
        <p:blipFill>
          <a:blip r:embed="rId2"/>
          <a:srcRect/>
          <a:stretch>
            <a:fillRect/>
          </a:stretch>
        </p:blipFill>
        <p:spPr bwMode="auto">
          <a:xfrm>
            <a:off x="1966" y="1606"/>
            <a:ext cx="1953" cy="1587"/>
          </a:xfrm>
          <a:prstGeom prst="rect">
            <a:avLst/>
          </a:prstGeom>
          <a:noFill/>
        </p:spPr>
      </p:pic>
      <p:sp>
        <p:nvSpPr>
          <p:cNvPr id="2" name="Title 1"/>
          <p:cNvSpPr>
            <a:spLocks noGrp="1"/>
          </p:cNvSpPr>
          <p:nvPr>
            <p:ph type="title" hasCustomPrompt="1"/>
          </p:nvPr>
        </p:nvSpPr>
        <p:spPr>
          <a:xfrm>
            <a:off x="329794" y="2942346"/>
            <a:ext cx="11527773" cy="738664"/>
          </a:xfrm>
        </p:spPr>
        <p:txBody>
          <a:bodyPr wrap="square">
            <a:spAutoFit/>
          </a:bodyPr>
          <a:lstStyle>
            <a:lvl1pPr>
              <a:defRPr sz="4800" b="0" baseline="0"/>
            </a:lvl1pPr>
          </a:lstStyle>
          <a:p>
            <a:r>
              <a:rPr lang="en-GB" noProof="0" dirty="0" smtClean="0"/>
              <a:t>Click to write here</a:t>
            </a:r>
            <a:endParaRPr lang="en-GB" noProof="0" dirty="0"/>
          </a:p>
        </p:txBody>
      </p:sp>
      <p:sp>
        <p:nvSpPr>
          <p:cNvPr id="4" name="Text Placeholder 3"/>
          <p:cNvSpPr>
            <a:spLocks noGrp="1"/>
          </p:cNvSpPr>
          <p:nvPr>
            <p:ph type="body" sz="quarter" idx="11" hasCustomPrompt="1"/>
          </p:nvPr>
        </p:nvSpPr>
        <p:spPr>
          <a:xfrm>
            <a:off x="329802" y="3933056"/>
            <a:ext cx="11527772" cy="1077218"/>
          </a:xfrm>
        </p:spPr>
        <p:txBody>
          <a:bodyPr wrap="square">
            <a:noAutofit/>
          </a:bodyPr>
          <a:lstStyle>
            <a:lvl1pPr>
              <a:spcAft>
                <a:spcPts val="0"/>
              </a:spcAft>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noProof="0" dirty="0" smtClean="0"/>
              <a:t>Click to write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9" name="Straight Connector 8"/>
          <p:cNvCxnSpPr/>
          <p:nvPr userDrawn="1"/>
        </p:nvCxnSpPr>
        <p:spPr>
          <a:xfrm>
            <a:off x="329794" y="2852920"/>
            <a:ext cx="1152777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29803" y="3789050"/>
            <a:ext cx="11527772"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6"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7"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3"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7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5"/>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t>DPTE solution </a:t>
            </a:r>
            <a:endParaRPr lang="en-US" dirty="0"/>
          </a:p>
        </p:txBody>
      </p:sp>
      <p:sp>
        <p:nvSpPr>
          <p:cNvPr id="4" name="Footer Placeholder 3"/>
          <p:cNvSpPr>
            <a:spLocks noGrp="1"/>
          </p:cNvSpPr>
          <p:nvPr>
            <p:ph type="ftr" sz="quarter" idx="15"/>
          </p:nvPr>
        </p:nvSpPr>
        <p:spPr/>
        <p:txBody>
          <a:bodyPr/>
          <a:lstStyle/>
          <a:p>
            <a:r>
              <a:rPr lang="en-US" noProof="0" smtClean="0"/>
              <a:t>2019/05</a:t>
            </a:r>
            <a:endParaRPr lang="en-US" noProof="0" dirty="0"/>
          </a:p>
        </p:txBody>
      </p:sp>
      <p:sp>
        <p:nvSpPr>
          <p:cNvPr id="5" name="Slide Number Placeholder 4"/>
          <p:cNvSpPr>
            <a:spLocks noGrp="1"/>
          </p:cNvSpPr>
          <p:nvPr>
            <p:ph type="sldNum" sz="quarter" idx="16"/>
          </p:nvPr>
        </p:nvSpPr>
        <p:spPr/>
        <p:txBody>
          <a:bodyPr/>
          <a:lstStyle/>
          <a:p>
            <a:r>
              <a:rPr lang="en-US"/>
              <a:t>Page </a:t>
            </a:r>
            <a:fld id="{11A20EE6-9D0E-4D2E-AC18-D673A8617645}" type="slidenum">
              <a:rPr lang="en-US" smtClean="0"/>
              <a:pPr/>
              <a:t>‹N°›</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729449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cxnSp>
        <p:nvCxnSpPr>
          <p:cNvPr id="9" name="Straight Connector 8"/>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userDrawn="1">
            <p:ph type="title" hasCustomPrompt="1"/>
          </p:nvPr>
        </p:nvSpPr>
        <p:spPr>
          <a:xfrm>
            <a:off x="334442" y="466944"/>
            <a:ext cx="9362017" cy="307777"/>
          </a:xfrm>
        </p:spPr>
        <p:txBody>
          <a:bodyPr/>
          <a:lstStyle>
            <a:lvl1pPr>
              <a:defRPr baseline="0"/>
            </a:lvl1pPr>
          </a:lstStyle>
          <a:p>
            <a:r>
              <a:rPr lang="en-GB" dirty="0" smtClean="0"/>
              <a:t>Click to write title here</a:t>
            </a:r>
            <a:endParaRPr lang="en-GB" dirty="0"/>
          </a:p>
        </p:txBody>
      </p:sp>
      <p:sp>
        <p:nvSpPr>
          <p:cNvPr id="13" name="Text Placeholder 8"/>
          <p:cNvSpPr>
            <a:spLocks noGrp="1"/>
          </p:cNvSpPr>
          <p:nvPr userDrawn="1">
            <p:ph type="body" sz="quarter" idx="13" hasCustomPrompt="1"/>
          </p:nvPr>
        </p:nvSpPr>
        <p:spPr>
          <a:xfrm>
            <a:off x="334442"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sp>
        <p:nvSpPr>
          <p:cNvPr id="20"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1"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2"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27198083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3" name="Text Placeholder 2"/>
          <p:cNvSpPr>
            <a:spLocks noGrp="1"/>
          </p:cNvSpPr>
          <p:nvPr>
            <p:ph type="body" sz="quarter" idx="15" hasCustomPrompt="1"/>
          </p:nvPr>
        </p:nvSpPr>
        <p:spPr>
          <a:xfrm>
            <a:off x="334434" y="1559494"/>
            <a:ext cx="11523133" cy="574675"/>
          </a:xfrm>
        </p:spPr>
        <p:txBody>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GB" dirty="0" smtClean="0"/>
              <a:t>Click to write title here</a:t>
            </a:r>
          </a:p>
        </p:txBody>
      </p:sp>
      <p:sp>
        <p:nvSpPr>
          <p:cNvPr id="7" name="Content Placeholder 6"/>
          <p:cNvSpPr>
            <a:spLocks noGrp="1"/>
          </p:cNvSpPr>
          <p:nvPr>
            <p:ph sz="quarter" idx="16" hasCustomPrompt="1"/>
          </p:nvPr>
        </p:nvSpPr>
        <p:spPr>
          <a:xfrm>
            <a:off x="334434" y="2349500"/>
            <a:ext cx="11523133" cy="414020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9" name="Straight Connector 8"/>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7"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8"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9328230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5" name="Content Placeholder 2"/>
          <p:cNvSpPr>
            <a:spLocks noGrp="1"/>
          </p:cNvSpPr>
          <p:nvPr>
            <p:ph idx="1" hasCustomPrompt="1"/>
          </p:nvPr>
        </p:nvSpPr>
        <p:spPr>
          <a:xfrm>
            <a:off x="334434" y="2349500"/>
            <a:ext cx="11523133" cy="4140200"/>
          </a:xfrm>
        </p:spPr>
        <p:txBody>
          <a:bodyPr/>
          <a:lstStyle>
            <a:lvl1pPr>
              <a:defRPr sz="2400"/>
            </a:lvl1pPr>
            <a:lvl2pPr marL="180000" indent="-180000">
              <a:buClr>
                <a:schemeClr val="tx2"/>
              </a:buClr>
              <a:defRPr sz="2400"/>
            </a:lvl2pPr>
            <a:lvl3pPr marL="360000" indent="-180000">
              <a:buClr>
                <a:schemeClr val="tx2"/>
              </a:buClr>
              <a:defRPr sz="2400"/>
            </a:lvl3pPr>
            <a:lvl4pPr marL="540000" indent="-180000">
              <a:buClr>
                <a:schemeClr val="tx2"/>
              </a:buClr>
              <a:defRPr sz="2400"/>
            </a:lvl4pPr>
            <a:lvl5pPr marL="720000" indent="-180000">
              <a:buClr>
                <a:schemeClr val="tx2"/>
              </a:buCl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8" name="Title 1"/>
          <p:cNvSpPr>
            <a:spLocks noGrp="1"/>
          </p:cNvSpPr>
          <p:nvPr userDrawn="1">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29" name="Text Placeholder 8"/>
          <p:cNvSpPr>
            <a:spLocks noGrp="1"/>
          </p:cNvSpPr>
          <p:nvPr userDrawn="1">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0" name="Straight Connector 9"/>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8"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9"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682773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7" name="Content Placeholder 6"/>
          <p:cNvSpPr>
            <a:spLocks noGrp="1"/>
          </p:cNvSpPr>
          <p:nvPr>
            <p:ph sz="quarter" idx="14" hasCustomPrompt="1"/>
          </p:nvPr>
        </p:nvSpPr>
        <p:spPr>
          <a:xfrm>
            <a:off x="334435" y="2341562"/>
            <a:ext cx="5495845" cy="4148138"/>
          </a:xfrm>
        </p:spPr>
        <p:txBody>
          <a:bodyPr/>
          <a:lstStyle>
            <a:lvl1pPr>
              <a:defRPr sz="1600"/>
            </a:lvl1pPr>
            <a:lvl2pPr>
              <a:defRPr sz="1600"/>
            </a:lvl2pPr>
            <a:lvl3pPr>
              <a:defRPr sz="1600"/>
            </a:lvl3pPr>
            <a:lvl4pPr>
              <a:defRPr sz="1600"/>
            </a:lvl4pPr>
            <a:lvl5pPr>
              <a:defRPr sz="16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13"/>
          <p:cNvSpPr>
            <a:spLocks noGrp="1"/>
          </p:cNvSpPr>
          <p:nvPr>
            <p:ph sz="quarter" idx="15" hasCustomPrompt="1"/>
          </p:nvPr>
        </p:nvSpPr>
        <p:spPr>
          <a:xfrm>
            <a:off x="6361736" y="2349500"/>
            <a:ext cx="5495841" cy="4140200"/>
          </a:xfrm>
        </p:spPr>
        <p:txBody>
          <a:bodyPr/>
          <a:lstStyle>
            <a:lvl1pPr>
              <a:defRPr sz="1600"/>
            </a:lvl1pPr>
            <a:lvl2pPr>
              <a:defRPr sz="1600"/>
            </a:lvl2pPr>
            <a:lvl3pPr>
              <a:defRPr sz="1600"/>
            </a:lvl3pPr>
            <a:lvl4pPr>
              <a:defRPr sz="1600"/>
            </a:lvl4pPr>
            <a:lvl5pPr>
              <a:defRPr sz="16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5" name="Title 1"/>
          <p:cNvSpPr>
            <a:spLocks noGrp="1"/>
          </p:cNvSpPr>
          <p:nvPr>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16" name="Text Placeholder 8"/>
          <p:cNvSpPr>
            <a:spLocks noGrp="1"/>
          </p:cNvSpPr>
          <p:nvPr>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7" name="Straight Connector 16"/>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2"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3"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11407835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7" name="Content Placeholder 6"/>
          <p:cNvSpPr>
            <a:spLocks noGrp="1"/>
          </p:cNvSpPr>
          <p:nvPr>
            <p:ph sz="quarter" idx="14" hasCustomPrompt="1"/>
          </p:nvPr>
        </p:nvSpPr>
        <p:spPr>
          <a:xfrm>
            <a:off x="334443" y="2349500"/>
            <a:ext cx="11522207" cy="4140200"/>
          </a:xfrm>
        </p:spPr>
        <p:txBody>
          <a:bodyPr/>
          <a:lstStyle>
            <a:lvl1pPr>
              <a:defRPr sz="2400"/>
            </a:lvl1pPr>
            <a:lvl2pPr>
              <a:defRPr sz="2400"/>
            </a:lvl2pPr>
            <a:lvl3pPr>
              <a:defRPr sz="2400"/>
            </a:lvl3pPr>
            <a:lvl4pPr>
              <a:defRPr sz="2400"/>
            </a:lvl4pPr>
            <a:lvl5pP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Title 1"/>
          <p:cNvSpPr>
            <a:spLocks noGrp="1"/>
          </p:cNvSpPr>
          <p:nvPr>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14" name="Text Placeholder 8"/>
          <p:cNvSpPr>
            <a:spLocks noGrp="1"/>
          </p:cNvSpPr>
          <p:nvPr>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5" name="Straight Connector 14"/>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0"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1"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1157358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7" name="Content Placeholder 6"/>
          <p:cNvSpPr>
            <a:spLocks noGrp="1"/>
          </p:cNvSpPr>
          <p:nvPr>
            <p:ph sz="quarter" idx="14" hasCustomPrompt="1"/>
          </p:nvPr>
        </p:nvSpPr>
        <p:spPr>
          <a:xfrm>
            <a:off x="334434" y="1557339"/>
            <a:ext cx="11523133" cy="3095798"/>
          </a:xfrm>
        </p:spPr>
        <p:txBody>
          <a:bodyPr/>
          <a:lstStyle>
            <a:lvl1pPr>
              <a:defRPr sz="2400"/>
            </a:lvl1pPr>
            <a:lvl2pPr>
              <a:defRPr sz="2400"/>
            </a:lvl2pPr>
            <a:lvl3pPr>
              <a:defRPr sz="2400"/>
            </a:lvl3pPr>
            <a:lvl4pPr>
              <a:defRPr sz="2400"/>
            </a:lvl4pPr>
            <a:lvl5pP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Text Placeholder 2"/>
          <p:cNvSpPr>
            <a:spLocks noGrp="1"/>
          </p:cNvSpPr>
          <p:nvPr>
            <p:ph type="body" sz="quarter" idx="15" hasCustomPrompt="1"/>
          </p:nvPr>
        </p:nvSpPr>
        <p:spPr>
          <a:xfrm>
            <a:off x="334435" y="4941171"/>
            <a:ext cx="5495845" cy="154853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Text Placeholder 2"/>
          <p:cNvSpPr>
            <a:spLocks noGrp="1"/>
          </p:cNvSpPr>
          <p:nvPr>
            <p:ph type="body" sz="quarter" idx="16" hasCustomPrompt="1"/>
          </p:nvPr>
        </p:nvSpPr>
        <p:spPr>
          <a:xfrm>
            <a:off x="6361736" y="4941171"/>
            <a:ext cx="5495841" cy="154853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Title 1"/>
          <p:cNvSpPr>
            <a:spLocks noGrp="1"/>
          </p:cNvSpPr>
          <p:nvPr>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17" name="Text Placeholder 8"/>
          <p:cNvSpPr>
            <a:spLocks noGrp="1"/>
          </p:cNvSpPr>
          <p:nvPr>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8" name="Straight Connector 17"/>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3"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4"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032069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14" name="Text Placeholder 24"/>
          <p:cNvSpPr>
            <a:spLocks noGrp="1"/>
          </p:cNvSpPr>
          <p:nvPr>
            <p:ph type="body" sz="quarter" idx="12" hasCustomPrompt="1"/>
          </p:nvPr>
        </p:nvSpPr>
        <p:spPr>
          <a:xfrm>
            <a:off x="334433" y="3902805"/>
            <a:ext cx="6240000" cy="1866170"/>
          </a:xfrm>
          <a:solidFill>
            <a:schemeClr val="accent2">
              <a:alpha val="60000"/>
            </a:schemeClr>
          </a:solidFill>
        </p:spPr>
        <p:txBody>
          <a:bodyPr lIns="108000" tIns="108000" rIns="108000" bIns="108000" anchor="ctr">
            <a:noAutofit/>
          </a:bodyPr>
          <a:lstStyle>
            <a:lvl1pPr>
              <a:defRPr sz="1800" baseline="0">
                <a:solidFill>
                  <a:schemeClr val="tx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GB" noProof="0" dirty="0" smtClean="0"/>
              <a:t>Click to write here</a:t>
            </a:r>
            <a:endParaRPr lang="en-GB" noProof="0" dirty="0"/>
          </a:p>
        </p:txBody>
      </p:sp>
      <p:sp>
        <p:nvSpPr>
          <p:cNvPr id="10" name="Title 1"/>
          <p:cNvSpPr>
            <a:spLocks noGrp="1"/>
          </p:cNvSpPr>
          <p:nvPr>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15" name="Text Placeholder 8"/>
          <p:cNvSpPr>
            <a:spLocks noGrp="1"/>
          </p:cNvSpPr>
          <p:nvPr>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6" name="Straight Connector 15"/>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1"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2"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19452954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Object 4"/>
          <p:cNvPicPr>
            <a:picLocks noChangeAspect="1"/>
          </p:cNvPicPr>
          <p:nvPr/>
        </p:nvPicPr>
        <p:blipFill>
          <a:blip r:embed="rId2"/>
          <a:srcRect/>
          <a:stretch>
            <a:fillRect/>
          </a:stretch>
        </p:blipFill>
        <p:spPr bwMode="auto">
          <a:xfrm>
            <a:off x="1966" y="1606"/>
            <a:ext cx="1953" cy="1587"/>
          </a:xfrm>
          <a:prstGeom prst="rect">
            <a:avLst/>
          </a:prstGeom>
          <a:noFill/>
        </p:spPr>
      </p:pic>
      <p:sp>
        <p:nvSpPr>
          <p:cNvPr id="11"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2"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3"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298299506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14" name="Rectangle 13"/>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 name="Content Placeholder 2"/>
          <p:cNvSpPr>
            <a:spLocks noGrp="1"/>
          </p:cNvSpPr>
          <p:nvPr>
            <p:ph idx="1" hasCustomPrompt="1"/>
          </p:nvPr>
        </p:nvSpPr>
        <p:spPr>
          <a:xfrm>
            <a:off x="334443" y="2349500"/>
            <a:ext cx="11523132" cy="4140200"/>
          </a:xfrm>
        </p:spPr>
        <p:txBody>
          <a:bodyPr/>
          <a:lstStyle>
            <a:lvl1pPr>
              <a:defRPr sz="2400"/>
            </a:lvl1pPr>
            <a:lvl2pPr marL="180000" indent="-180000">
              <a:defRPr sz="2400"/>
            </a:lvl2pPr>
            <a:lvl3pPr marL="360000" indent="-180000">
              <a:defRPr sz="2400"/>
            </a:lvl3pPr>
            <a:lvl4pPr marL="540000" indent="-180000">
              <a:defRPr sz="2400"/>
            </a:lvl4pPr>
            <a:lvl5pPr marL="720000" indent="-180000">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8"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0"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1"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2"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2167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reaker 1">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22" name="Rectangle 21"/>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45" y="3933070"/>
            <a:ext cx="11522207"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45" y="5589300"/>
            <a:ext cx="11522207"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5" name="Text Placeholder 24"/>
          <p:cNvSpPr>
            <a:spLocks noGrp="1"/>
          </p:cNvSpPr>
          <p:nvPr>
            <p:ph type="body" sz="quarter" idx="10"/>
          </p:nvPr>
        </p:nvSpPr>
        <p:spPr>
          <a:xfrm>
            <a:off x="439208" y="4080263"/>
            <a:ext cx="11418360" cy="738664"/>
          </a:xfrm>
        </p:spPr>
        <p:txBody>
          <a:bodyP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26" name="Text Placeholder 24"/>
          <p:cNvSpPr>
            <a:spLocks noGrp="1"/>
          </p:cNvSpPr>
          <p:nvPr>
            <p:ph type="body" sz="quarter" idx="13"/>
          </p:nvPr>
        </p:nvSpPr>
        <p:spPr>
          <a:xfrm>
            <a:off x="439208" y="4812251"/>
            <a:ext cx="11418360" cy="738664"/>
          </a:xfrm>
        </p:spPr>
        <p:txBody>
          <a:bodyPr>
            <a:noAutofit/>
          </a:bodyPr>
          <a:lstStyle>
            <a:lvl1pPr>
              <a:defRPr sz="4800" b="1" baseline="0">
                <a:solidFill>
                  <a:schemeClr val="tx2"/>
                </a:solidFill>
                <a:latin typeface="+mj-lt"/>
              </a:defRPr>
            </a:lvl1pPr>
          </a:lstStyle>
          <a:p>
            <a:pPr lvl="0"/>
            <a:r>
              <a:rPr lang="fr-FR" noProof="0" smtClean="0"/>
              <a:t>Modifiez les styles du texte du masque</a:t>
            </a:r>
          </a:p>
        </p:txBody>
      </p:sp>
      <p:sp>
        <p:nvSpPr>
          <p:cNvPr id="11"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3"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4"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5"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638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6"/>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3" hasCustomPrompt="1"/>
          </p:nvPr>
        </p:nvSpPr>
        <p:spPr bwMode="gray">
          <a:xfrm>
            <a:off x="695328" y="1773242"/>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7"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fr-FR" sz="800" b="0" i="0" kern="1200" dirty="0" smtClean="0">
                <a:solidFill>
                  <a:srgbClr val="18274A"/>
                </a:solidFill>
                <a:effectLst/>
                <a:latin typeface="+mn-lt"/>
                <a:ea typeface="+mn-ea"/>
                <a:cs typeface="+mn-cs"/>
              </a:rPr>
              <a:t>Getinge est un fournisseur mondial de solutions innovantes pour les blocs opératoires, les unités de soins intensifs, les services de stérilisation et pour les entités en lien avec les sciences de la vie. Grâce à notre connaissance du marché et à des partenariats étroits avec des experts cliniques, des professionnels de la santé et des spécialistes de l'industrie médicale, nous améliorons la vie quotidienne des personnes, aujourd'hui comme demain.</a:t>
            </a:r>
            <a:endParaRPr lang="en-US" sz="800" dirty="0">
              <a:solidFill>
                <a:srgbClr val="18274A"/>
              </a:solidFill>
            </a:endParaRPr>
          </a:p>
        </p:txBody>
      </p:sp>
      <p:sp>
        <p:nvSpPr>
          <p:cNvPr id="18" name="TextBox 17"/>
          <p:cNvSpPr txBox="1"/>
          <p:nvPr/>
        </p:nvSpPr>
        <p:spPr bwMode="gray">
          <a:xfrm>
            <a:off x="695327"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b="0" dirty="0" smtClean="0">
                <a:solidFill>
                  <a:srgbClr val="18274A"/>
                </a:solidFill>
              </a:rPr>
              <a:t>www.getinge.com</a:t>
            </a:r>
            <a:endParaRPr lang="en-US" sz="1200" b="0" dirty="0">
              <a:solidFill>
                <a:srgbClr val="18274A"/>
              </a:solidFill>
            </a:endParaRPr>
          </a:p>
        </p:txBody>
      </p:sp>
      <p:sp>
        <p:nvSpPr>
          <p:cNvPr id="9" name="Textplatzhalter 8"/>
          <p:cNvSpPr>
            <a:spLocks noGrp="1"/>
          </p:cNvSpPr>
          <p:nvPr>
            <p:ph type="body" sz="quarter" idx="14"/>
          </p:nvPr>
        </p:nvSpPr>
        <p:spPr bwMode="gray">
          <a:xfrm>
            <a:off x="2951326"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Click to edit Master text styles</a:t>
            </a:r>
          </a:p>
        </p:txBody>
      </p:sp>
      <p:sp>
        <p:nvSpPr>
          <p:cNvPr id="2" name="Date Placeholder 1"/>
          <p:cNvSpPr>
            <a:spLocks noGrp="1"/>
          </p:cNvSpPr>
          <p:nvPr>
            <p:ph type="dt" sz="half" idx="15"/>
          </p:nvPr>
        </p:nvSpPr>
        <p:spPr/>
        <p:txBody>
          <a:bodyPr/>
          <a:lstStyle/>
          <a:p>
            <a:r>
              <a:rPr lang="fr-FR" smtClean="0"/>
              <a:t>DPTE solution </a:t>
            </a:r>
            <a:endParaRPr lang="en-US" dirty="0"/>
          </a:p>
        </p:txBody>
      </p:sp>
      <p:sp>
        <p:nvSpPr>
          <p:cNvPr id="3" name="Footer Placeholder 2"/>
          <p:cNvSpPr>
            <a:spLocks noGrp="1"/>
          </p:cNvSpPr>
          <p:nvPr>
            <p:ph type="ftr" sz="quarter" idx="16"/>
          </p:nvPr>
        </p:nvSpPr>
        <p:spPr/>
        <p:txBody>
          <a:bodyPr/>
          <a:lstStyle/>
          <a:p>
            <a:r>
              <a:rPr lang="en-US" noProof="0" smtClean="0"/>
              <a:t>2019/05</a:t>
            </a:r>
            <a:endParaRPr lang="en-US" noProof="0" dirty="0"/>
          </a:p>
        </p:txBody>
      </p:sp>
      <p:sp>
        <p:nvSpPr>
          <p:cNvPr id="4" name="Slide Number Placeholder 3"/>
          <p:cNvSpPr>
            <a:spLocks noGrp="1"/>
          </p:cNvSpPr>
          <p:nvPr>
            <p:ph type="sldNum" sz="quarter" idx="17"/>
          </p:nvPr>
        </p:nvSpPr>
        <p:spPr/>
        <p:txBody>
          <a:bodyPr/>
          <a:lstStyle/>
          <a:p>
            <a:r>
              <a:rPr lang="en-US" dirty="0"/>
              <a:t>Page </a:t>
            </a:r>
            <a:fld id="{11A20EE6-9D0E-4D2E-AC18-D673A8617645}" type="slidenum">
              <a:rPr lang="en-US" smtClean="0"/>
              <a:pPr/>
              <a:t>‹N°›</a:t>
            </a:fld>
            <a:endParaRPr lang="en-US" dirty="0"/>
          </a:p>
        </p:txBody>
      </p:sp>
      <p:sp>
        <p:nvSpPr>
          <p:cNvPr id="7" name="Textplatzhalter 6"/>
          <p:cNvSpPr>
            <a:spLocks noGrp="1"/>
          </p:cNvSpPr>
          <p:nvPr>
            <p:ph type="body" sz="quarter" idx="18" hasCustomPrompt="1"/>
          </p:nvPr>
        </p:nvSpPr>
        <p:spPr>
          <a:xfrm>
            <a:off x="695325" y="4450823"/>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4"/>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3"/>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5"/>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Tree>
    <p:extLst>
      <p:ext uri="{BB962C8B-B14F-4D97-AF65-F5344CB8AC3E}">
        <p14:creationId xmlns:p14="http://schemas.microsoft.com/office/powerpoint/2010/main" val="214908417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reaker 2">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6" name="Text Placeholder 24"/>
          <p:cNvSpPr>
            <a:spLocks noGrp="1"/>
          </p:cNvSpPr>
          <p:nvPr>
            <p:ph type="body" sz="quarter" idx="12"/>
          </p:nvPr>
        </p:nvSpPr>
        <p:spPr>
          <a:xfrm>
            <a:off x="292729" y="3964395"/>
            <a:ext cx="7680000" cy="1695437"/>
          </a:xfrm>
          <a:noFill/>
        </p:spPr>
        <p:txBody>
          <a:bodyPr lIns="108000" tIns="108000" rIns="108000" bIns="108000" anchor="ct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12"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3"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4"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98784877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reaker 3">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5" name="Text Placeholder 24"/>
          <p:cNvSpPr>
            <a:spLocks noGrp="1"/>
          </p:cNvSpPr>
          <p:nvPr>
            <p:ph type="body" sz="quarter" idx="12"/>
          </p:nvPr>
        </p:nvSpPr>
        <p:spPr>
          <a:xfrm>
            <a:off x="292729" y="3964395"/>
            <a:ext cx="7680000" cy="1695437"/>
          </a:xfrm>
          <a:solidFill>
            <a:srgbClr val="00A8A5">
              <a:alpha val="50196"/>
            </a:srgbClr>
          </a:solidFill>
        </p:spPr>
        <p:txBody>
          <a:bodyPr lIns="108000" tIns="108000" rIns="108000" bIns="108000" anchor="ctr">
            <a:noAutofit/>
          </a:bodyPr>
          <a:lstStyle>
            <a:lvl1pPr>
              <a:defRPr sz="4800" baseline="0">
                <a:solidFill>
                  <a:schemeClr val="bg1"/>
                </a:solidFill>
                <a:latin typeface="+mj-lt"/>
              </a:defRPr>
            </a:lvl1pPr>
          </a:lstStyle>
          <a:p>
            <a:pPr lvl="0"/>
            <a:r>
              <a:rPr lang="fr-FR" noProof="0" smtClean="0"/>
              <a:t>Modifiez les styles du texte du masque</a:t>
            </a:r>
          </a:p>
        </p:txBody>
      </p:sp>
      <p:sp>
        <p:nvSpPr>
          <p:cNvPr id="13"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4"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5"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440688054"/>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8" y="1607"/>
            <a:ext cx="1953" cy="1587"/>
          </a:xfrm>
          <a:prstGeom prst="rect">
            <a:avLst/>
          </a:prstGeom>
          <a:noFill/>
        </p:spPr>
      </p:pic>
      <p:sp>
        <p:nvSpPr>
          <p:cNvPr id="9" name="Rectangle 8"/>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25" name="Text Placeholder 24"/>
          <p:cNvSpPr>
            <a:spLocks noGrp="1"/>
          </p:cNvSpPr>
          <p:nvPr>
            <p:ph type="body" sz="quarter" idx="10" hasCustomPrompt="1"/>
          </p:nvPr>
        </p:nvSpPr>
        <p:spPr>
          <a:xfrm>
            <a:off x="334434" y="3671661"/>
            <a:ext cx="11523133" cy="649287"/>
          </a:xfrm>
        </p:spPr>
        <p:txBody>
          <a:bodyPr/>
          <a:lstStyle>
            <a:lvl1pPr>
              <a:defRPr sz="4800">
                <a:solidFill>
                  <a:schemeClr val="bg1"/>
                </a:solidFill>
                <a:latin typeface="+mj-lt"/>
              </a:defRPr>
            </a:lvl1pPr>
          </a:lstStyle>
          <a:p>
            <a:pPr lvl="0"/>
            <a:r>
              <a:rPr lang="en-GB" noProof="0" dirty="0" smtClean="0"/>
              <a:t>Click to write here</a:t>
            </a:r>
            <a:endParaRPr lang="en-GB" noProof="0" dirty="0"/>
          </a:p>
        </p:txBody>
      </p:sp>
      <p:sp>
        <p:nvSpPr>
          <p:cNvPr id="3" name="TextBox 2"/>
          <p:cNvSpPr txBox="1"/>
          <p:nvPr userDrawn="1"/>
        </p:nvSpPr>
        <p:spPr>
          <a:xfrm>
            <a:off x="5268708" y="5765312"/>
            <a:ext cx="6588859" cy="307777"/>
          </a:xfrm>
          <a:prstGeom prst="rect">
            <a:avLst/>
          </a:prstGeom>
        </p:spPr>
        <p:txBody>
          <a:bodyPr vert="horz" wrap="square" lIns="0" tIns="0" rIns="0" bIns="0" rtlCol="0">
            <a:spAutoFit/>
          </a:bodyPr>
          <a:lstStyle/>
          <a:p>
            <a:pPr>
              <a:lnSpc>
                <a:spcPts val="1200"/>
              </a:lnSpc>
            </a:pPr>
            <a:r>
              <a:rPr lang="en-GB" sz="1100" baseline="30000" dirty="0" smtClean="0">
                <a:solidFill>
                  <a:srgbClr val="000000"/>
                </a:solidFill>
              </a:rPr>
              <a:t>Getinge Group is a leading global provider of equipment and systems that contribute to quality enhancement and cost efficiency within healthcare and life sciences. We operate under the three brands of </a:t>
            </a:r>
            <a:r>
              <a:rPr lang="en-GB" sz="1100" baseline="30000" dirty="0" err="1" smtClean="0">
                <a:solidFill>
                  <a:srgbClr val="000000"/>
                </a:solidFill>
              </a:rPr>
              <a:t>Arjohuntleigh</a:t>
            </a:r>
            <a:r>
              <a:rPr lang="en-GB" sz="1100" baseline="30000" dirty="0" smtClean="0">
                <a:solidFill>
                  <a:srgbClr val="000000"/>
                </a:solidFill>
              </a:rPr>
              <a:t>, Getinge and Maquet.</a:t>
            </a:r>
          </a:p>
        </p:txBody>
      </p:sp>
      <p:cxnSp>
        <p:nvCxnSpPr>
          <p:cNvPr id="14" name="Straight Connector 13"/>
          <p:cNvCxnSpPr/>
          <p:nvPr userDrawn="1"/>
        </p:nvCxnSpPr>
        <p:spPr>
          <a:xfrm>
            <a:off x="334434" y="5555332"/>
            <a:ext cx="11523133" cy="0"/>
          </a:xfrm>
          <a:prstGeom prst="line">
            <a:avLst/>
          </a:prstGeom>
          <a:ln w="63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34434" y="6485733"/>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0"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432" y="5768577"/>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9846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Work area">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6" y="1606"/>
            <a:ext cx="1953" cy="1587"/>
          </a:xfrm>
          <a:prstGeom prst="rect">
            <a:avLst/>
          </a:prstGeom>
          <a:noFill/>
        </p:spPr>
      </p:pic>
      <p:sp>
        <p:nvSpPr>
          <p:cNvPr id="14" name="Rectangle 13"/>
          <p:cNvSpPr/>
          <p:nvPr userDrawn="1"/>
        </p:nvSpPr>
        <p:spPr>
          <a:xfrm>
            <a:off x="334434" y="1557338"/>
            <a:ext cx="11523133" cy="4940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15" name="Line 148"/>
          <p:cNvSpPr>
            <a:spLocks noChangeShapeType="1"/>
          </p:cNvSpPr>
          <p:nvPr userDrawn="1"/>
        </p:nvSpPr>
        <p:spPr bwMode="auto">
          <a:xfrm>
            <a:off x="11857567" y="-250825"/>
            <a:ext cx="0" cy="196850"/>
          </a:xfrm>
          <a:prstGeom prst="line">
            <a:avLst/>
          </a:prstGeom>
          <a:noFill/>
          <a:ln w="9525">
            <a:solidFill>
              <a:schemeClr val="tx1"/>
            </a:solidFill>
            <a:round/>
            <a:headEnd/>
            <a:tailEnd type="triangle" w="med" len="med"/>
          </a:ln>
          <a:effectLst/>
        </p:spPr>
        <p:txBody>
          <a:bodyPr wrap="none" anchor="ctr"/>
          <a:lstStyle/>
          <a:p>
            <a:endParaRPr lang="en-GB" dirty="0">
              <a:solidFill>
                <a:srgbClr val="FFFFFF"/>
              </a:solidFill>
            </a:endParaRPr>
          </a:p>
        </p:txBody>
      </p:sp>
      <p:sp>
        <p:nvSpPr>
          <p:cNvPr id="16" name="Line 148"/>
          <p:cNvSpPr>
            <a:spLocks noChangeShapeType="1"/>
          </p:cNvSpPr>
          <p:nvPr userDrawn="1"/>
        </p:nvSpPr>
        <p:spPr bwMode="auto">
          <a:xfrm rot="16200000">
            <a:off x="-179797" y="6368562"/>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cxnSp>
        <p:nvCxnSpPr>
          <p:cNvPr id="17" name="Straight Connector 16"/>
          <p:cNvCxnSpPr/>
          <p:nvPr userDrawn="1"/>
        </p:nvCxnSpPr>
        <p:spPr>
          <a:xfrm>
            <a:off x="911424" y="2163166"/>
            <a:ext cx="1036915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7"/>
          <p:cNvSpPr txBox="1">
            <a:spLocks/>
          </p:cNvSpPr>
          <p:nvPr userDrawn="1"/>
        </p:nvSpPr>
        <p:spPr>
          <a:xfrm>
            <a:off x="911424" y="1923422"/>
            <a:ext cx="9904579"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rPr>
              <a:t>Stay within the work area</a:t>
            </a:r>
            <a:endParaRPr lang="en-GB" sz="1100" dirty="0" smtClean="0">
              <a:solidFill>
                <a:srgbClr val="000000"/>
              </a:solidFill>
            </a:endParaRPr>
          </a:p>
        </p:txBody>
      </p:sp>
      <p:cxnSp>
        <p:nvCxnSpPr>
          <p:cNvPr id="19" name="Straight Connector 18"/>
          <p:cNvCxnSpPr/>
          <p:nvPr userDrawn="1"/>
        </p:nvCxnSpPr>
        <p:spPr>
          <a:xfrm>
            <a:off x="11857567"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6489700"/>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Content Placeholder 7"/>
          <p:cNvSpPr txBox="1">
            <a:spLocks/>
          </p:cNvSpPr>
          <p:nvPr userDrawn="1"/>
        </p:nvSpPr>
        <p:spPr>
          <a:xfrm>
            <a:off x="-681721" y="6405080"/>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22" name="Content Placeholder 7"/>
          <p:cNvSpPr txBox="1">
            <a:spLocks/>
          </p:cNvSpPr>
          <p:nvPr userDrawn="1"/>
        </p:nvSpPr>
        <p:spPr>
          <a:xfrm>
            <a:off x="7491133" y="2984035"/>
            <a:ext cx="3701816" cy="338554"/>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latin typeface="Arial"/>
              </a:rPr>
              <a:t>Right click </a:t>
            </a:r>
            <a:r>
              <a:rPr lang="en-GB" sz="1100" dirty="0" smtClean="0">
                <a:solidFill>
                  <a:srgbClr val="000000"/>
                </a:solidFill>
                <a:latin typeface="Arial"/>
              </a:rPr>
              <a:t>somewhere on the page </a:t>
            </a:r>
            <a:br>
              <a:rPr lang="en-GB" sz="1100" dirty="0" smtClean="0">
                <a:solidFill>
                  <a:srgbClr val="000000"/>
                </a:solidFill>
                <a:latin typeface="Arial"/>
              </a:rPr>
            </a:br>
            <a:r>
              <a:rPr lang="en-GB" sz="1100" dirty="0" smtClean="0">
                <a:solidFill>
                  <a:srgbClr val="000000"/>
                </a:solidFill>
                <a:latin typeface="Arial"/>
              </a:rPr>
              <a:t>where there is no text or other elements</a:t>
            </a:r>
          </a:p>
        </p:txBody>
      </p:sp>
      <p:sp>
        <p:nvSpPr>
          <p:cNvPr id="23" name="Content Placeholder 7"/>
          <p:cNvSpPr txBox="1">
            <a:spLocks noChangeAspect="1"/>
          </p:cNvSpPr>
          <p:nvPr userDrawn="1"/>
        </p:nvSpPr>
        <p:spPr>
          <a:xfrm>
            <a:off x="7101843" y="2969749"/>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a:t>
            </a:r>
            <a:endParaRPr lang="en-GB" sz="1100" dirty="0">
              <a:solidFill>
                <a:srgbClr val="FFFFFF"/>
              </a:solidFill>
            </a:endParaRPr>
          </a:p>
        </p:txBody>
      </p:sp>
      <p:sp>
        <p:nvSpPr>
          <p:cNvPr id="24" name="Content Placeholder 7"/>
          <p:cNvSpPr txBox="1">
            <a:spLocks/>
          </p:cNvSpPr>
          <p:nvPr userDrawn="1"/>
        </p:nvSpPr>
        <p:spPr>
          <a:xfrm>
            <a:off x="7491133" y="3637983"/>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a:t>
            </a:r>
            <a:r>
              <a:rPr lang="en-GB" sz="1100" b="1" dirty="0" smtClean="0">
                <a:solidFill>
                  <a:srgbClr val="000000"/>
                </a:solidFill>
                <a:latin typeface="Arial"/>
              </a:rPr>
              <a:t>Grids and Guides</a:t>
            </a:r>
            <a:r>
              <a:rPr lang="en-GB" sz="1100" dirty="0" smtClean="0">
                <a:solidFill>
                  <a:srgbClr val="000000"/>
                </a:solidFill>
                <a:latin typeface="Arial"/>
              </a:rPr>
              <a:t> </a:t>
            </a:r>
          </a:p>
        </p:txBody>
      </p:sp>
      <p:sp>
        <p:nvSpPr>
          <p:cNvPr id="25" name="Content Placeholder 7"/>
          <p:cNvSpPr txBox="1">
            <a:spLocks noChangeAspect="1"/>
          </p:cNvSpPr>
          <p:nvPr userDrawn="1"/>
        </p:nvSpPr>
        <p:spPr>
          <a:xfrm>
            <a:off x="7101843" y="3614618"/>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2</a:t>
            </a:r>
            <a:endParaRPr lang="en-GB" sz="1100" dirty="0">
              <a:solidFill>
                <a:srgbClr val="FFFFFF"/>
              </a:solidFill>
            </a:endParaRPr>
          </a:p>
        </p:txBody>
      </p:sp>
      <p:sp>
        <p:nvSpPr>
          <p:cNvPr id="26" name="Content Placeholder 7"/>
          <p:cNvSpPr txBox="1">
            <a:spLocks/>
          </p:cNvSpPr>
          <p:nvPr userDrawn="1"/>
        </p:nvSpPr>
        <p:spPr>
          <a:xfrm>
            <a:off x="7491133" y="4122663"/>
            <a:ext cx="3701816" cy="907941"/>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the following:</a:t>
            </a:r>
          </a:p>
          <a:p>
            <a:pPr lvl="1">
              <a:buClrTx/>
            </a:pPr>
            <a:r>
              <a:rPr lang="en-GB" sz="1100" b="1" dirty="0" smtClean="0">
                <a:solidFill>
                  <a:srgbClr val="000000"/>
                </a:solidFill>
                <a:latin typeface="Arial"/>
              </a:rPr>
              <a:t>Snap objects to grid</a:t>
            </a:r>
          </a:p>
          <a:p>
            <a:pPr lvl="1">
              <a:buClrTx/>
            </a:pPr>
            <a:r>
              <a:rPr lang="en-GB" sz="1100" b="1" dirty="0" smtClean="0">
                <a:solidFill>
                  <a:srgbClr val="000000"/>
                </a:solidFill>
                <a:latin typeface="Arial"/>
              </a:rPr>
              <a:t>Display drawing guides</a:t>
            </a:r>
          </a:p>
          <a:p>
            <a:pPr lvl="1">
              <a:buClrTx/>
            </a:pPr>
            <a:r>
              <a:rPr lang="en-GB" sz="1100" b="1" dirty="0" smtClean="0">
                <a:solidFill>
                  <a:srgbClr val="000000"/>
                </a:solidFill>
                <a:latin typeface="Arial"/>
              </a:rPr>
              <a:t>Display smart guides</a:t>
            </a:r>
          </a:p>
        </p:txBody>
      </p:sp>
      <p:sp>
        <p:nvSpPr>
          <p:cNvPr id="27" name="Content Placeholder 7"/>
          <p:cNvSpPr txBox="1">
            <a:spLocks noChangeAspect="1"/>
          </p:cNvSpPr>
          <p:nvPr userDrawn="1"/>
        </p:nvSpPr>
        <p:spPr>
          <a:xfrm>
            <a:off x="7101843" y="4101219"/>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a:t>
            </a:r>
            <a:endParaRPr lang="en-GB" sz="1100" dirty="0">
              <a:solidFill>
                <a:srgbClr val="FFFFFF"/>
              </a:solidFill>
            </a:endParaRPr>
          </a:p>
        </p:txBody>
      </p:sp>
      <p:sp>
        <p:nvSpPr>
          <p:cNvPr id="28" name="Content Placeholder 7"/>
          <p:cNvSpPr txBox="1">
            <a:spLocks/>
          </p:cNvSpPr>
          <p:nvPr userDrawn="1"/>
        </p:nvSpPr>
        <p:spPr>
          <a:xfrm>
            <a:off x="7491133" y="5345995"/>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Spacing at 0.1 cm</a:t>
            </a:r>
          </a:p>
        </p:txBody>
      </p:sp>
      <p:sp>
        <p:nvSpPr>
          <p:cNvPr id="29" name="Content Placeholder 7"/>
          <p:cNvSpPr txBox="1">
            <a:spLocks noChangeAspect="1"/>
          </p:cNvSpPr>
          <p:nvPr userDrawn="1"/>
        </p:nvSpPr>
        <p:spPr>
          <a:xfrm>
            <a:off x="7101843" y="5322618"/>
            <a:ext cx="288000" cy="216000"/>
          </a:xfrm>
          <a:prstGeom prst="ellipse">
            <a:avLst/>
          </a:prstGeom>
          <a:solidFill>
            <a:schemeClr val="accent2"/>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4</a:t>
            </a:r>
            <a:endParaRPr lang="en-GB" sz="1100" dirty="0">
              <a:solidFill>
                <a:srgbClr val="FFFFFF"/>
              </a:solidFill>
            </a:endParaRPr>
          </a:p>
        </p:txBody>
      </p:sp>
      <p:sp>
        <p:nvSpPr>
          <p:cNvPr id="30" name="Line 148"/>
          <p:cNvSpPr>
            <a:spLocks noChangeShapeType="1"/>
          </p:cNvSpPr>
          <p:nvPr userDrawn="1"/>
        </p:nvSpPr>
        <p:spPr bwMode="auto">
          <a:xfrm rot="16200000">
            <a:off x="-179797" y="1436203"/>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31" name="Content Placeholder 7"/>
          <p:cNvSpPr txBox="1">
            <a:spLocks/>
          </p:cNvSpPr>
          <p:nvPr userDrawn="1"/>
        </p:nvSpPr>
        <p:spPr>
          <a:xfrm>
            <a:off x="-681721" y="1472718"/>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5.20</a:t>
            </a:r>
            <a:endParaRPr lang="en-GB" sz="1100" dirty="0">
              <a:solidFill>
                <a:srgbClr val="FFFFFF"/>
              </a:solidFill>
            </a:endParaRPr>
          </a:p>
        </p:txBody>
      </p:sp>
      <p:pic>
        <p:nvPicPr>
          <p:cNvPr id="32" name="Picture 3"/>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tretch/>
        </p:blipFill>
        <p:spPr bwMode="auto">
          <a:xfrm>
            <a:off x="911434" y="2984036"/>
            <a:ext cx="2150945" cy="202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userDrawn="1"/>
        </p:nvPicPr>
        <p:blipFill>
          <a:blip r:embed="rId4">
            <a:extLst>
              <a:ext uri="{28A0092B-C50C-407E-A947-70E740481C1C}">
                <a14:useLocalDpi xmlns:a14="http://schemas.microsoft.com/office/drawing/2010/main"/>
              </a:ext>
            </a:extLst>
          </a:blip>
          <a:stretch>
            <a:fillRect/>
          </a:stretch>
        </p:blipFill>
        <p:spPr bwMode="auto">
          <a:xfrm>
            <a:off x="3233799" y="2984050"/>
            <a:ext cx="35814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userDrawn="1"/>
        </p:nvCxnSpPr>
        <p:spPr>
          <a:xfrm>
            <a:off x="334433"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Line 148"/>
          <p:cNvSpPr>
            <a:spLocks noChangeShapeType="1"/>
          </p:cNvSpPr>
          <p:nvPr userDrawn="1"/>
        </p:nvSpPr>
        <p:spPr bwMode="auto">
          <a:xfrm>
            <a:off x="334433" y="-250825"/>
            <a:ext cx="0" cy="196850"/>
          </a:xfrm>
          <a:prstGeom prst="line">
            <a:avLst/>
          </a:prstGeom>
          <a:noFill/>
          <a:ln w="9525">
            <a:solidFill>
              <a:schemeClr val="tx1"/>
            </a:solidFill>
            <a:round/>
            <a:headEnd/>
            <a:tailEnd type="triangle" w="med" len="med"/>
          </a:ln>
          <a:effectLst/>
        </p:spPr>
        <p:txBody>
          <a:bodyPr wrap="none" anchor="ctr"/>
          <a:lstStyle/>
          <a:p>
            <a:endParaRPr lang="en-GB" dirty="0">
              <a:solidFill>
                <a:srgbClr val="FFFFFF"/>
              </a:solidFill>
            </a:endParaRPr>
          </a:p>
        </p:txBody>
      </p:sp>
      <p:cxnSp>
        <p:nvCxnSpPr>
          <p:cNvPr id="36" name="Straight Connector 35"/>
          <p:cNvCxnSpPr/>
          <p:nvPr userDrawn="1"/>
        </p:nvCxnSpPr>
        <p:spPr>
          <a:xfrm>
            <a:off x="0" y="1557338"/>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Rounded Rectangle 36"/>
          <p:cNvSpPr/>
          <p:nvPr userDrawn="1"/>
        </p:nvSpPr>
        <p:spPr>
          <a:xfrm>
            <a:off x="923578" y="4123064"/>
            <a:ext cx="2114905" cy="213207"/>
          </a:xfrm>
          <a:prstGeom prst="roundRect">
            <a:avLst>
              <a:gd name="adj" fmla="val 168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38" name="Line 148"/>
          <p:cNvSpPr>
            <a:spLocks noChangeShapeType="1"/>
          </p:cNvSpPr>
          <p:nvPr userDrawn="1"/>
        </p:nvSpPr>
        <p:spPr bwMode="auto">
          <a:xfrm rot="16200000">
            <a:off x="-179797" y="2228364"/>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39" name="Content Placeholder 7"/>
          <p:cNvSpPr txBox="1">
            <a:spLocks/>
          </p:cNvSpPr>
          <p:nvPr userDrawn="1"/>
        </p:nvSpPr>
        <p:spPr>
          <a:xfrm>
            <a:off x="-681721" y="2264879"/>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3.00</a:t>
            </a:r>
            <a:endParaRPr lang="en-GB" sz="1100" dirty="0">
              <a:solidFill>
                <a:srgbClr val="FFFFFF"/>
              </a:solidFill>
            </a:endParaRPr>
          </a:p>
        </p:txBody>
      </p:sp>
      <p:cxnSp>
        <p:nvCxnSpPr>
          <p:cNvPr id="40" name="Straight Connector 39"/>
          <p:cNvCxnSpPr/>
          <p:nvPr userDrawn="1"/>
        </p:nvCxnSpPr>
        <p:spPr>
          <a:xfrm>
            <a:off x="0" y="2349500"/>
            <a:ext cx="12192000"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825441"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091164"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6356888"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Content Placeholder 7"/>
          <p:cNvSpPr txBox="1">
            <a:spLocks/>
          </p:cNvSpPr>
          <p:nvPr userDrawn="1"/>
        </p:nvSpPr>
        <p:spPr>
          <a:xfrm>
            <a:off x="911434" y="2233633"/>
            <a:ext cx="10369151" cy="338554"/>
          </a:xfrm>
          <a:prstGeom prst="rect">
            <a:avLst/>
          </a:prstGeom>
          <a:solidFill>
            <a:schemeClr val="bg2"/>
          </a:solidFill>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To display your gridlines you must select </a:t>
            </a:r>
            <a:r>
              <a:rPr lang="en-GB" sz="1100" b="1" dirty="0" smtClean="0">
                <a:solidFill>
                  <a:srgbClr val="000000"/>
                </a:solidFill>
                <a:latin typeface="Arial"/>
              </a:rPr>
              <a:t>Snap objects to grid </a:t>
            </a:r>
            <a:r>
              <a:rPr lang="en-GB" sz="1100" dirty="0" smtClean="0">
                <a:solidFill>
                  <a:srgbClr val="000000"/>
                </a:solidFill>
                <a:latin typeface="Arial"/>
              </a:rPr>
              <a:t>for precise placement of gridlines. </a:t>
            </a:r>
            <a:br>
              <a:rPr lang="en-GB" sz="1100" dirty="0" smtClean="0">
                <a:solidFill>
                  <a:srgbClr val="000000"/>
                </a:solidFill>
                <a:latin typeface="Arial"/>
              </a:rPr>
            </a:br>
            <a:r>
              <a:rPr lang="en-GB" sz="1100" dirty="0" smtClean="0">
                <a:solidFill>
                  <a:srgbClr val="000000"/>
                </a:solidFill>
                <a:latin typeface="Arial"/>
              </a:rPr>
              <a:t>If you press </a:t>
            </a:r>
            <a:r>
              <a:rPr lang="en-GB" sz="1100" b="1" dirty="0" smtClean="0">
                <a:solidFill>
                  <a:srgbClr val="000000"/>
                </a:solidFill>
                <a:latin typeface="Arial"/>
              </a:rPr>
              <a:t>ALT</a:t>
            </a:r>
            <a:r>
              <a:rPr lang="en-GB" sz="1100" dirty="0" smtClean="0">
                <a:solidFill>
                  <a:srgbClr val="000000"/>
                </a:solidFill>
                <a:latin typeface="Arial"/>
              </a:rPr>
              <a:t>, you can move your objects freely around and they will not try to stick to the gridlines. </a:t>
            </a:r>
          </a:p>
        </p:txBody>
      </p:sp>
      <p:sp>
        <p:nvSpPr>
          <p:cNvPr id="48" name="Line 148"/>
          <p:cNvSpPr>
            <a:spLocks noChangeShapeType="1"/>
          </p:cNvSpPr>
          <p:nvPr userDrawn="1"/>
        </p:nvSpPr>
        <p:spPr bwMode="auto">
          <a:xfrm rot="16200000">
            <a:off x="-179797" y="247162"/>
            <a:ext cx="0" cy="242277"/>
          </a:xfrm>
          <a:prstGeom prst="line">
            <a:avLst/>
          </a:prstGeom>
          <a:noFill/>
          <a:ln w="9525">
            <a:solidFill>
              <a:schemeClr val="tx1"/>
            </a:solidFill>
            <a:round/>
            <a:headEnd/>
            <a:tailEnd type="triangle" w="med" len="med"/>
          </a:ln>
          <a:effectLst/>
        </p:spPr>
        <p:txBody>
          <a:bodyPr wrap="none" anchor="ctr"/>
          <a:lstStyle/>
          <a:p>
            <a:endParaRPr lang="en-GB" sz="1100" dirty="0">
              <a:solidFill>
                <a:srgbClr val="FFFFFF"/>
              </a:solidFill>
            </a:endParaRPr>
          </a:p>
        </p:txBody>
      </p:sp>
      <p:sp>
        <p:nvSpPr>
          <p:cNvPr id="49" name="Content Placeholder 7"/>
          <p:cNvSpPr txBox="1">
            <a:spLocks/>
          </p:cNvSpPr>
          <p:nvPr userDrawn="1"/>
        </p:nvSpPr>
        <p:spPr>
          <a:xfrm>
            <a:off x="-681721" y="283680"/>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50" name="Content Placeholder 7"/>
          <p:cNvSpPr txBox="1">
            <a:spLocks/>
          </p:cNvSpPr>
          <p:nvPr userDrawn="1"/>
        </p:nvSpPr>
        <p:spPr>
          <a:xfrm>
            <a:off x="158113"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12.00</a:t>
            </a:r>
            <a:endParaRPr lang="en-GB" sz="1100" dirty="0">
              <a:solidFill>
                <a:srgbClr val="FFFFFF"/>
              </a:solidFill>
            </a:endParaRPr>
          </a:p>
        </p:txBody>
      </p:sp>
      <p:sp>
        <p:nvSpPr>
          <p:cNvPr id="51" name="Content Placeholder 7"/>
          <p:cNvSpPr txBox="1">
            <a:spLocks/>
          </p:cNvSpPr>
          <p:nvPr userDrawn="1"/>
        </p:nvSpPr>
        <p:spPr>
          <a:xfrm>
            <a:off x="11681246"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12.00</a:t>
            </a:r>
            <a:endParaRPr lang="en-GB" sz="1100" dirty="0">
              <a:solidFill>
                <a:srgbClr val="FFFFFF"/>
              </a:solidFill>
            </a:endParaRPr>
          </a:p>
        </p:txBody>
      </p:sp>
      <p:sp>
        <p:nvSpPr>
          <p:cNvPr id="43" name="Title 1"/>
          <p:cNvSpPr>
            <a:spLocks noGrp="1"/>
          </p:cNvSpPr>
          <p:nvPr>
            <p:ph type="title" hasCustomPrompt="1"/>
          </p:nvPr>
        </p:nvSpPr>
        <p:spPr>
          <a:xfrm>
            <a:off x="334444" y="466944"/>
            <a:ext cx="9362017" cy="307777"/>
          </a:xfrm>
        </p:spPr>
        <p:txBody>
          <a:bodyPr/>
          <a:lstStyle>
            <a:lvl1pPr>
              <a:defRPr baseline="0"/>
            </a:lvl1pPr>
          </a:lstStyle>
          <a:p>
            <a:r>
              <a:rPr lang="en-GB" dirty="0" smtClean="0"/>
              <a:t>Click to write title here</a:t>
            </a:r>
            <a:endParaRPr lang="en-GB" dirty="0"/>
          </a:p>
        </p:txBody>
      </p:sp>
      <p:sp>
        <p:nvSpPr>
          <p:cNvPr id="54" name="Text Placeholder 8"/>
          <p:cNvSpPr>
            <a:spLocks noGrp="1"/>
          </p:cNvSpPr>
          <p:nvPr>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55" name="Straight Connector 54"/>
          <p:cNvCxnSpPr/>
          <p:nvPr userDrawn="1"/>
        </p:nvCxnSpPr>
        <p:spPr>
          <a:xfrm>
            <a:off x="334434"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334434"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9"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60"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61"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1494166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go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3"/>
            <a:ext cx="3254272" cy="1663701"/>
          </a:xfrm>
          <a:prstGeom prst="rect">
            <a:avLst/>
          </a:prstGeom>
        </p:spPr>
      </p:pic>
    </p:spTree>
    <p:extLst>
      <p:ext uri="{BB962C8B-B14F-4D97-AF65-F5344CB8AC3E}">
        <p14:creationId xmlns:p14="http://schemas.microsoft.com/office/powerpoint/2010/main" val="76547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Back page_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 typeface="Wingdings" charset="0"/>
              <a:buChar char="•"/>
              <a:defRPr/>
            </a:pPr>
            <a:endParaRPr lang="en-US" dirty="0"/>
          </a:p>
        </p:txBody>
      </p:sp>
      <p:pic>
        <p:nvPicPr>
          <p:cNvPr id="3" name="Picture 2" descr="C:\Users\tso\Desktop\Getinge_Logo_White.png"/>
          <p:cNvPicPr>
            <a:picLocks noChangeArrowheads="1"/>
          </p:cNvPicPr>
          <p:nvPr/>
        </p:nvPicPr>
        <p:blipFill>
          <a:blip r:embed="rId2"/>
          <a:srcRect/>
          <a:stretch>
            <a:fillRect/>
          </a:stretch>
        </p:blipFill>
        <p:spPr bwMode="auto">
          <a:xfrm>
            <a:off x="5255685" y="5297489"/>
            <a:ext cx="1680633" cy="434975"/>
          </a:xfrm>
          <a:prstGeom prst="rect">
            <a:avLst/>
          </a:prstGeom>
          <a:noFill/>
          <a:ln w="9525">
            <a:noFill/>
            <a:miter lim="800000"/>
            <a:headEnd/>
            <a:tailEnd/>
          </a:ln>
        </p:spPr>
      </p:pic>
      <p:sp>
        <p:nvSpPr>
          <p:cNvPr id="4" name="TextBox 4"/>
          <p:cNvSpPr txBox="1">
            <a:spLocks noChangeArrowheads="1"/>
          </p:cNvSpPr>
          <p:nvPr/>
        </p:nvSpPr>
        <p:spPr bwMode="auto">
          <a:xfrm>
            <a:off x="5658381" y="6429733"/>
            <a:ext cx="875240" cy="123111"/>
          </a:xfrm>
          <a:prstGeom prst="rect">
            <a:avLst/>
          </a:prstGeom>
          <a:noFill/>
          <a:ln>
            <a:noFill/>
          </a:ln>
          <a:extLst/>
        </p:spPr>
        <p:txBody>
          <a:bodyPr wrap="none" lIns="0" tIns="0" rIns="0" bIns="0" anchor="ctr" anchorCtr="1">
            <a:spAutoFit/>
          </a:bodyPr>
          <a:lstStyle>
            <a:lvl1pPr>
              <a:defRPr sz="2400" b="1">
                <a:solidFill>
                  <a:srgbClr val="FAFD00"/>
                </a:solidFill>
                <a:latin typeface="Arial" charset="0"/>
                <a:ea typeface="ＭＳ Ｐゴシック" charset="0"/>
                <a:cs typeface="ＭＳ Ｐゴシック" charset="0"/>
              </a:defRPr>
            </a:lvl1pPr>
            <a:lvl2pPr marL="742950" indent="-285750">
              <a:defRPr sz="2400" b="1">
                <a:solidFill>
                  <a:srgbClr val="FAFD00"/>
                </a:solidFill>
                <a:latin typeface="Arial" charset="0"/>
                <a:ea typeface="ＭＳ Ｐゴシック" charset="0"/>
              </a:defRPr>
            </a:lvl2pPr>
            <a:lvl3pPr marL="1143000" indent="-228600">
              <a:defRPr sz="2400" b="1">
                <a:solidFill>
                  <a:srgbClr val="FAFD00"/>
                </a:solidFill>
                <a:latin typeface="Arial" charset="0"/>
                <a:ea typeface="ＭＳ Ｐゴシック" charset="0"/>
              </a:defRPr>
            </a:lvl3pPr>
            <a:lvl4pPr marL="1600200" indent="-228600">
              <a:defRPr sz="2400" b="1">
                <a:solidFill>
                  <a:srgbClr val="FAFD00"/>
                </a:solidFill>
                <a:latin typeface="Arial" charset="0"/>
                <a:ea typeface="ＭＳ Ｐゴシック" charset="0"/>
              </a:defRPr>
            </a:lvl4pPr>
            <a:lvl5pPr marL="2057400" indent="-228600">
              <a:defRPr sz="2400" b="1">
                <a:solidFill>
                  <a:srgbClr val="FAFD00"/>
                </a:solidFill>
                <a:latin typeface="Arial" charset="0"/>
                <a:ea typeface="ＭＳ Ｐゴシック" charset="0"/>
              </a:defRPr>
            </a:lvl5pPr>
            <a:lvl6pPr marL="2514600" indent="-228600" eaLnBrk="0" fontAlgn="base" hangingPunct="0">
              <a:spcBef>
                <a:spcPct val="20000"/>
              </a:spcBef>
              <a:spcAft>
                <a:spcPct val="0"/>
              </a:spcAft>
              <a:buFont typeface="Wingdings" charset="0"/>
              <a:buChar char="•"/>
              <a:defRPr sz="2400" b="1">
                <a:solidFill>
                  <a:srgbClr val="FAFD00"/>
                </a:solidFill>
                <a:latin typeface="Arial" charset="0"/>
                <a:ea typeface="ＭＳ Ｐゴシック" charset="0"/>
              </a:defRPr>
            </a:lvl6pPr>
            <a:lvl7pPr marL="2971800" indent="-228600" eaLnBrk="0" fontAlgn="base" hangingPunct="0">
              <a:spcBef>
                <a:spcPct val="20000"/>
              </a:spcBef>
              <a:spcAft>
                <a:spcPct val="0"/>
              </a:spcAft>
              <a:buFont typeface="Wingdings" charset="0"/>
              <a:buChar char="•"/>
              <a:defRPr sz="2400" b="1">
                <a:solidFill>
                  <a:srgbClr val="FAFD00"/>
                </a:solidFill>
                <a:latin typeface="Arial" charset="0"/>
                <a:ea typeface="ＭＳ Ｐゴシック" charset="0"/>
              </a:defRPr>
            </a:lvl7pPr>
            <a:lvl8pPr marL="3429000" indent="-228600" eaLnBrk="0" fontAlgn="base" hangingPunct="0">
              <a:spcBef>
                <a:spcPct val="20000"/>
              </a:spcBef>
              <a:spcAft>
                <a:spcPct val="0"/>
              </a:spcAft>
              <a:buFont typeface="Wingdings" charset="0"/>
              <a:buChar char="•"/>
              <a:defRPr sz="2400" b="1">
                <a:solidFill>
                  <a:srgbClr val="FAFD00"/>
                </a:solidFill>
                <a:latin typeface="Arial" charset="0"/>
                <a:ea typeface="ＭＳ Ｐゴシック" charset="0"/>
              </a:defRPr>
            </a:lvl8pPr>
            <a:lvl9pPr marL="3886200" indent="-228600" eaLnBrk="0" fontAlgn="base" hangingPunct="0">
              <a:spcBef>
                <a:spcPct val="20000"/>
              </a:spcBef>
              <a:spcAft>
                <a:spcPct val="0"/>
              </a:spcAft>
              <a:buFont typeface="Wingdings" charset="0"/>
              <a:buChar char="•"/>
              <a:defRPr sz="2400" b="1">
                <a:solidFill>
                  <a:srgbClr val="FAFD00"/>
                </a:solidFill>
                <a:latin typeface="Arial" charset="0"/>
                <a:ea typeface="ＭＳ Ｐゴシック" charset="0"/>
              </a:defRPr>
            </a:lvl9pPr>
          </a:lstStyle>
          <a:p>
            <a:pPr algn="ctr" eaLnBrk="0" hangingPunct="0">
              <a:spcBef>
                <a:spcPct val="20000"/>
              </a:spcBef>
              <a:buFont typeface="Wingdings" charset="0"/>
              <a:buNone/>
              <a:defRPr/>
            </a:pPr>
            <a:r>
              <a:rPr lang="en-US" sz="800" dirty="0" err="1" smtClean="0">
                <a:solidFill>
                  <a:schemeClr val="bg1"/>
                </a:solidFill>
              </a:rPr>
              <a:t>www.getinge.com</a:t>
            </a:r>
            <a:endParaRPr lang="en-US" sz="800" dirty="0" smtClean="0">
              <a:solidFill>
                <a:schemeClr val="bg1"/>
              </a:solidFill>
            </a:endParaRPr>
          </a:p>
        </p:txBody>
      </p:sp>
    </p:spTree>
    <p:extLst>
      <p:ext uri="{BB962C8B-B14F-4D97-AF65-F5344CB8AC3E}">
        <p14:creationId xmlns:p14="http://schemas.microsoft.com/office/powerpoint/2010/main" val="14683838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75475" y="403200"/>
            <a:ext cx="4921200" cy="2660400"/>
          </a:xfrm>
          <a:prstGeom prst="rect">
            <a:avLst/>
          </a:prstGeom>
        </p:spPr>
        <p:txBody>
          <a:bodyPr anchor="b"/>
          <a:lstStyle>
            <a:lvl1pPr algn="l">
              <a:lnSpc>
                <a:spcPct val="90000"/>
              </a:lnSpc>
              <a:defRPr sz="3200">
                <a:solidFill>
                  <a:schemeClr val="bg1"/>
                </a:solidFill>
              </a:defRPr>
            </a:lvl1pPr>
          </a:lstStyle>
          <a:p>
            <a:r>
              <a:rPr lang="fr-FR" dirty="0" smtClean="0"/>
              <a:t>Le système de transfert</a:t>
            </a:r>
            <a:br>
              <a:rPr lang="fr-FR" dirty="0" smtClean="0"/>
            </a:br>
            <a:r>
              <a:rPr lang="fr-FR" dirty="0" smtClean="0"/>
              <a:t>DPTE</a:t>
            </a:r>
            <a:endParaRPr lang="en-US" dirty="0"/>
          </a:p>
        </p:txBody>
      </p:sp>
      <p:sp>
        <p:nvSpPr>
          <p:cNvPr id="3" name="Subtitle 2"/>
          <p:cNvSpPr>
            <a:spLocks noGrp="1"/>
          </p:cNvSpPr>
          <p:nvPr>
            <p:ph type="subTitle" idx="1"/>
          </p:nvPr>
        </p:nvSpPr>
        <p:spPr>
          <a:xfrm>
            <a:off x="6575475" y="3135600"/>
            <a:ext cx="4921200" cy="1141200"/>
          </a:xfrm>
        </p:spPr>
        <p:txBody>
          <a:bodyPr/>
          <a:lstStyle>
            <a:lvl1pPr marL="0" indent="0" algn="l">
              <a:buNone/>
              <a:defRPr sz="1600">
                <a:solidFill>
                  <a:srgbClr val="F39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6194053"/>
            <a:ext cx="2190199" cy="331291"/>
          </a:xfrm>
          <a:prstGeom prst="rect">
            <a:avLst/>
          </a:prstGeom>
        </p:spPr>
      </p:pic>
    </p:spTree>
    <p:extLst>
      <p:ext uri="{BB962C8B-B14F-4D97-AF65-F5344CB8AC3E}">
        <p14:creationId xmlns:p14="http://schemas.microsoft.com/office/powerpoint/2010/main" val="4527387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355861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9" name="Slide Number Placeholder 8"/>
          <p:cNvSpPr>
            <a:spLocks noGrp="1"/>
          </p:cNvSpPr>
          <p:nvPr>
            <p:ph type="sldNum" sz="quarter" idx="12"/>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Tree>
    <p:extLst>
      <p:ext uri="{BB962C8B-B14F-4D97-AF65-F5344CB8AC3E}">
        <p14:creationId xmlns:p14="http://schemas.microsoft.com/office/powerpoint/2010/main" val="53960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6"/>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3089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13" name="Footer Placeholder 12"/>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14" name="Slide Number Placeholder 13"/>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903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3" y="5943604"/>
            <a:ext cx="2190199" cy="331291"/>
          </a:xfrm>
          <a:prstGeom prst="rect">
            <a:avLst/>
          </a:prstGeom>
        </p:spPr>
      </p:pic>
    </p:spTree>
    <p:extLst>
      <p:ext uri="{BB962C8B-B14F-4D97-AF65-F5344CB8AC3E}">
        <p14:creationId xmlns:p14="http://schemas.microsoft.com/office/powerpoint/2010/main" val="2555417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0614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385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3" name="Date Placeholder 22"/>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24" name="Footer Placeholder 2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25" name="Slide Number Placeholder 2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303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 name="Date Placeholder 1"/>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601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8401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3"/>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162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4"/>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7"/>
          <p:cNvSpPr>
            <a:spLocks noGrp="1"/>
          </p:cNvSpPr>
          <p:nvPr>
            <p:ph type="body" sz="quarter" idx="13" hasCustomPrompt="1"/>
          </p:nvPr>
        </p:nvSpPr>
        <p:spPr bwMode="gray">
          <a:xfrm>
            <a:off x="695327" y="1773240"/>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6"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dirty="0" smtClean="0">
                <a:solidFill>
                  <a:srgbClr val="002856"/>
                </a:solidFill>
              </a:rPr>
              <a:t>Getinge is a leading global provider of innovative solutions for operating rooms, intensive-care units, hospital wards, sterilization departments and for life science companies and institutions. Based on our first-hand experience and close partnerships, we are improving the every-day life for people, today and tomorrow.</a:t>
            </a:r>
            <a:endParaRPr lang="en-US" dirty="0">
              <a:solidFill>
                <a:srgbClr val="002856"/>
              </a:solidFill>
            </a:endParaRPr>
          </a:p>
        </p:txBody>
      </p:sp>
      <p:sp>
        <p:nvSpPr>
          <p:cNvPr id="18" name="TextBox 17"/>
          <p:cNvSpPr txBox="1"/>
          <p:nvPr/>
        </p:nvSpPr>
        <p:spPr bwMode="gray">
          <a:xfrm>
            <a:off x="695326"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smtClean="0">
                <a:solidFill>
                  <a:srgbClr val="002856"/>
                </a:solidFill>
              </a:rPr>
              <a:t>www.getinge.com</a:t>
            </a:r>
            <a:endParaRPr lang="en-US" b="0" dirty="0">
              <a:solidFill>
                <a:srgbClr val="002856"/>
              </a:solidFill>
            </a:endParaRPr>
          </a:p>
        </p:txBody>
      </p:sp>
      <p:sp>
        <p:nvSpPr>
          <p:cNvPr id="9" name="Textplatzhalter 8"/>
          <p:cNvSpPr>
            <a:spLocks noGrp="1"/>
          </p:cNvSpPr>
          <p:nvPr>
            <p:ph type="body" sz="quarter" idx="14"/>
          </p:nvPr>
        </p:nvSpPr>
        <p:spPr bwMode="gray">
          <a:xfrm>
            <a:off x="2951326"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Click to edit Master text styles</a:t>
            </a:r>
          </a:p>
        </p:txBody>
      </p:sp>
      <p:sp>
        <p:nvSpPr>
          <p:cNvPr id="2" name="Date Placeholder 1"/>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3" name="Footer Placeholder 2"/>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4" name="Slide Number Placeholder 3"/>
          <p:cNvSpPr>
            <a:spLocks noGrp="1"/>
          </p:cNvSpPr>
          <p:nvPr>
            <p:ph type="sldNum" sz="quarter" idx="17"/>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extplatzhalter 6"/>
          <p:cNvSpPr>
            <a:spLocks noGrp="1"/>
          </p:cNvSpPr>
          <p:nvPr>
            <p:ph type="body" sz="quarter" idx="18" hasCustomPrompt="1"/>
          </p:nvPr>
        </p:nvSpPr>
        <p:spPr>
          <a:xfrm>
            <a:off x="695325" y="4450821"/>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3"/>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5"/>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Tree>
    <p:extLst>
      <p:ext uri="{BB962C8B-B14F-4D97-AF65-F5344CB8AC3E}">
        <p14:creationId xmlns:p14="http://schemas.microsoft.com/office/powerpoint/2010/main" val="50168994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2"/>
            <a:ext cx="3254272" cy="1663701"/>
          </a:xfrm>
          <a:prstGeom prst="rect">
            <a:avLst/>
          </a:prstGeom>
        </p:spPr>
      </p:pic>
    </p:spTree>
    <p:extLst>
      <p:ext uri="{BB962C8B-B14F-4D97-AF65-F5344CB8AC3E}">
        <p14:creationId xmlns:p14="http://schemas.microsoft.com/office/powerpoint/2010/main" val="1654563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u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21" name="Rectangle 20"/>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p:nvCxnSpPr>
        <p:spPr>
          <a:xfrm>
            <a:off x="445479" y="3933010"/>
            <a:ext cx="1129608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5479" y="5589240"/>
            <a:ext cx="11296087"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76" y="4761149"/>
            <a:ext cx="11296085" cy="738664"/>
          </a:xfrm>
        </p:spPr>
        <p:txBody>
          <a:bodyPr anchor="b"/>
          <a:lstStyle>
            <a:lvl1pPr algn="l">
              <a:defRPr sz="4800" b="1">
                <a:solidFill>
                  <a:schemeClr val="bg1"/>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445480" y="6023662"/>
            <a:ext cx="11296085"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445476" y="4022442"/>
            <a:ext cx="11296085" cy="649287"/>
          </a:xfrm>
        </p:spPr>
        <p:txBody>
          <a:bodyPr/>
          <a:lstStyle>
            <a:lvl1pPr>
              <a:defRPr sz="4800">
                <a:solidFill>
                  <a:schemeClr val="bg1"/>
                </a:solidFill>
                <a:latin typeface="+mj-lt"/>
              </a:defRPr>
            </a:lvl1pPr>
          </a:lstStyle>
          <a:p>
            <a:pPr lvl="0"/>
            <a:r>
              <a:rPr lang="en-GB" noProof="0" dirty="0" smtClean="0"/>
              <a:t>Click to write title</a:t>
            </a:r>
            <a:endParaRPr lang="en-GB" noProof="0" dirty="0"/>
          </a:p>
        </p:txBody>
      </p:sp>
      <p:sp>
        <p:nvSpPr>
          <p:cNvPr id="10" name="Content Placeholder 7"/>
          <p:cNvSpPr txBox="1">
            <a:spLocks/>
          </p:cNvSpPr>
          <p:nvPr/>
        </p:nvSpPr>
        <p:spPr>
          <a:xfrm>
            <a:off x="-2988087" y="0"/>
            <a:ext cx="2880000"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n-GB" sz="1000" dirty="0" smtClean="0">
                <a:solidFill>
                  <a:srgbClr val="000000"/>
                </a:solidFill>
              </a:rPr>
              <a:t>During all slides in this template relevant information will be available </a:t>
            </a:r>
            <a:br>
              <a:rPr lang="en-GB" sz="1000" dirty="0" smtClean="0">
                <a:solidFill>
                  <a:srgbClr val="000000"/>
                </a:solidFill>
              </a:rPr>
            </a:br>
            <a:r>
              <a:rPr lang="en-GB" sz="1000" dirty="0" smtClean="0">
                <a:solidFill>
                  <a:srgbClr val="000000"/>
                </a:solidFill>
              </a:rPr>
              <a:t>to you. You can also use the QUICK GUIDE at the end of the template, which will give you tips to help you </a:t>
            </a:r>
            <a:br>
              <a:rPr lang="en-GB" sz="1000" dirty="0" smtClean="0">
                <a:solidFill>
                  <a:srgbClr val="000000"/>
                </a:solidFill>
              </a:rPr>
            </a:br>
            <a:r>
              <a:rPr lang="en-GB" sz="1000" dirty="0" smtClean="0">
                <a:solidFill>
                  <a:srgbClr val="000000"/>
                </a:solidFill>
              </a:rPr>
              <a:t>get started!</a:t>
            </a:r>
          </a:p>
          <a:p>
            <a:pPr>
              <a:spcBef>
                <a:spcPts val="200"/>
              </a:spcBef>
            </a:pPr>
            <a:endParaRPr lang="en-GB" sz="1000" dirty="0" smtClean="0">
              <a:solidFill>
                <a:srgbClr val="000000"/>
              </a:solidFill>
            </a:endParaRPr>
          </a:p>
          <a:p>
            <a:pPr>
              <a:spcBef>
                <a:spcPts val="200"/>
              </a:spcBef>
            </a:pPr>
            <a:r>
              <a:rPr lang="en-GB" sz="1200" b="1" dirty="0" smtClean="0">
                <a:solidFill>
                  <a:srgbClr val="000000"/>
                </a:solidFill>
              </a:rPr>
              <a:t>FRONT PAGE LAYOUT</a:t>
            </a:r>
          </a:p>
          <a:p>
            <a:pPr>
              <a:spcBef>
                <a:spcPts val="200"/>
              </a:spcBef>
            </a:pPr>
            <a:r>
              <a:rPr lang="en-GB" sz="1000" dirty="0" smtClean="0">
                <a:solidFill>
                  <a:srgbClr val="000000"/>
                </a:solidFill>
              </a:rPr>
              <a:t>If you would like to insert a picture </a:t>
            </a:r>
            <a:br>
              <a:rPr lang="en-GB" sz="1000" dirty="0" smtClean="0">
                <a:solidFill>
                  <a:srgbClr val="000000"/>
                </a:solidFill>
              </a:rPr>
            </a:br>
            <a:r>
              <a:rPr lang="en-GB" sz="1000" dirty="0" smtClean="0">
                <a:solidFill>
                  <a:srgbClr val="000000"/>
                </a:solidFill>
              </a:rPr>
              <a:t>on the front page then please use </a:t>
            </a:r>
            <a:br>
              <a:rPr lang="en-GB" sz="1000" dirty="0" smtClean="0">
                <a:solidFill>
                  <a:srgbClr val="000000"/>
                </a:solidFill>
              </a:rPr>
            </a:br>
            <a:r>
              <a:rPr lang="en-GB" sz="1000" dirty="0" smtClean="0">
                <a:solidFill>
                  <a:srgbClr val="000000"/>
                </a:solidFill>
              </a:rPr>
              <a:t>the Front page 3 layout. The </a:t>
            </a:r>
            <a:r>
              <a:rPr lang="en-GB" sz="1000" b="1" dirty="0" smtClean="0">
                <a:solidFill>
                  <a:srgbClr val="000000"/>
                </a:solidFill>
              </a:rPr>
              <a:t>“blue design”</a:t>
            </a:r>
            <a:r>
              <a:rPr lang="en-GB" sz="1000" dirty="0" smtClean="0">
                <a:solidFill>
                  <a:srgbClr val="000000"/>
                </a:solidFill>
              </a:rPr>
              <a:t> (front page 1) is preferable </a:t>
            </a:r>
            <a:br>
              <a:rPr lang="en-GB" sz="1000" dirty="0" smtClean="0">
                <a:solidFill>
                  <a:srgbClr val="000000"/>
                </a:solidFill>
              </a:rPr>
            </a:br>
            <a:r>
              <a:rPr lang="en-GB" sz="1000" dirty="0" smtClean="0">
                <a:solidFill>
                  <a:srgbClr val="000000"/>
                </a:solidFill>
              </a:rPr>
              <a:t>for live presentations while the </a:t>
            </a:r>
            <a:r>
              <a:rPr lang="en-GB" sz="1000" b="1" dirty="0" smtClean="0">
                <a:solidFill>
                  <a:srgbClr val="000000"/>
                </a:solidFill>
              </a:rPr>
              <a:t>“white design”</a:t>
            </a:r>
            <a:r>
              <a:rPr lang="en-GB" sz="1000" dirty="0" smtClean="0">
                <a:solidFill>
                  <a:srgbClr val="000000"/>
                </a:solidFill>
              </a:rPr>
              <a:t> (Front page 2) can be used if you would like to print and hand out your presentation.</a:t>
            </a:r>
          </a:p>
          <a:p>
            <a:pPr>
              <a:spcBef>
                <a:spcPts val="200"/>
              </a:spcBef>
            </a:pPr>
            <a:endParaRPr lang="en-GB" sz="1000" dirty="0" smtClean="0">
              <a:solidFill>
                <a:srgbClr val="000000"/>
              </a:solidFill>
            </a:endParaRPr>
          </a:p>
          <a:p>
            <a:pPr>
              <a:spcBef>
                <a:spcPts val="200"/>
              </a:spcBef>
            </a:pPr>
            <a:r>
              <a:rPr lang="en-GB" sz="1200" b="1" dirty="0" smtClean="0">
                <a:solidFill>
                  <a:srgbClr val="000000"/>
                </a:solidFill>
              </a:rPr>
              <a:t>EDITING SLIDE LAYOUT</a:t>
            </a:r>
          </a:p>
          <a:p>
            <a:pPr>
              <a:spcBef>
                <a:spcPts val="200"/>
              </a:spcBef>
            </a:pPr>
            <a:r>
              <a:rPr lang="en-GB" sz="1000" dirty="0" smtClean="0">
                <a:solidFill>
                  <a:srgbClr val="000000"/>
                </a:solidFill>
              </a:rPr>
              <a:t>Go to </a:t>
            </a:r>
            <a:r>
              <a:rPr lang="en-GB" sz="1000" b="1" dirty="0" smtClean="0">
                <a:solidFill>
                  <a:srgbClr val="000000"/>
                </a:solidFill>
              </a:rPr>
              <a:t>Home</a:t>
            </a:r>
            <a:r>
              <a:rPr lang="en-GB" sz="1000" dirty="0" smtClean="0">
                <a:solidFill>
                  <a:srgbClr val="000000"/>
                </a:solidFill>
              </a:rPr>
              <a:t> Menu  – click on </a:t>
            </a:r>
            <a:r>
              <a:rPr lang="en-GB" sz="1000" b="1" dirty="0" smtClean="0">
                <a:solidFill>
                  <a:srgbClr val="000000"/>
                </a:solidFill>
              </a:rPr>
              <a:t>Layout</a:t>
            </a:r>
            <a:r>
              <a:rPr lang="en-GB" sz="1000" dirty="0" smtClean="0">
                <a:solidFill>
                  <a:srgbClr val="000000"/>
                </a:solidFill>
              </a:rPr>
              <a:t>. You can now choose between the predefined slide layouts. Having all slide layouts in the same master enables you to change layout easily while creating your presentation.  </a:t>
            </a:r>
          </a:p>
          <a:p>
            <a:pPr>
              <a:spcBef>
                <a:spcPts val="200"/>
              </a:spcBef>
            </a:pPr>
            <a:endParaRPr lang="en-GB" sz="1000" dirty="0" smtClean="0">
              <a:solidFill>
                <a:srgbClr val="000000"/>
              </a:solidFill>
            </a:endParaRPr>
          </a:p>
          <a:p>
            <a:pPr>
              <a:spcBef>
                <a:spcPts val="200"/>
              </a:spcBef>
            </a:pPr>
            <a:r>
              <a:rPr lang="en-GB" sz="1200" b="1" dirty="0" smtClean="0">
                <a:solidFill>
                  <a:srgbClr val="000000"/>
                </a:solidFill>
              </a:rPr>
              <a:t>EDIT FOOTER DETAILS</a:t>
            </a:r>
          </a:p>
          <a:p>
            <a:pPr>
              <a:spcBef>
                <a:spcPts val="200"/>
              </a:spcBef>
            </a:pPr>
            <a:r>
              <a:rPr lang="en-GB" sz="1000" dirty="0" smtClean="0">
                <a:solidFill>
                  <a:srgbClr val="000000"/>
                </a:solidFill>
              </a:rPr>
              <a:t>Go to </a:t>
            </a:r>
            <a:r>
              <a:rPr lang="en-GB" sz="1000" b="1" dirty="0" smtClean="0">
                <a:solidFill>
                  <a:srgbClr val="000000"/>
                </a:solidFill>
              </a:rPr>
              <a:t>Insert</a:t>
            </a:r>
            <a:r>
              <a:rPr lang="en-GB" sz="1000" dirty="0" smtClean="0">
                <a:solidFill>
                  <a:srgbClr val="000000"/>
                </a:solidFill>
              </a:rPr>
              <a:t> Menu  – click on </a:t>
            </a:r>
            <a:r>
              <a:rPr lang="en-GB" sz="1000" b="1" dirty="0" smtClean="0">
                <a:solidFill>
                  <a:srgbClr val="000000"/>
                </a:solidFill>
              </a:rPr>
              <a:t>Header </a:t>
            </a:r>
            <a:br>
              <a:rPr lang="en-GB" sz="1000" b="1" dirty="0" smtClean="0">
                <a:solidFill>
                  <a:srgbClr val="000000"/>
                </a:solidFill>
              </a:rPr>
            </a:br>
            <a:r>
              <a:rPr lang="en-GB" sz="1000" b="1" dirty="0" smtClean="0">
                <a:solidFill>
                  <a:srgbClr val="000000"/>
                </a:solidFill>
              </a:rPr>
              <a:t>&amp; Footer </a:t>
            </a:r>
            <a:r>
              <a:rPr lang="en-GB" sz="1000" dirty="0" smtClean="0">
                <a:solidFill>
                  <a:srgbClr val="000000"/>
                </a:solidFill>
              </a:rPr>
              <a:t>and take the following 4 steps:</a:t>
            </a:r>
          </a:p>
          <a:p>
            <a:pPr lvl="1">
              <a:spcBef>
                <a:spcPts val="200"/>
              </a:spcBef>
            </a:pPr>
            <a:r>
              <a:rPr lang="en-GB" sz="1000" dirty="0" smtClean="0">
                <a:solidFill>
                  <a:srgbClr val="000000"/>
                </a:solidFill>
              </a:rPr>
              <a:t>Select </a:t>
            </a:r>
            <a:r>
              <a:rPr lang="en-GB" sz="1000" b="1" dirty="0" smtClean="0">
                <a:solidFill>
                  <a:srgbClr val="000000"/>
                </a:solidFill>
              </a:rPr>
              <a:t>Date and time </a:t>
            </a:r>
            <a:r>
              <a:rPr lang="en-GB" sz="1000" dirty="0" smtClean="0">
                <a:solidFill>
                  <a:srgbClr val="000000"/>
                </a:solidFill>
              </a:rPr>
              <a:t>(we suggest that you select the following writing: November 1, 2012)</a:t>
            </a:r>
          </a:p>
          <a:p>
            <a:pPr lvl="1">
              <a:spcBef>
                <a:spcPts val="200"/>
              </a:spcBef>
            </a:pPr>
            <a:r>
              <a:rPr lang="en-GB" sz="1000" dirty="0" smtClean="0">
                <a:solidFill>
                  <a:srgbClr val="000000"/>
                </a:solidFill>
              </a:rPr>
              <a:t>Select</a:t>
            </a:r>
            <a:r>
              <a:rPr lang="en-GB" sz="1000" b="1" dirty="0" smtClean="0">
                <a:solidFill>
                  <a:srgbClr val="000000"/>
                </a:solidFill>
              </a:rPr>
              <a:t> Slide number</a:t>
            </a:r>
            <a:endParaRPr lang="en-GB" sz="1000" dirty="0" smtClean="0">
              <a:solidFill>
                <a:srgbClr val="000000"/>
              </a:solidFill>
            </a:endParaRPr>
          </a:p>
          <a:p>
            <a:pPr lvl="1">
              <a:spcBef>
                <a:spcPts val="200"/>
              </a:spcBef>
            </a:pPr>
            <a:r>
              <a:rPr lang="en-GB" sz="1000" dirty="0" smtClean="0">
                <a:solidFill>
                  <a:srgbClr val="000000"/>
                </a:solidFill>
              </a:rPr>
              <a:t>Select </a:t>
            </a:r>
            <a:r>
              <a:rPr lang="en-GB" sz="1000" b="1" dirty="0" smtClean="0">
                <a:solidFill>
                  <a:srgbClr val="000000"/>
                </a:solidFill>
              </a:rPr>
              <a:t>Picture </a:t>
            </a:r>
            <a:r>
              <a:rPr lang="en-GB" sz="1000" dirty="0" smtClean="0">
                <a:solidFill>
                  <a:srgbClr val="000000"/>
                </a:solidFill>
              </a:rPr>
              <a:t>to insert a ‘CONFIDENTIAL’ stamp or a name of your presentation or both</a:t>
            </a:r>
          </a:p>
          <a:p>
            <a:pPr lvl="1">
              <a:spcBef>
                <a:spcPts val="200"/>
              </a:spcBef>
            </a:pPr>
            <a:r>
              <a:rPr lang="en-GB" sz="1000" dirty="0" smtClean="0">
                <a:solidFill>
                  <a:srgbClr val="000000"/>
                </a:solidFill>
              </a:rPr>
              <a:t>Select </a:t>
            </a:r>
            <a:r>
              <a:rPr lang="en-GB" sz="1000" b="1" dirty="0" smtClean="0">
                <a:solidFill>
                  <a:srgbClr val="000000"/>
                </a:solidFill>
              </a:rPr>
              <a:t>Don’t show on title slide </a:t>
            </a:r>
            <a:r>
              <a:rPr lang="en-GB" sz="1000" dirty="0" smtClean="0">
                <a:solidFill>
                  <a:srgbClr val="000000"/>
                </a:solidFill>
              </a:rPr>
              <a:t>if you would like the ‘CONFIDENTIAL’ stamp and the name of your presentation or both not to appear on the front page of your presentation.</a:t>
            </a:r>
          </a:p>
        </p:txBody>
      </p:sp>
      <p:pic>
        <p:nvPicPr>
          <p:cNvPr id="36" name="Picture 2" descr="C:\Users\tso\Desktop\Getinge_Logo_Whit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24179" y="570740"/>
            <a:ext cx="1631524" cy="42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442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ey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23" name="Rectangle 22"/>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p:nvCxnSpPr>
        <p:spPr>
          <a:xfrm>
            <a:off x="445480" y="389700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5480" y="5553236"/>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80" y="4725145"/>
            <a:ext cx="11296085" cy="738664"/>
          </a:xfrm>
        </p:spPr>
        <p:txBody>
          <a:bodyPr anchor="b"/>
          <a:lstStyle>
            <a:lvl1pPr algn="l">
              <a:defRPr sz="4800" b="1">
                <a:solidFill>
                  <a:schemeClr val="tx1"/>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445480" y="6023662"/>
            <a:ext cx="11296085" cy="473976"/>
          </a:xfrm>
        </p:spPr>
        <p:txBody>
          <a:bodyPr>
            <a:noAutofit/>
          </a:bodyPr>
          <a:lstStyle>
            <a:lvl1pPr marL="0" indent="0" algn="l">
              <a:buNone/>
              <a:defRPr sz="1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445480" y="3986437"/>
            <a:ext cx="11296085" cy="649287"/>
          </a:xfrm>
        </p:spPr>
        <p:txBody>
          <a:bodyPr/>
          <a:lstStyle>
            <a:lvl1pPr>
              <a:defRPr sz="4800">
                <a:solidFill>
                  <a:schemeClr val="tx2"/>
                </a:solidFill>
                <a:latin typeface="+mj-lt"/>
              </a:defRPr>
            </a:lvl1pPr>
          </a:lstStyle>
          <a:p>
            <a:pPr lvl="0"/>
            <a:r>
              <a:rPr lang="en-GB" noProof="0" dirty="0" smtClean="0"/>
              <a:t>Click to write title</a:t>
            </a:r>
            <a:endParaRPr lang="en-GB" noProof="0" dirty="0"/>
          </a:p>
        </p:txBody>
      </p:sp>
      <p:sp>
        <p:nvSpPr>
          <p:cNvPr id="15"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FRONT PAGE LAYOUT</a:t>
            </a:r>
          </a:p>
          <a:p>
            <a:pPr>
              <a:spcBef>
                <a:spcPts val="300"/>
              </a:spcBef>
            </a:pPr>
            <a:r>
              <a:rPr lang="en-GB" sz="1000" dirty="0" smtClean="0">
                <a:solidFill>
                  <a:srgbClr val="000000"/>
                </a:solidFill>
              </a:rPr>
              <a:t>The </a:t>
            </a:r>
            <a:r>
              <a:rPr lang="en-GB" sz="1000" b="1" dirty="0" smtClean="0">
                <a:solidFill>
                  <a:srgbClr val="000000"/>
                </a:solidFill>
              </a:rPr>
              <a:t>blue front page </a:t>
            </a:r>
            <a:r>
              <a:rPr lang="en-GB" sz="1000" dirty="0" smtClean="0">
                <a:solidFill>
                  <a:srgbClr val="000000"/>
                </a:solidFill>
              </a:rPr>
              <a:t>is </a:t>
            </a:r>
            <a:r>
              <a:rPr lang="en-GB" sz="1000" b="1" dirty="0" smtClean="0">
                <a:solidFill>
                  <a:srgbClr val="000000"/>
                </a:solidFill>
              </a:rPr>
              <a:t>preferable</a:t>
            </a:r>
            <a:r>
              <a:rPr lang="en-GB" sz="1000" dirty="0" smtClean="0">
                <a:solidFill>
                  <a:srgbClr val="000000"/>
                </a:solidFill>
              </a:rPr>
              <a:t>. </a:t>
            </a:r>
          </a:p>
          <a:p>
            <a:pPr>
              <a:spcBef>
                <a:spcPts val="300"/>
              </a:spcBef>
            </a:pPr>
            <a:r>
              <a:rPr lang="en-GB" sz="1000" dirty="0" smtClean="0">
                <a:solidFill>
                  <a:srgbClr val="000000"/>
                </a:solidFill>
              </a:rPr>
              <a:t>If you would use a plain design </a:t>
            </a:r>
            <a:br>
              <a:rPr lang="en-GB" sz="1000" dirty="0" smtClean="0">
                <a:solidFill>
                  <a:srgbClr val="000000"/>
                </a:solidFill>
              </a:rPr>
            </a:br>
            <a:r>
              <a:rPr lang="en-GB" sz="1000" dirty="0" smtClean="0">
                <a:solidFill>
                  <a:srgbClr val="000000"/>
                </a:solidFill>
              </a:rPr>
              <a:t>or change your presentation to </a:t>
            </a:r>
            <a:br>
              <a:rPr lang="en-GB" sz="1000" dirty="0" smtClean="0">
                <a:solidFill>
                  <a:srgbClr val="000000"/>
                </a:solidFill>
              </a:rPr>
            </a:br>
            <a:r>
              <a:rPr lang="en-GB" sz="1000" dirty="0" smtClean="0">
                <a:solidFill>
                  <a:srgbClr val="000000"/>
                </a:solidFill>
              </a:rPr>
              <a:t>a print-friendly design, the white alternative can be used. </a:t>
            </a:r>
          </a:p>
          <a:p>
            <a:pPr>
              <a:spcBef>
                <a:spcPts val="300"/>
              </a:spcBef>
            </a:pPr>
            <a:r>
              <a:rPr lang="en-GB" sz="1000" dirty="0" smtClean="0">
                <a:solidFill>
                  <a:srgbClr val="000000"/>
                </a:solidFill>
              </a:rPr>
              <a:t>Please always remember to </a:t>
            </a:r>
            <a:br>
              <a:rPr lang="en-GB" sz="1000" dirty="0" smtClean="0">
                <a:solidFill>
                  <a:srgbClr val="000000"/>
                </a:solidFill>
              </a:rPr>
            </a:br>
            <a:r>
              <a:rPr lang="en-GB" sz="1000" dirty="0" smtClean="0">
                <a:solidFill>
                  <a:srgbClr val="000000"/>
                </a:solidFill>
              </a:rPr>
              <a:t>end your presentations with </a:t>
            </a:r>
            <a:br>
              <a:rPr lang="en-GB" sz="1000" dirty="0" smtClean="0">
                <a:solidFill>
                  <a:srgbClr val="000000"/>
                </a:solidFill>
              </a:rPr>
            </a:br>
            <a:r>
              <a:rPr lang="en-GB" sz="1000" dirty="0" smtClean="0">
                <a:solidFill>
                  <a:srgbClr val="000000"/>
                </a:solidFill>
              </a:rPr>
              <a:t>a back page slide.</a:t>
            </a:r>
          </a:p>
          <a:p>
            <a:pPr>
              <a:spcBef>
                <a:spcPts val="300"/>
              </a:spcBef>
            </a:pPr>
            <a:endParaRPr lang="en-GB" sz="1000"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GB" sz="1000" dirty="0" smtClean="0">
              <a:solidFill>
                <a:srgbClr val="000000"/>
              </a:solidFill>
            </a:endParaRPr>
          </a:p>
        </p:txBody>
      </p:sp>
      <p:pic>
        <p:nvPicPr>
          <p:cNvPr id="14" name="Picture 85" descr="\\segetfs10.icglobal.getinge.com\users$\u0655848\Work\My Documents\ATELJE\CVI 2014\logo 2014\Blue grey\getingeif_logotype-RG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844" y="574208"/>
            <a:ext cx="1632181" cy="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05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t>DPTE solution </a:t>
            </a:r>
            <a:endParaRPr lang="en-US" dirty="0"/>
          </a:p>
        </p:txBody>
      </p:sp>
      <p:sp>
        <p:nvSpPr>
          <p:cNvPr id="5" name="Footer Placeholder 4"/>
          <p:cNvSpPr>
            <a:spLocks noGrp="1"/>
          </p:cNvSpPr>
          <p:nvPr>
            <p:ph type="ftr" sz="quarter" idx="11"/>
          </p:nvPr>
        </p:nvSpPr>
        <p:spPr/>
        <p:txBody>
          <a:bodyPr/>
          <a:lstStyle/>
          <a:p>
            <a:r>
              <a:rPr lang="en-US" noProof="0" smtClean="0"/>
              <a:t>2019/05</a:t>
            </a:r>
            <a:endParaRPr lang="en-US" noProof="0" dirty="0"/>
          </a:p>
        </p:txBody>
      </p:sp>
      <p:sp>
        <p:nvSpPr>
          <p:cNvPr id="9" name="Slide Number Placeholder 8"/>
          <p:cNvSpPr>
            <a:spLocks noGrp="1"/>
          </p:cNvSpPr>
          <p:nvPr>
            <p:ph type="sldNum" sz="quarter" idx="12"/>
          </p:nvPr>
        </p:nvSpPr>
        <p:spPr/>
        <p:txBody>
          <a:bodyPr/>
          <a:lstStyle/>
          <a:p>
            <a:r>
              <a:rPr lang="en-US"/>
              <a:t>Page </a:t>
            </a:r>
            <a:fld id="{11A20EE6-9D0E-4D2E-AC18-D673A8617645}" type="slidenum">
              <a:rPr lang="en-US" smtClean="0"/>
              <a:pPr/>
              <a:t>‹N°›</a:t>
            </a:fld>
            <a:endParaRPr lang="en-US" dirty="0"/>
          </a:p>
        </p:txBody>
      </p:sp>
    </p:spTree>
    <p:extLst>
      <p:ext uri="{BB962C8B-B14F-4D97-AF65-F5344CB8AC3E}">
        <p14:creationId xmlns:p14="http://schemas.microsoft.com/office/powerpoint/2010/main" val="314245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Whit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cxnSp>
        <p:nvCxnSpPr>
          <p:cNvPr id="16" name="Straight Connector 15"/>
          <p:cNvCxnSpPr/>
          <p:nvPr/>
        </p:nvCxnSpPr>
        <p:spPr>
          <a:xfrm>
            <a:off x="445480" y="3894064"/>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5480" y="5550294"/>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45480" y="4722203"/>
            <a:ext cx="11296085" cy="738664"/>
          </a:xfrm>
        </p:spPr>
        <p:txBody>
          <a:bodyPr anchor="b"/>
          <a:lstStyle>
            <a:lvl1pPr algn="l">
              <a:defRPr sz="4800" b="1">
                <a:solidFill>
                  <a:schemeClr val="tx1"/>
                </a:solidFill>
                <a:latin typeface="+mj-lt"/>
              </a:defRPr>
            </a:lvl1pPr>
          </a:lstStyle>
          <a:p>
            <a:r>
              <a:rPr lang="en-GB" noProof="0" dirty="0" smtClean="0"/>
              <a:t>Arial 48</a:t>
            </a:r>
            <a:endParaRPr lang="en-GB" noProof="0" dirty="0"/>
          </a:p>
        </p:txBody>
      </p:sp>
      <p:sp>
        <p:nvSpPr>
          <p:cNvPr id="25" name="Text Placeholder 24"/>
          <p:cNvSpPr>
            <a:spLocks noGrp="1"/>
          </p:cNvSpPr>
          <p:nvPr>
            <p:ph type="body" sz="quarter" idx="10" hasCustomPrompt="1"/>
          </p:nvPr>
        </p:nvSpPr>
        <p:spPr>
          <a:xfrm>
            <a:off x="445480" y="3983495"/>
            <a:ext cx="11296085" cy="649287"/>
          </a:xfrm>
        </p:spPr>
        <p:txBody>
          <a:bodyPr/>
          <a:lstStyle>
            <a:lvl1pPr>
              <a:defRPr sz="4800">
                <a:solidFill>
                  <a:schemeClr val="tx2"/>
                </a:solidFill>
                <a:latin typeface="+mj-lt"/>
              </a:defRPr>
            </a:lvl1pPr>
          </a:lstStyle>
          <a:p>
            <a:pPr lvl="0"/>
            <a:r>
              <a:rPr lang="en-GB" noProof="0" dirty="0" smtClean="0"/>
              <a:t>Click to write title</a:t>
            </a:r>
            <a:endParaRPr lang="en-GB" noProof="0" dirty="0"/>
          </a:p>
        </p:txBody>
      </p:sp>
      <p:sp>
        <p:nvSpPr>
          <p:cNvPr id="13"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FRONT PAGE LAYOUT</a:t>
            </a:r>
          </a:p>
          <a:p>
            <a:pPr>
              <a:spcBef>
                <a:spcPts val="300"/>
              </a:spcBef>
            </a:pPr>
            <a:r>
              <a:rPr lang="en-GB" sz="1000" dirty="0" smtClean="0">
                <a:solidFill>
                  <a:srgbClr val="000000"/>
                </a:solidFill>
              </a:rPr>
              <a:t>The </a:t>
            </a:r>
            <a:r>
              <a:rPr lang="en-GB" sz="1000" b="1" dirty="0" smtClean="0">
                <a:solidFill>
                  <a:srgbClr val="000000"/>
                </a:solidFill>
              </a:rPr>
              <a:t>blue front page </a:t>
            </a:r>
            <a:r>
              <a:rPr lang="en-GB" sz="1000" dirty="0" smtClean="0">
                <a:solidFill>
                  <a:srgbClr val="000000"/>
                </a:solidFill>
              </a:rPr>
              <a:t>is </a:t>
            </a:r>
            <a:r>
              <a:rPr lang="en-GB" sz="1000" b="1" dirty="0" smtClean="0">
                <a:solidFill>
                  <a:srgbClr val="000000"/>
                </a:solidFill>
              </a:rPr>
              <a:t>preferable</a:t>
            </a:r>
            <a:r>
              <a:rPr lang="en-GB" sz="1000" dirty="0" smtClean="0">
                <a:solidFill>
                  <a:srgbClr val="000000"/>
                </a:solidFill>
              </a:rPr>
              <a:t>. </a:t>
            </a:r>
          </a:p>
          <a:p>
            <a:pPr>
              <a:spcBef>
                <a:spcPts val="300"/>
              </a:spcBef>
            </a:pPr>
            <a:r>
              <a:rPr lang="en-GB" sz="1000" dirty="0" smtClean="0">
                <a:solidFill>
                  <a:srgbClr val="000000"/>
                </a:solidFill>
              </a:rPr>
              <a:t>If you would use a plain design </a:t>
            </a:r>
            <a:br>
              <a:rPr lang="en-GB" sz="1000" dirty="0" smtClean="0">
                <a:solidFill>
                  <a:srgbClr val="000000"/>
                </a:solidFill>
              </a:rPr>
            </a:br>
            <a:r>
              <a:rPr lang="en-GB" sz="1000" dirty="0" smtClean="0">
                <a:solidFill>
                  <a:srgbClr val="000000"/>
                </a:solidFill>
              </a:rPr>
              <a:t>or change your presentation to </a:t>
            </a:r>
            <a:br>
              <a:rPr lang="en-GB" sz="1000" dirty="0" smtClean="0">
                <a:solidFill>
                  <a:srgbClr val="000000"/>
                </a:solidFill>
              </a:rPr>
            </a:br>
            <a:r>
              <a:rPr lang="en-GB" sz="1000" dirty="0" smtClean="0">
                <a:solidFill>
                  <a:srgbClr val="000000"/>
                </a:solidFill>
              </a:rPr>
              <a:t>a print-friendly design, the white alternative can be used. </a:t>
            </a:r>
          </a:p>
          <a:p>
            <a:pPr>
              <a:spcBef>
                <a:spcPts val="300"/>
              </a:spcBef>
            </a:pPr>
            <a:r>
              <a:rPr lang="en-GB" sz="1000" dirty="0" smtClean="0">
                <a:solidFill>
                  <a:srgbClr val="000000"/>
                </a:solidFill>
              </a:rPr>
              <a:t>Please always remember to </a:t>
            </a:r>
            <a:br>
              <a:rPr lang="en-GB" sz="1000" dirty="0" smtClean="0">
                <a:solidFill>
                  <a:srgbClr val="000000"/>
                </a:solidFill>
              </a:rPr>
            </a:br>
            <a:r>
              <a:rPr lang="en-GB" sz="1000" dirty="0" smtClean="0">
                <a:solidFill>
                  <a:srgbClr val="000000"/>
                </a:solidFill>
              </a:rPr>
              <a:t>end your presentations with </a:t>
            </a:r>
            <a:br>
              <a:rPr lang="en-GB" sz="1000" dirty="0" smtClean="0">
                <a:solidFill>
                  <a:srgbClr val="000000"/>
                </a:solidFill>
              </a:rPr>
            </a:br>
            <a:r>
              <a:rPr lang="en-GB" sz="1000" dirty="0" smtClean="0">
                <a:solidFill>
                  <a:srgbClr val="000000"/>
                </a:solidFill>
              </a:rPr>
              <a:t>a back page slide.</a:t>
            </a:r>
          </a:p>
          <a:p>
            <a:pPr>
              <a:spcBef>
                <a:spcPts val="300"/>
              </a:spcBef>
            </a:pPr>
            <a:endParaRPr lang="en-GB" sz="1000"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GB" sz="1000" dirty="0" smtClean="0">
              <a:solidFill>
                <a:srgbClr val="000000"/>
              </a:solidFill>
            </a:endParaRPr>
          </a:p>
        </p:txBody>
      </p:sp>
      <p:sp>
        <p:nvSpPr>
          <p:cNvPr id="26" name="Subtitle 2"/>
          <p:cNvSpPr>
            <a:spLocks noGrp="1"/>
          </p:cNvSpPr>
          <p:nvPr>
            <p:ph type="subTitle" idx="1" hasCustomPrompt="1"/>
          </p:nvPr>
        </p:nvSpPr>
        <p:spPr>
          <a:xfrm>
            <a:off x="445480" y="6023662"/>
            <a:ext cx="11296085" cy="473976"/>
          </a:xfrm>
        </p:spPr>
        <p:txBody>
          <a:bodyPr>
            <a:noAutofit/>
          </a:bodyPr>
          <a:lstStyle>
            <a:lvl1pPr marL="0" indent="0" algn="l">
              <a:buNone/>
              <a:defRPr sz="14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pic>
        <p:nvPicPr>
          <p:cNvPr id="14" name="Picture 85" descr="\\segetfs10.icglobal.getinge.com\users$\u0655848\Work\My Documents\ATELJE\CVI 2014\logo 2014\Blue grey\getingeif_logotype-RG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844" y="574208"/>
            <a:ext cx="1632181" cy="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6130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able of content">
    <p:spTree>
      <p:nvGrpSpPr>
        <p:cNvPr id="1" name=""/>
        <p:cNvGrpSpPr/>
        <p:nvPr/>
      </p:nvGrpSpPr>
      <p:grpSpPr>
        <a:xfrm>
          <a:off x="0" y="0"/>
          <a:ext cx="0" cy="0"/>
          <a:chOff x="0" y="0"/>
          <a:chExt cx="0" cy="0"/>
        </a:xfrm>
      </p:grpSpPr>
      <p:pic>
        <p:nvPicPr>
          <p:cNvPr id="7" name="Object 6"/>
          <p:cNvPicPr>
            <a:picLocks noChangeAspect="1"/>
          </p:cNvPicPr>
          <p:nvPr/>
        </p:nvPicPr>
        <p:blipFill>
          <a:blip r:embed="rId2"/>
          <a:srcRect/>
          <a:stretch>
            <a:fillRect/>
          </a:stretch>
        </p:blipFill>
        <p:spPr bwMode="auto">
          <a:xfrm>
            <a:off x="1958" y="1594"/>
            <a:ext cx="1953" cy="1587"/>
          </a:xfrm>
          <a:prstGeom prst="rect">
            <a:avLst/>
          </a:prstGeom>
          <a:noFill/>
        </p:spPr>
      </p:pic>
      <p:sp>
        <p:nvSpPr>
          <p:cNvPr id="2" name="Title 1"/>
          <p:cNvSpPr>
            <a:spLocks noGrp="1"/>
          </p:cNvSpPr>
          <p:nvPr>
            <p:ph type="title" hasCustomPrompt="1"/>
          </p:nvPr>
        </p:nvSpPr>
        <p:spPr>
          <a:xfrm>
            <a:off x="445480" y="2942362"/>
            <a:ext cx="11299093" cy="738664"/>
          </a:xfrm>
        </p:spPr>
        <p:txBody>
          <a:bodyPr wrap="square">
            <a:spAutoFit/>
          </a:bodyPr>
          <a:lstStyle>
            <a:lvl1pPr>
              <a:defRPr sz="4800" b="0" baseline="0"/>
            </a:lvl1pPr>
          </a:lstStyle>
          <a:p>
            <a:r>
              <a:rPr lang="en-GB" noProof="0" dirty="0" smtClean="0"/>
              <a:t>Click to write here</a:t>
            </a:r>
            <a:endParaRPr lang="en-GB" noProof="0" dirty="0"/>
          </a:p>
        </p:txBody>
      </p:sp>
      <p:cxnSp>
        <p:nvCxnSpPr>
          <p:cNvPr id="9" name="Straight Connector 8"/>
          <p:cNvCxnSpPr/>
          <p:nvPr/>
        </p:nvCxnSpPr>
        <p:spPr>
          <a:xfrm>
            <a:off x="445479" y="2852936"/>
            <a:ext cx="11299092"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TABLE OF CONTENT</a:t>
            </a:r>
          </a:p>
          <a:p>
            <a:pPr>
              <a:spcBef>
                <a:spcPts val="300"/>
              </a:spcBef>
            </a:pPr>
            <a:r>
              <a:rPr lang="en-GB" sz="1000" dirty="0" smtClean="0">
                <a:solidFill>
                  <a:srgbClr val="000000"/>
                </a:solidFill>
              </a:rPr>
              <a:t>Write “Table of content” in the placeholder. </a:t>
            </a:r>
          </a:p>
          <a:p>
            <a:pPr>
              <a:spcBef>
                <a:spcPts val="300"/>
              </a:spcBef>
            </a:pPr>
            <a:endParaRPr lang="en-GB" sz="1000" dirty="0" smtClean="0">
              <a:solidFill>
                <a:srgbClr val="000000"/>
              </a:solidFill>
            </a:endParaRPr>
          </a:p>
          <a:p>
            <a:pPr>
              <a:spcBef>
                <a:spcPts val="300"/>
              </a:spcBef>
            </a:pPr>
            <a:r>
              <a:rPr lang="en-GB" sz="1000" dirty="0" smtClean="0">
                <a:solidFill>
                  <a:srgbClr val="000000"/>
                </a:solidFill>
              </a:rPr>
              <a:t>The content on this slides varies from presentation to presentation and is written in text boxes with dashed lines in Getinge dark grey to separate. </a:t>
            </a:r>
          </a:p>
          <a:p>
            <a:pPr>
              <a:spcBef>
                <a:spcPts val="300"/>
              </a:spcBef>
            </a:pPr>
            <a:endParaRPr lang="en-GB" sz="1000"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r>
              <a:rPr lang="en-GB" sz="1000" dirty="0" smtClean="0">
                <a:solidFill>
                  <a:srgbClr val="000000"/>
                </a:solidFill>
              </a:rPr>
              <a:t> </a:t>
            </a:r>
          </a:p>
        </p:txBody>
      </p:sp>
      <p:sp>
        <p:nvSpPr>
          <p:cNvPr id="4" name="Text Placeholder 3"/>
          <p:cNvSpPr>
            <a:spLocks noGrp="1"/>
          </p:cNvSpPr>
          <p:nvPr>
            <p:ph type="body" sz="quarter" idx="11" hasCustomPrompt="1"/>
          </p:nvPr>
        </p:nvSpPr>
        <p:spPr>
          <a:xfrm>
            <a:off x="445479" y="3933072"/>
            <a:ext cx="11299092" cy="1077218"/>
          </a:xfrm>
        </p:spPr>
        <p:txBody>
          <a:bodyPr wrap="square">
            <a:noAutofit/>
          </a:bodyPr>
          <a:lstStyle>
            <a:lvl1pPr>
              <a:spcAft>
                <a:spcPts val="0"/>
              </a:spcAft>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noProof="0" dirty="0" smtClean="0"/>
              <a:t>Click to write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1" name="Straight Connector 10"/>
          <p:cNvCxnSpPr/>
          <p:nvPr/>
        </p:nvCxnSpPr>
        <p:spPr>
          <a:xfrm>
            <a:off x="445479" y="3789066"/>
            <a:ext cx="11299092"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4" name="Picture 85" descr="\\segetfs10.icglobal.getinge.com\users$\u0655848\Work\My Documents\ATELJE\CVI 2014\logo 2014\Blue grey\getingeif_logotype-RG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844" y="574208"/>
            <a:ext cx="1632181" cy="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62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endParaRPr lang="en-US" sz="1000" b="1" dirty="0" smtClean="0">
              <a:solidFill>
                <a:srgbClr val="000000"/>
              </a:solidFill>
            </a:endParaRPr>
          </a:p>
          <a:p>
            <a:pPr>
              <a:spcBef>
                <a:spcPts val="300"/>
              </a:spcBef>
            </a:pPr>
            <a:endParaRPr lang="en-US" sz="1000" dirty="0" smtClean="0">
              <a:solidFill>
                <a:srgbClr val="000000"/>
              </a:solidFill>
            </a:endParaRPr>
          </a:p>
        </p:txBody>
      </p:sp>
      <p:cxnSp>
        <p:nvCxnSpPr>
          <p:cNvPr id="9" name="Straight Connector 8"/>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445791" y="466932"/>
            <a:ext cx="9149743" cy="307777"/>
          </a:xfrm>
        </p:spPr>
        <p:txBody>
          <a:bodyPr/>
          <a:lstStyle>
            <a:lvl1pPr>
              <a:defRPr baseline="0"/>
            </a:lvl1pPr>
          </a:lstStyle>
          <a:p>
            <a:r>
              <a:rPr lang="en-US" dirty="0" smtClean="0"/>
              <a:t>Click to write title here</a:t>
            </a:r>
            <a:endParaRPr lang="en-GB" dirty="0"/>
          </a:p>
        </p:txBody>
      </p:sp>
      <p:sp>
        <p:nvSpPr>
          <p:cNvPr id="13"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2046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endParaRPr lang="en-US" sz="1000" b="1" dirty="0" smtClean="0">
              <a:solidFill>
                <a:srgbClr val="000000"/>
              </a:solidFill>
            </a:endParaRPr>
          </a:p>
          <a:p>
            <a:pPr>
              <a:spcBef>
                <a:spcPts val="300"/>
              </a:spcBef>
            </a:pPr>
            <a:endParaRPr lang="en-US" sz="1000" dirty="0" smtClean="0">
              <a:solidFill>
                <a:srgbClr val="000000"/>
              </a:solidFill>
            </a:endParaRPr>
          </a:p>
        </p:txBody>
      </p:sp>
      <p:sp>
        <p:nvSpPr>
          <p:cNvPr id="3" name="Text Placeholder 2"/>
          <p:cNvSpPr>
            <a:spLocks noGrp="1"/>
          </p:cNvSpPr>
          <p:nvPr>
            <p:ph type="body" sz="quarter" idx="15" hasCustomPrompt="1"/>
          </p:nvPr>
        </p:nvSpPr>
        <p:spPr>
          <a:xfrm>
            <a:off x="445476" y="1559494"/>
            <a:ext cx="11296085" cy="574675"/>
          </a:xfrm>
        </p:spPr>
        <p:txBody>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smtClean="0"/>
              <a:t>Click to write title here</a:t>
            </a:r>
          </a:p>
        </p:txBody>
      </p:sp>
      <p:sp>
        <p:nvSpPr>
          <p:cNvPr id="7" name="Content Placeholder 6"/>
          <p:cNvSpPr>
            <a:spLocks noGrp="1"/>
          </p:cNvSpPr>
          <p:nvPr>
            <p:ph sz="quarter" idx="16" hasCustomPrompt="1"/>
          </p:nvPr>
        </p:nvSpPr>
        <p:spPr>
          <a:xfrm>
            <a:off x="445480" y="2349500"/>
            <a:ext cx="11296085" cy="4148138"/>
          </a:xfrm>
        </p:spPr>
        <p:txBody>
          <a:bodyPr/>
          <a:lstStyle>
            <a:lvl1pPr>
              <a:defRPr/>
            </a:lvl1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1" name="Straight Connector 20"/>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9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5" name="Content Placeholder 2"/>
          <p:cNvSpPr>
            <a:spLocks noGrp="1"/>
          </p:cNvSpPr>
          <p:nvPr>
            <p:ph idx="1" hasCustomPrompt="1"/>
          </p:nvPr>
        </p:nvSpPr>
        <p:spPr>
          <a:xfrm>
            <a:off x="445480" y="2349500"/>
            <a:ext cx="11296085" cy="4148138"/>
          </a:xfrm>
        </p:spPr>
        <p:txBody>
          <a:bodyPr/>
          <a:lstStyle>
            <a:lvl1pPr>
              <a:defRPr sz="2400"/>
            </a:lvl1pPr>
            <a:lvl2pPr marL="180000" indent="-180000">
              <a:buClr>
                <a:schemeClr val="tx1"/>
              </a:buClr>
              <a:defRPr sz="2400"/>
            </a:lvl2pPr>
            <a:lvl3pPr marL="360000" indent="-180000">
              <a:buClr>
                <a:schemeClr val="tx1"/>
              </a:buClr>
              <a:defRPr sz="2400"/>
            </a:lvl3pPr>
            <a:lvl4pPr marL="540000" indent="-180000">
              <a:buClr>
                <a:schemeClr val="tx1"/>
              </a:buClr>
              <a:defRPr sz="2400"/>
            </a:lvl4pPr>
            <a:lvl5pPr marL="720000" indent="-180000">
              <a:buClr>
                <a:schemeClr val="tx1"/>
              </a:buClr>
              <a:defRPr sz="24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endParaRPr lang="en-US" sz="1000" b="1" dirty="0" smtClean="0">
              <a:solidFill>
                <a:srgbClr val="000000"/>
              </a:solidFill>
            </a:endParaRPr>
          </a:p>
          <a:p>
            <a:pPr>
              <a:spcBef>
                <a:spcPts val="300"/>
              </a:spcBef>
            </a:pPr>
            <a:endParaRPr lang="en-US" sz="1000" dirty="0" smtClean="0">
              <a:solidFill>
                <a:srgbClr val="000000"/>
              </a:solidFill>
            </a:endParaRPr>
          </a:p>
        </p:txBody>
      </p:sp>
      <p:cxnSp>
        <p:nvCxnSpPr>
          <p:cNvPr id="26" name="Straight Connector 25"/>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45791" y="466932"/>
            <a:ext cx="9149743" cy="307777"/>
          </a:xfrm>
        </p:spPr>
        <p:txBody>
          <a:bodyPr/>
          <a:lstStyle>
            <a:lvl1pPr>
              <a:defRPr baseline="0"/>
            </a:lvl1pPr>
          </a:lstStyle>
          <a:p>
            <a:r>
              <a:rPr lang="en-US" dirty="0" smtClean="0"/>
              <a:t>Click to write title here</a:t>
            </a:r>
            <a:endParaRPr lang="en-GB" dirty="0"/>
          </a:p>
        </p:txBody>
      </p:sp>
      <p:sp>
        <p:nvSpPr>
          <p:cNvPr id="29"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2024281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PICTURE</a:t>
            </a:r>
          </a:p>
          <a:p>
            <a:pPr lvl="1">
              <a:spcBef>
                <a:spcPts val="300"/>
              </a:spcBef>
            </a:pPr>
            <a:r>
              <a:rPr lang="en-GB" sz="1000" b="1" dirty="0" smtClean="0">
                <a:solidFill>
                  <a:srgbClr val="000000"/>
                </a:solidFill>
              </a:rPr>
              <a:t>Right click on the picture</a:t>
            </a:r>
          </a:p>
          <a:p>
            <a:pPr lvl="1">
              <a:spcBef>
                <a:spcPts val="300"/>
              </a:spcBef>
            </a:pPr>
            <a:r>
              <a:rPr lang="en-GB" sz="1000" b="1" dirty="0" smtClean="0">
                <a:solidFill>
                  <a:srgbClr val="000000"/>
                </a:solidFill>
              </a:rPr>
              <a:t>Choose </a:t>
            </a:r>
            <a:r>
              <a:rPr lang="en-GB" sz="1000" dirty="0" smtClean="0">
                <a:solidFill>
                  <a:srgbClr val="000000"/>
                </a:solidFill>
              </a:rPr>
              <a:t>Change picture</a:t>
            </a:r>
          </a:p>
          <a:p>
            <a:pPr lvl="1">
              <a:spcBef>
                <a:spcPts val="300"/>
              </a:spcBef>
            </a:pPr>
            <a:r>
              <a:rPr lang="en-GB" sz="1000" b="1" dirty="0" smtClean="0">
                <a:solidFill>
                  <a:srgbClr val="000000"/>
                </a:solidFill>
              </a:rPr>
              <a:t>Browse</a:t>
            </a:r>
            <a:r>
              <a:rPr lang="en-GB" sz="1000" dirty="0" smtClean="0">
                <a:solidFill>
                  <a:srgbClr val="000000"/>
                </a:solidFill>
              </a:rPr>
              <a:t> to find , </a:t>
            </a:r>
            <a:r>
              <a:rPr lang="en-GB" sz="1000" b="1" dirty="0" smtClean="0">
                <a:solidFill>
                  <a:srgbClr val="000000"/>
                </a:solidFill>
              </a:rPr>
              <a:t>select</a:t>
            </a:r>
            <a:r>
              <a:rPr lang="en-GB" sz="1000" dirty="0" smtClean="0">
                <a:solidFill>
                  <a:srgbClr val="000000"/>
                </a:solidFill>
              </a:rPr>
              <a:t>  the new picture and click </a:t>
            </a:r>
            <a:r>
              <a:rPr lang="en-GB" sz="1000" b="1" dirty="0" smtClean="0">
                <a:solidFill>
                  <a:srgbClr val="000000"/>
                </a:solidFill>
              </a:rPr>
              <a:t>Insert </a:t>
            </a:r>
          </a:p>
          <a:p>
            <a:pPr>
              <a:spcBef>
                <a:spcPts val="300"/>
              </a:spcBef>
            </a:pPr>
            <a:endParaRPr lang="en-US" sz="1000" b="1" dirty="0" smtClean="0">
              <a:solidFill>
                <a:srgbClr val="000000"/>
              </a:solidFill>
            </a:endParaRPr>
          </a:p>
          <a:p>
            <a:pPr>
              <a:spcBef>
                <a:spcPts val="300"/>
              </a:spcBef>
            </a:pPr>
            <a:endParaRPr lang="en-US" sz="1000" dirty="0" smtClean="0">
              <a:solidFill>
                <a:srgbClr val="000000"/>
              </a:solidFill>
            </a:endParaRPr>
          </a:p>
        </p:txBody>
      </p:sp>
      <p:sp>
        <p:nvSpPr>
          <p:cNvPr id="7" name="Content Placeholder 6"/>
          <p:cNvSpPr>
            <a:spLocks noGrp="1"/>
          </p:cNvSpPr>
          <p:nvPr>
            <p:ph sz="quarter" idx="14" hasCustomPrompt="1"/>
          </p:nvPr>
        </p:nvSpPr>
        <p:spPr>
          <a:xfrm>
            <a:off x="445482" y="2349500"/>
            <a:ext cx="5384799" cy="4148138"/>
          </a:xfrm>
        </p:spPr>
        <p:txBody>
          <a:bodyPr/>
          <a:lstStyle>
            <a:lvl1pPr>
              <a:defRPr sz="1600"/>
            </a:lvl1pPr>
            <a:lvl2pPr>
              <a:defRPr sz="1600"/>
            </a:lvl2pPr>
            <a:lvl3pPr>
              <a:defRPr sz="1600"/>
            </a:lvl3pPr>
            <a:lvl4pPr>
              <a:defRPr sz="1600"/>
            </a:lvl4pPr>
            <a:lvl5pPr>
              <a:defRPr sz="16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13"/>
          <p:cNvSpPr>
            <a:spLocks noGrp="1"/>
          </p:cNvSpPr>
          <p:nvPr>
            <p:ph sz="quarter" idx="15" hasCustomPrompt="1"/>
          </p:nvPr>
        </p:nvSpPr>
        <p:spPr>
          <a:xfrm>
            <a:off x="6361727" y="2349500"/>
            <a:ext cx="5382847" cy="4148138"/>
          </a:xfrm>
        </p:spPr>
        <p:txBody>
          <a:bodyPr/>
          <a:lstStyle>
            <a:lvl1pPr>
              <a:defRPr sz="1600"/>
            </a:lvl1pPr>
            <a:lvl2pPr>
              <a:defRPr sz="1600"/>
            </a:lvl2pPr>
            <a:lvl3pPr>
              <a:defRPr sz="1600"/>
            </a:lvl3pPr>
            <a:lvl4pPr>
              <a:defRPr sz="1600"/>
            </a:lvl4pPr>
            <a:lvl5pPr>
              <a:defRPr sz="16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5" name="Straight Connector 24"/>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hasCustomPrompt="1"/>
          </p:nvPr>
        </p:nvSpPr>
        <p:spPr>
          <a:xfrm>
            <a:off x="445791" y="466932"/>
            <a:ext cx="9149743" cy="307777"/>
          </a:xfrm>
        </p:spPr>
        <p:txBody>
          <a:bodyPr/>
          <a:lstStyle>
            <a:lvl1pPr>
              <a:defRPr baseline="0"/>
            </a:lvl1pPr>
          </a:lstStyle>
          <a:p>
            <a:r>
              <a:rPr lang="en-US" dirty="0" smtClean="0"/>
              <a:t>Click to write title here</a:t>
            </a:r>
            <a:endParaRPr lang="en-GB" dirty="0"/>
          </a:p>
        </p:txBody>
      </p:sp>
      <p:sp>
        <p:nvSpPr>
          <p:cNvPr id="28"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1276342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4">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endParaRPr lang="en-US" sz="1000" b="1" dirty="0" smtClean="0">
              <a:solidFill>
                <a:srgbClr val="000000"/>
              </a:solidFill>
            </a:endParaRPr>
          </a:p>
          <a:p>
            <a:pPr>
              <a:spcBef>
                <a:spcPts val="300"/>
              </a:spcBef>
            </a:pPr>
            <a:endParaRPr lang="en-US" sz="1000" dirty="0" smtClean="0">
              <a:solidFill>
                <a:srgbClr val="000000"/>
              </a:solidFill>
            </a:endParaRPr>
          </a:p>
        </p:txBody>
      </p:sp>
      <p:sp>
        <p:nvSpPr>
          <p:cNvPr id="7" name="Content Placeholder 6"/>
          <p:cNvSpPr>
            <a:spLocks noGrp="1"/>
          </p:cNvSpPr>
          <p:nvPr>
            <p:ph sz="quarter" idx="14" hasCustomPrompt="1"/>
          </p:nvPr>
        </p:nvSpPr>
        <p:spPr>
          <a:xfrm>
            <a:off x="445479" y="2349500"/>
            <a:ext cx="11296087" cy="4148138"/>
          </a:xfrm>
        </p:spPr>
        <p:txBody>
          <a:bodyPr/>
          <a:lstStyle>
            <a:lvl1pPr>
              <a:defRPr sz="2400"/>
            </a:lvl1pPr>
            <a:lvl2pPr>
              <a:defRPr sz="2400"/>
            </a:lvl2pPr>
            <a:lvl3pPr>
              <a:defRPr sz="2400"/>
            </a:lvl3pPr>
            <a:lvl4pPr>
              <a:defRPr sz="2400"/>
            </a:lvl4pPr>
            <a:lvl5pPr>
              <a:defRPr sz="24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8" name="Straight Connector 27"/>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hasCustomPrompt="1"/>
          </p:nvPr>
        </p:nvSpPr>
        <p:spPr>
          <a:xfrm>
            <a:off x="445481" y="466932"/>
            <a:ext cx="9149743" cy="307777"/>
          </a:xfrm>
        </p:spPr>
        <p:txBody>
          <a:bodyPr/>
          <a:lstStyle>
            <a:lvl1pPr>
              <a:defRPr baseline="0"/>
            </a:lvl1pPr>
          </a:lstStyle>
          <a:p>
            <a:r>
              <a:rPr lang="en-US" dirty="0" smtClean="0"/>
              <a:t>Click to write title here</a:t>
            </a:r>
            <a:endParaRPr lang="en-GB" dirty="0"/>
          </a:p>
        </p:txBody>
      </p:sp>
      <p:sp>
        <p:nvSpPr>
          <p:cNvPr id="31"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24144073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5">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PICTURE</a:t>
            </a:r>
          </a:p>
          <a:p>
            <a:pPr lvl="1">
              <a:spcBef>
                <a:spcPts val="300"/>
              </a:spcBef>
            </a:pPr>
            <a:r>
              <a:rPr lang="en-GB" sz="1000" b="1" dirty="0" smtClean="0">
                <a:solidFill>
                  <a:srgbClr val="000000"/>
                </a:solidFill>
              </a:rPr>
              <a:t>Right click on the picture</a:t>
            </a:r>
          </a:p>
          <a:p>
            <a:pPr lvl="1">
              <a:spcBef>
                <a:spcPts val="300"/>
              </a:spcBef>
            </a:pPr>
            <a:r>
              <a:rPr lang="en-GB" sz="1000" b="1" dirty="0" smtClean="0">
                <a:solidFill>
                  <a:srgbClr val="000000"/>
                </a:solidFill>
              </a:rPr>
              <a:t>Choose </a:t>
            </a:r>
            <a:r>
              <a:rPr lang="en-GB" sz="1000" dirty="0" smtClean="0">
                <a:solidFill>
                  <a:srgbClr val="000000"/>
                </a:solidFill>
              </a:rPr>
              <a:t>Change picture</a:t>
            </a:r>
          </a:p>
          <a:p>
            <a:pPr lvl="1">
              <a:spcBef>
                <a:spcPts val="300"/>
              </a:spcBef>
            </a:pPr>
            <a:r>
              <a:rPr lang="en-GB" sz="1000" b="1" dirty="0" smtClean="0">
                <a:solidFill>
                  <a:srgbClr val="000000"/>
                </a:solidFill>
              </a:rPr>
              <a:t>Browse</a:t>
            </a:r>
            <a:r>
              <a:rPr lang="en-GB" sz="1000" dirty="0" smtClean="0">
                <a:solidFill>
                  <a:srgbClr val="000000"/>
                </a:solidFill>
              </a:rPr>
              <a:t> to find , </a:t>
            </a:r>
            <a:r>
              <a:rPr lang="en-GB" sz="1000" b="1" dirty="0" smtClean="0">
                <a:solidFill>
                  <a:srgbClr val="000000"/>
                </a:solidFill>
              </a:rPr>
              <a:t>select</a:t>
            </a:r>
            <a:r>
              <a:rPr lang="en-GB" sz="1000" dirty="0" smtClean="0">
                <a:solidFill>
                  <a:srgbClr val="000000"/>
                </a:solidFill>
              </a:rPr>
              <a:t>  the new picture and click </a:t>
            </a:r>
            <a:r>
              <a:rPr lang="en-GB" sz="1000" b="1" dirty="0" smtClean="0">
                <a:solidFill>
                  <a:srgbClr val="000000"/>
                </a:solidFill>
              </a:rPr>
              <a:t>Insert </a:t>
            </a:r>
          </a:p>
        </p:txBody>
      </p:sp>
      <p:sp>
        <p:nvSpPr>
          <p:cNvPr id="7" name="Content Placeholder 6"/>
          <p:cNvSpPr>
            <a:spLocks noGrp="1"/>
          </p:cNvSpPr>
          <p:nvPr>
            <p:ph sz="quarter" idx="14" hasCustomPrompt="1"/>
          </p:nvPr>
        </p:nvSpPr>
        <p:spPr>
          <a:xfrm>
            <a:off x="445479" y="1557339"/>
            <a:ext cx="11296087" cy="3095798"/>
          </a:xfrm>
        </p:spPr>
        <p:txBody>
          <a:bodyPr/>
          <a:lstStyle>
            <a:lvl1pPr>
              <a:defRPr sz="2400"/>
            </a:lvl1pPr>
            <a:lvl2pPr>
              <a:defRPr sz="2400"/>
            </a:lvl2pPr>
            <a:lvl3pPr>
              <a:defRPr sz="2400"/>
            </a:lvl3pPr>
            <a:lvl4pPr>
              <a:defRPr sz="2400"/>
            </a:lvl4pPr>
            <a:lvl5pPr>
              <a:defRPr sz="24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ext Placeholder 2"/>
          <p:cNvSpPr>
            <a:spLocks noGrp="1"/>
          </p:cNvSpPr>
          <p:nvPr>
            <p:ph type="body" sz="quarter" idx="15" hasCustomPrompt="1"/>
          </p:nvPr>
        </p:nvSpPr>
        <p:spPr>
          <a:xfrm>
            <a:off x="445479" y="4941173"/>
            <a:ext cx="5384800" cy="1556471"/>
          </a:xfrm>
        </p:spPr>
        <p:txBody>
          <a:bodyPr/>
          <a:lstStyle>
            <a:lvl1pPr>
              <a:defRPr/>
            </a:lvl1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2"/>
          <p:cNvSpPr>
            <a:spLocks noGrp="1"/>
          </p:cNvSpPr>
          <p:nvPr>
            <p:ph type="body" sz="quarter" idx="16" hasCustomPrompt="1"/>
          </p:nvPr>
        </p:nvSpPr>
        <p:spPr>
          <a:xfrm>
            <a:off x="6361727" y="4941173"/>
            <a:ext cx="5379839" cy="1556471"/>
          </a:xfrm>
        </p:spPr>
        <p:txBody>
          <a:bodyPr/>
          <a:lstStyle>
            <a:lvl1pPr>
              <a:defRPr/>
            </a:lvl1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26" name="Straight Connector 25"/>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445481" y="466932"/>
            <a:ext cx="9149743" cy="307777"/>
          </a:xfrm>
        </p:spPr>
        <p:txBody>
          <a:bodyPr/>
          <a:lstStyle>
            <a:lvl1pPr>
              <a:defRPr baseline="0"/>
            </a:lvl1pPr>
          </a:lstStyle>
          <a:p>
            <a:r>
              <a:rPr lang="en-US" dirty="0" smtClean="0"/>
              <a:t>Click to write title here</a:t>
            </a:r>
            <a:endParaRPr lang="en-GB" dirty="0"/>
          </a:p>
        </p:txBody>
      </p:sp>
      <p:sp>
        <p:nvSpPr>
          <p:cNvPr id="29"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2001324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6">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1"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US" sz="1200" b="1" dirty="0" smtClean="0">
              <a:solidFill>
                <a:srgbClr val="000000"/>
              </a:solidFill>
            </a:endParaRPr>
          </a:p>
          <a:p>
            <a:pPr>
              <a:spcBef>
                <a:spcPts val="300"/>
              </a:spcBef>
            </a:pPr>
            <a:r>
              <a:rPr lang="en-US" sz="1200" b="1" dirty="0" smtClean="0">
                <a:solidFill>
                  <a:srgbClr val="000000"/>
                </a:solidFill>
              </a:rPr>
              <a:t>INSERT ELEMENTS</a:t>
            </a:r>
          </a:p>
          <a:p>
            <a:pPr>
              <a:spcBef>
                <a:spcPts val="300"/>
              </a:spcBef>
            </a:pPr>
            <a:r>
              <a:rPr lang="en-US" sz="1000" dirty="0" smtClean="0">
                <a:solidFill>
                  <a:srgbClr val="000000"/>
                </a:solidFill>
              </a:rPr>
              <a:t>Delete the text or graph example and click on icons (in the Placeholder) to insert, tables, charts, smart art, pictures, clipart and movies.</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CHART DESIGN</a:t>
            </a:r>
          </a:p>
          <a:p>
            <a:pPr>
              <a:spcBef>
                <a:spcPts val="300"/>
              </a:spcBef>
            </a:pPr>
            <a:r>
              <a:rPr lang="en-US" sz="1000" b="1" dirty="0" smtClean="0">
                <a:solidFill>
                  <a:srgbClr val="000000"/>
                </a:solidFill>
              </a:rPr>
              <a:t>Click on the chart </a:t>
            </a:r>
            <a:r>
              <a:rPr lang="en-US" sz="1000" dirty="0" smtClean="0">
                <a:solidFill>
                  <a:srgbClr val="000000"/>
                </a:solidFill>
              </a:rPr>
              <a:t>.</a:t>
            </a:r>
            <a:r>
              <a:rPr lang="en-US" sz="1000" b="1" dirty="0" smtClean="0">
                <a:solidFill>
                  <a:srgbClr val="000000"/>
                </a:solidFill>
              </a:rPr>
              <a:t/>
            </a:r>
            <a:br>
              <a:rPr lang="en-US" sz="1000" b="1" dirty="0" smtClean="0">
                <a:solidFill>
                  <a:srgbClr val="000000"/>
                </a:solidFill>
              </a:rPr>
            </a:br>
            <a:r>
              <a:rPr lang="en-US" sz="1000" dirty="0" smtClean="0">
                <a:solidFill>
                  <a:srgbClr val="000000"/>
                </a:solidFill>
              </a:rPr>
              <a:t>to activate Chart Tools.</a:t>
            </a:r>
          </a:p>
          <a:p>
            <a:pPr>
              <a:spcBef>
                <a:spcPts val="300"/>
              </a:spcBef>
            </a:pPr>
            <a:r>
              <a:rPr lang="en-US" sz="1000" dirty="0" smtClean="0">
                <a:solidFill>
                  <a:srgbClr val="000000"/>
                </a:solidFill>
              </a:rPr>
              <a:t>Click on </a:t>
            </a:r>
            <a:r>
              <a:rPr lang="en-US" sz="1000" b="1" dirty="0" smtClean="0">
                <a:solidFill>
                  <a:srgbClr val="000000"/>
                </a:solidFill>
              </a:rPr>
              <a:t>Design</a:t>
            </a:r>
            <a:r>
              <a:rPr lang="en-US" sz="1000" dirty="0" smtClean="0">
                <a:solidFill>
                  <a:srgbClr val="000000"/>
                </a:solidFill>
              </a:rPr>
              <a:t>.</a:t>
            </a:r>
            <a:r>
              <a:rPr lang="en-US" sz="1000" b="1" dirty="0" smtClean="0">
                <a:solidFill>
                  <a:srgbClr val="000000"/>
                </a:solidFill>
              </a:rPr>
              <a:t> </a:t>
            </a:r>
          </a:p>
          <a:p>
            <a:pPr>
              <a:spcBef>
                <a:spcPts val="300"/>
              </a:spcBef>
            </a:pPr>
            <a:r>
              <a:rPr lang="en-US" sz="1000" dirty="0" smtClean="0">
                <a:solidFill>
                  <a:srgbClr val="000000"/>
                </a:solidFill>
              </a:rPr>
              <a:t>Select </a:t>
            </a:r>
            <a:r>
              <a:rPr lang="en-US" sz="1000" b="1" dirty="0" smtClean="0">
                <a:solidFill>
                  <a:srgbClr val="000000"/>
                </a:solidFill>
              </a:rPr>
              <a:t>Style 18</a:t>
            </a:r>
            <a:r>
              <a:rPr lang="en-US" sz="1000" dirty="0" smtClean="0">
                <a:solidFill>
                  <a:srgbClr val="000000"/>
                </a:solidFill>
              </a:rPr>
              <a:t>.</a:t>
            </a:r>
          </a:p>
          <a:p>
            <a:pPr>
              <a:spcBef>
                <a:spcPts val="300"/>
              </a:spcBef>
            </a:pPr>
            <a:endParaRPr lang="en-US" sz="1000" dirty="0" smtClean="0">
              <a:solidFill>
                <a:srgbClr val="000000"/>
              </a:solidFill>
            </a:endParaRPr>
          </a:p>
          <a:p>
            <a:pPr>
              <a:spcBef>
                <a:spcPts val="300"/>
              </a:spcBef>
            </a:pPr>
            <a:r>
              <a:rPr lang="en-US" sz="1200" b="1" dirty="0" smtClean="0">
                <a:solidFill>
                  <a:srgbClr val="000000"/>
                </a:solidFill>
              </a:rPr>
              <a:t>CHANGE PICTURE</a:t>
            </a:r>
          </a:p>
          <a:p>
            <a:pPr lvl="1">
              <a:spcBef>
                <a:spcPts val="300"/>
              </a:spcBef>
            </a:pPr>
            <a:r>
              <a:rPr lang="en-GB" sz="1000" b="1" dirty="0" smtClean="0">
                <a:solidFill>
                  <a:srgbClr val="000000"/>
                </a:solidFill>
              </a:rPr>
              <a:t>Right click on the picture</a:t>
            </a:r>
          </a:p>
          <a:p>
            <a:pPr lvl="1">
              <a:spcBef>
                <a:spcPts val="300"/>
              </a:spcBef>
            </a:pPr>
            <a:r>
              <a:rPr lang="en-GB" sz="1000" b="1" dirty="0" smtClean="0">
                <a:solidFill>
                  <a:srgbClr val="000000"/>
                </a:solidFill>
              </a:rPr>
              <a:t>Choose </a:t>
            </a:r>
            <a:r>
              <a:rPr lang="en-GB" sz="1000" dirty="0" smtClean="0">
                <a:solidFill>
                  <a:srgbClr val="000000"/>
                </a:solidFill>
              </a:rPr>
              <a:t>Change picture</a:t>
            </a:r>
          </a:p>
          <a:p>
            <a:pPr lvl="1">
              <a:spcBef>
                <a:spcPts val="300"/>
              </a:spcBef>
            </a:pPr>
            <a:r>
              <a:rPr lang="en-GB" sz="1000" b="1" dirty="0" smtClean="0">
                <a:solidFill>
                  <a:srgbClr val="000000"/>
                </a:solidFill>
              </a:rPr>
              <a:t>Browse</a:t>
            </a:r>
            <a:r>
              <a:rPr lang="en-GB" sz="1000" dirty="0" smtClean="0">
                <a:solidFill>
                  <a:srgbClr val="000000"/>
                </a:solidFill>
              </a:rPr>
              <a:t> to find , </a:t>
            </a:r>
            <a:r>
              <a:rPr lang="en-GB" sz="1000" b="1" dirty="0" smtClean="0">
                <a:solidFill>
                  <a:srgbClr val="000000"/>
                </a:solidFill>
              </a:rPr>
              <a:t>select</a:t>
            </a:r>
            <a:r>
              <a:rPr lang="en-GB" sz="1000" dirty="0" smtClean="0">
                <a:solidFill>
                  <a:srgbClr val="000000"/>
                </a:solidFill>
              </a:rPr>
              <a:t>  the new picture and click </a:t>
            </a:r>
            <a:r>
              <a:rPr lang="en-GB" sz="1000" b="1" dirty="0" smtClean="0">
                <a:solidFill>
                  <a:srgbClr val="000000"/>
                </a:solidFill>
              </a:rPr>
              <a:t>Insert </a:t>
            </a:r>
          </a:p>
          <a:p>
            <a:pPr>
              <a:spcBef>
                <a:spcPts val="300"/>
              </a:spcBef>
            </a:pPr>
            <a:endParaRPr lang="en-US" sz="1000" b="1" dirty="0" smtClean="0">
              <a:solidFill>
                <a:srgbClr val="000000"/>
              </a:solidFill>
            </a:endParaRPr>
          </a:p>
          <a:p>
            <a:pPr>
              <a:spcBef>
                <a:spcPts val="300"/>
              </a:spcBef>
            </a:pPr>
            <a:endParaRPr lang="en-US" sz="1000" dirty="0" smtClean="0">
              <a:solidFill>
                <a:srgbClr val="000000"/>
              </a:solidFill>
            </a:endParaRPr>
          </a:p>
        </p:txBody>
      </p:sp>
      <p:sp>
        <p:nvSpPr>
          <p:cNvPr id="14" name="Text Placeholder 24"/>
          <p:cNvSpPr>
            <a:spLocks noGrp="1"/>
          </p:cNvSpPr>
          <p:nvPr>
            <p:ph type="body" sz="quarter" idx="12" hasCustomPrompt="1"/>
          </p:nvPr>
        </p:nvSpPr>
        <p:spPr>
          <a:xfrm>
            <a:off x="445479" y="3902805"/>
            <a:ext cx="6130844" cy="1866170"/>
          </a:xfrm>
          <a:solidFill>
            <a:schemeClr val="accent2">
              <a:alpha val="60000"/>
            </a:schemeClr>
          </a:solidFill>
        </p:spPr>
        <p:txBody>
          <a:bodyPr lIns="108000" tIns="108000" rIns="108000" bIns="108000" anchor="ctr">
            <a:noAutofit/>
          </a:bodyPr>
          <a:lstStyle>
            <a:lvl1pPr>
              <a:defRPr sz="1800" baseline="0">
                <a:solidFill>
                  <a:schemeClr val="bg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GB" noProof="0" dirty="0" smtClean="0"/>
              <a:t>Click to write here</a:t>
            </a:r>
            <a:endParaRPr lang="en-GB" noProof="0" dirty="0"/>
          </a:p>
        </p:txBody>
      </p:sp>
      <p:cxnSp>
        <p:nvCxnSpPr>
          <p:cNvPr id="25" name="Straight Connector 24"/>
          <p:cNvCxnSpPr/>
          <p:nvPr/>
        </p:nvCxnSpPr>
        <p:spPr>
          <a:xfrm>
            <a:off x="445480" y="358776"/>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itle 1"/>
          <p:cNvSpPr>
            <a:spLocks noGrp="1"/>
          </p:cNvSpPr>
          <p:nvPr>
            <p:ph type="title" hasCustomPrompt="1"/>
          </p:nvPr>
        </p:nvSpPr>
        <p:spPr>
          <a:xfrm>
            <a:off x="445791" y="466932"/>
            <a:ext cx="9149743" cy="307777"/>
          </a:xfrm>
        </p:spPr>
        <p:txBody>
          <a:bodyPr/>
          <a:lstStyle>
            <a:lvl1pPr>
              <a:defRPr baseline="0"/>
            </a:lvl1pPr>
          </a:lstStyle>
          <a:p>
            <a:r>
              <a:rPr lang="en-US" dirty="0" smtClean="0"/>
              <a:t>Click to write title here</a:t>
            </a:r>
            <a:endParaRPr lang="en-GB" dirty="0"/>
          </a:p>
        </p:txBody>
      </p:sp>
      <p:sp>
        <p:nvSpPr>
          <p:cNvPr id="28"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1352669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Object 4"/>
          <p:cNvPicPr>
            <a:picLocks noChangeAspect="1"/>
          </p:cNvPicPr>
          <p:nvPr/>
        </p:nvPicPr>
        <p:blipFill>
          <a:blip r:embed="rId2"/>
          <a:srcRect/>
          <a:stretch>
            <a:fillRect/>
          </a:stretch>
        </p:blipFill>
        <p:spPr bwMode="auto">
          <a:xfrm>
            <a:off x="1958" y="1594"/>
            <a:ext cx="1953" cy="1587"/>
          </a:xfrm>
          <a:prstGeom prst="rect">
            <a:avLst/>
          </a:prstGeom>
          <a:noFill/>
        </p:spPr>
      </p:pic>
      <p:sp>
        <p:nvSpPr>
          <p:cNvPr id="4"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p:txBody>
      </p:sp>
    </p:spTree>
    <p:extLst>
      <p:ext uri="{BB962C8B-B14F-4D97-AF65-F5344CB8AC3E}">
        <p14:creationId xmlns:p14="http://schemas.microsoft.com/office/powerpoint/2010/main" val="244700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7"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p>
            <a:r>
              <a:rPr lang="fr-FR" smtClean="0"/>
              <a:t>DPTE solution </a:t>
            </a:r>
            <a:endParaRPr lang="en-US" dirty="0"/>
          </a:p>
        </p:txBody>
      </p:sp>
      <p:sp>
        <p:nvSpPr>
          <p:cNvPr id="5" name="Footer Placeholder 4"/>
          <p:cNvSpPr>
            <a:spLocks noGrp="1"/>
          </p:cNvSpPr>
          <p:nvPr>
            <p:ph type="ftr" sz="quarter" idx="15"/>
          </p:nvPr>
        </p:nvSpPr>
        <p:spPr/>
        <p:txBody>
          <a:bodyPr/>
          <a:lstStyle/>
          <a:p>
            <a:r>
              <a:rPr lang="en-US" noProof="0" smtClean="0"/>
              <a:t>2019/05</a:t>
            </a:r>
            <a:endParaRPr lang="en-US" noProof="0" dirty="0"/>
          </a:p>
        </p:txBody>
      </p:sp>
      <p:sp>
        <p:nvSpPr>
          <p:cNvPr id="6" name="Slide Number Placeholder 5"/>
          <p:cNvSpPr>
            <a:spLocks noGrp="1"/>
          </p:cNvSpPr>
          <p:nvPr>
            <p:ph type="sldNum" sz="quarter" idx="16"/>
          </p:nvPr>
        </p:nvSpPr>
        <p:spPr/>
        <p:txBody>
          <a:bodyPr/>
          <a:lstStyle/>
          <a:p>
            <a:r>
              <a:rPr lang="en-US" dirty="0"/>
              <a:t>Page </a:t>
            </a:r>
            <a:fld id="{11A20EE6-9D0E-4D2E-AC18-D673A8617645}" type="slidenum">
              <a:rPr lang="en-US" smtClean="0"/>
              <a:pPr/>
              <a:t>‹N°›</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20671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4" name="Rectangle 13"/>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5" name="Content Placeholder 2"/>
          <p:cNvSpPr>
            <a:spLocks noGrp="1"/>
          </p:cNvSpPr>
          <p:nvPr>
            <p:ph idx="1" hasCustomPrompt="1"/>
          </p:nvPr>
        </p:nvSpPr>
        <p:spPr>
          <a:xfrm>
            <a:off x="445480" y="2349500"/>
            <a:ext cx="11299093" cy="4148138"/>
          </a:xfrm>
        </p:spPr>
        <p:txBody>
          <a:bodyPr/>
          <a:lstStyle>
            <a:lvl1pPr>
              <a:defRPr sz="2400"/>
            </a:lvl1pPr>
            <a:lvl2pPr marL="180000" indent="-180000">
              <a:defRPr sz="2400"/>
            </a:lvl2pPr>
            <a:lvl3pPr marL="360000" indent="-180000">
              <a:defRPr sz="2400"/>
            </a:lvl3pPr>
            <a:lvl4pPr marL="540000" indent="-180000">
              <a:defRPr sz="2400"/>
            </a:lvl4pPr>
            <a:lvl5pPr marL="720000" indent="-180000">
              <a:defRPr sz="2400"/>
            </a:lvl5pPr>
          </a:lstStyle>
          <a:p>
            <a:pPr lvl="0"/>
            <a:r>
              <a:rPr lang="en-US" dirty="0" smtClean="0"/>
              <a:t>Click to write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a:t>
            </a:r>
            <a:r>
              <a:rPr lang="en-GB" sz="1000" b="1" dirty="0" smtClean="0">
                <a:solidFill>
                  <a:srgbClr val="000000"/>
                </a:solidFill>
              </a:rPr>
              <a:t>Home</a:t>
            </a:r>
            <a:r>
              <a:rPr lang="en-GB" sz="1000" dirty="0" smtClean="0">
                <a:solidFill>
                  <a:srgbClr val="000000"/>
                </a:solidFill>
              </a:rPr>
              <a:t> Menu </a:t>
            </a:r>
            <a:br>
              <a:rPr lang="en-GB" sz="1000" dirty="0" smtClean="0">
                <a:solidFill>
                  <a:srgbClr val="000000"/>
                </a:solidFill>
              </a:rPr>
            </a:br>
            <a:r>
              <a:rPr lang="en-GB" sz="1000" dirty="0" smtClean="0">
                <a:solidFill>
                  <a:srgbClr val="000000"/>
                </a:solidFill>
              </a:rPr>
              <a:t>– click on </a:t>
            </a:r>
            <a:r>
              <a:rPr lang="en-GB" sz="1000" b="1" dirty="0" smtClean="0">
                <a:solidFill>
                  <a:srgbClr val="000000"/>
                </a:solidFill>
              </a:rPr>
              <a:t>Layout</a:t>
            </a:r>
            <a:r>
              <a:rPr lang="en-GB" sz="1000" dirty="0" smtClean="0">
                <a:solidFill>
                  <a:srgbClr val="000000"/>
                </a:solidFill>
              </a:rPr>
              <a:t> and select between predefined layouts</a:t>
            </a:r>
          </a:p>
          <a:p>
            <a:pPr>
              <a:spcBef>
                <a:spcPts val="300"/>
              </a:spcBef>
            </a:pPr>
            <a:endParaRPr lang="en-GB" sz="1000" dirty="0" smtClean="0">
              <a:solidFill>
                <a:srgbClr val="000000"/>
              </a:solidFill>
            </a:endParaRPr>
          </a:p>
          <a:p>
            <a:pPr>
              <a:spcBef>
                <a:spcPts val="300"/>
              </a:spcBef>
              <a:buFontTx/>
              <a:buNone/>
              <a:defRPr/>
            </a:pPr>
            <a:r>
              <a:rPr lang="en-GB" sz="1200" b="1" dirty="0" smtClean="0">
                <a:solidFill>
                  <a:srgbClr val="000000"/>
                </a:solidFill>
              </a:rPr>
              <a:t>CHANGE BULLETED TEXT LEVELS </a:t>
            </a:r>
          </a:p>
          <a:p>
            <a:pPr>
              <a:spcBef>
                <a:spcPts val="300"/>
              </a:spcBef>
              <a:buFontTx/>
              <a:buNone/>
              <a:defRPr/>
            </a:pPr>
            <a:r>
              <a:rPr lang="en-GB" sz="1000" dirty="0" smtClean="0">
                <a:solidFill>
                  <a:srgbClr val="000000"/>
                </a:solidFill>
              </a:rPr>
              <a:t>Go to </a:t>
            </a:r>
            <a:r>
              <a:rPr lang="en-GB" sz="1000" b="1" dirty="0" smtClean="0">
                <a:solidFill>
                  <a:srgbClr val="000000"/>
                </a:solidFill>
              </a:rPr>
              <a:t>Home</a:t>
            </a:r>
            <a:r>
              <a:rPr lang="en-GB" sz="1000" dirty="0" smtClean="0">
                <a:solidFill>
                  <a:srgbClr val="000000"/>
                </a:solidFill>
              </a:rPr>
              <a:t> Menu – click on </a:t>
            </a:r>
            <a:r>
              <a:rPr lang="en-GB" sz="1000" b="1" dirty="0" smtClean="0">
                <a:solidFill>
                  <a:srgbClr val="000000"/>
                </a:solidFill>
              </a:rPr>
              <a:t>Decrease/Increase</a:t>
            </a:r>
            <a:r>
              <a:rPr lang="en-GB" sz="1000" dirty="0" smtClean="0">
                <a:solidFill>
                  <a:srgbClr val="000000"/>
                </a:solidFill>
              </a:rPr>
              <a:t> List Level</a:t>
            </a:r>
          </a:p>
          <a:p>
            <a:pPr>
              <a:spcBef>
                <a:spcPts val="300"/>
              </a:spcBef>
              <a:buFontTx/>
              <a:buNone/>
              <a:defRPr/>
            </a:pPr>
            <a:endParaRPr lang="en-GB" sz="1000" dirty="0" smtClean="0">
              <a:solidFill>
                <a:srgbClr val="000000"/>
              </a:solidFill>
            </a:endParaRPr>
          </a:p>
          <a:p>
            <a:pPr>
              <a:spcBef>
                <a:spcPts val="300"/>
              </a:spcBef>
              <a:buFontTx/>
              <a:buNone/>
              <a:defRPr/>
            </a:pPr>
            <a:endParaRPr lang="en-GB" sz="1000" dirty="0" smtClean="0">
              <a:solidFill>
                <a:srgbClr val="000000"/>
              </a:solidFill>
            </a:endParaRPr>
          </a:p>
          <a:p>
            <a:pPr>
              <a:spcBef>
                <a:spcPts val="300"/>
              </a:spcBef>
              <a:buFontTx/>
              <a:buNone/>
              <a:defRPr/>
            </a:pPr>
            <a:endParaRPr lang="en-GB" sz="1000" dirty="0" smtClean="0">
              <a:solidFill>
                <a:srgbClr val="000000"/>
              </a:solidFill>
            </a:endParaRPr>
          </a:p>
          <a:p>
            <a:pPr>
              <a:spcBef>
                <a:spcPts val="300"/>
              </a:spcBef>
              <a:buFontTx/>
              <a:buNone/>
              <a:defRPr/>
            </a:pPr>
            <a:r>
              <a:rPr lang="en-GB" sz="1200" b="1" dirty="0" smtClean="0">
                <a:solidFill>
                  <a:srgbClr val="000000"/>
                </a:solidFill>
              </a:rPr>
              <a:t>INSERT ELEMENTS</a:t>
            </a:r>
          </a:p>
          <a:p>
            <a:pPr>
              <a:spcBef>
                <a:spcPts val="300"/>
              </a:spcBef>
              <a:buFontTx/>
              <a:buNone/>
              <a:defRPr/>
            </a:pPr>
            <a:r>
              <a:rPr lang="en-GB" sz="1000" dirty="0" smtClean="0">
                <a:solidFill>
                  <a:srgbClr val="000000"/>
                </a:solidFill>
              </a:rPr>
              <a:t>Delete examples (text or picture) and click on icons (in the Placeholder) to insert, tables, charts, smart art, pictures, clipart and movies.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367" y="1720267"/>
            <a:ext cx="790957" cy="31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509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reaker 1">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22" name="Rectangle 21"/>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p:nvCxnSpPr>
        <p:spPr>
          <a:xfrm>
            <a:off x="445483" y="3933070"/>
            <a:ext cx="11295176"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5483" y="5589300"/>
            <a:ext cx="11295176"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24"/>
          <p:cNvSpPr>
            <a:spLocks noGrp="1"/>
          </p:cNvSpPr>
          <p:nvPr>
            <p:ph type="body" sz="quarter" idx="12"/>
          </p:nvPr>
        </p:nvSpPr>
        <p:spPr>
          <a:xfrm>
            <a:off x="445480" y="4812251"/>
            <a:ext cx="11296085" cy="738664"/>
          </a:xfrm>
        </p:spPr>
        <p:txBody>
          <a:bodyPr>
            <a:noAutofit/>
          </a:bodyPr>
          <a:lstStyle>
            <a:lvl1pPr>
              <a:defRPr sz="4800" b="1" baseline="0">
                <a:solidFill>
                  <a:schemeClr val="tx1"/>
                </a:solidFill>
                <a:latin typeface="+mj-lt"/>
              </a:defRPr>
            </a:lvl1pPr>
          </a:lstStyle>
          <a:p>
            <a:pPr lvl="0"/>
            <a:r>
              <a:rPr lang="en-US" altLang="zh-TW" noProof="0" smtClean="0"/>
              <a:t>Click to edit Master text styles</a:t>
            </a:r>
          </a:p>
        </p:txBody>
      </p:sp>
      <p:sp>
        <p:nvSpPr>
          <p:cNvPr id="21" name="Text Placeholder 24"/>
          <p:cNvSpPr>
            <a:spLocks noGrp="1"/>
          </p:cNvSpPr>
          <p:nvPr>
            <p:ph type="body" sz="quarter" idx="10"/>
          </p:nvPr>
        </p:nvSpPr>
        <p:spPr>
          <a:xfrm>
            <a:off x="445480" y="4077882"/>
            <a:ext cx="11296085" cy="738664"/>
          </a:xfrm>
        </p:spPr>
        <p:txBody>
          <a:bodyPr>
            <a:noAutofit/>
          </a:bodyPr>
          <a:lstStyle>
            <a:lvl1pPr>
              <a:defRPr sz="4800" baseline="0">
                <a:solidFill>
                  <a:schemeClr val="tx2"/>
                </a:solidFill>
                <a:latin typeface="+mj-lt"/>
              </a:defRPr>
            </a:lvl1pPr>
          </a:lstStyle>
          <a:p>
            <a:pPr lvl="0"/>
            <a:r>
              <a:rPr lang="en-US" altLang="zh-TW" noProof="0" smtClean="0"/>
              <a:t>Click to edit Master text styles</a:t>
            </a:r>
          </a:p>
        </p:txBody>
      </p:sp>
      <p:sp>
        <p:nvSpPr>
          <p:cNvPr id="23"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BREAKER PAGE / DIVIDER </a:t>
            </a:r>
            <a:endParaRPr lang="en-GB" sz="1000" b="1" dirty="0" smtClean="0">
              <a:solidFill>
                <a:srgbClr val="000000"/>
              </a:solidFill>
            </a:endParaRPr>
          </a:p>
          <a:p>
            <a:pPr>
              <a:spcBef>
                <a:spcPts val="300"/>
              </a:spcBef>
            </a:pPr>
            <a:r>
              <a:rPr lang="en-GB" sz="1000" dirty="0" smtClean="0">
                <a:solidFill>
                  <a:srgbClr val="000000"/>
                </a:solidFill>
              </a:rPr>
              <a:t>The breaker page can be used </a:t>
            </a:r>
            <a:br>
              <a:rPr lang="en-GB" sz="1000" dirty="0" smtClean="0">
                <a:solidFill>
                  <a:srgbClr val="000000"/>
                </a:solidFill>
              </a:rPr>
            </a:br>
            <a:r>
              <a:rPr lang="en-GB" sz="1000" dirty="0" smtClean="0">
                <a:solidFill>
                  <a:srgbClr val="000000"/>
                </a:solidFill>
              </a:rPr>
              <a:t>to split up your presentation in sections, and more. </a:t>
            </a:r>
          </a:p>
          <a:p>
            <a:pPr>
              <a:spcBef>
                <a:spcPts val="300"/>
              </a:spcBef>
            </a:pPr>
            <a:endParaRPr lang="en-GB" sz="1050" dirty="0" smtClean="0">
              <a:solidFill>
                <a:srgbClr val="000000"/>
              </a:solidFill>
            </a:endParaRPr>
          </a:p>
          <a:p>
            <a:pPr>
              <a:spcBef>
                <a:spcPts val="300"/>
              </a:spcBef>
            </a:pPr>
            <a:r>
              <a:rPr lang="en-GB" sz="1200" b="1" dirty="0" smtClean="0">
                <a:solidFill>
                  <a:srgbClr val="000000"/>
                </a:solidFill>
              </a:rPr>
              <a:t>CHANGE PICTURE</a:t>
            </a:r>
          </a:p>
          <a:p>
            <a:pPr lvl="1">
              <a:spcBef>
                <a:spcPts val="300"/>
              </a:spcBef>
            </a:pPr>
            <a:r>
              <a:rPr lang="en-GB" sz="1000" b="1" dirty="0" smtClean="0">
                <a:solidFill>
                  <a:srgbClr val="000000"/>
                </a:solidFill>
              </a:rPr>
              <a:t>Right click </a:t>
            </a:r>
            <a:r>
              <a:rPr lang="en-GB" sz="1000" dirty="0" smtClean="0">
                <a:solidFill>
                  <a:srgbClr val="000000"/>
                </a:solidFill>
              </a:rPr>
              <a:t>on the picture</a:t>
            </a:r>
          </a:p>
          <a:p>
            <a:pPr lvl="1">
              <a:spcBef>
                <a:spcPts val="300"/>
              </a:spcBef>
            </a:pPr>
            <a:r>
              <a:rPr lang="en-GB" sz="1000" dirty="0" smtClean="0">
                <a:solidFill>
                  <a:srgbClr val="000000"/>
                </a:solidFill>
              </a:rPr>
              <a:t>Choose </a:t>
            </a:r>
            <a:r>
              <a:rPr lang="en-GB" sz="1000" b="1" dirty="0" smtClean="0">
                <a:solidFill>
                  <a:srgbClr val="000000"/>
                </a:solidFill>
              </a:rPr>
              <a:t>Change pictu</a:t>
            </a:r>
            <a:r>
              <a:rPr lang="en-GB" sz="1000" dirty="0" smtClean="0">
                <a:solidFill>
                  <a:srgbClr val="000000"/>
                </a:solidFill>
              </a:rPr>
              <a:t>re</a:t>
            </a:r>
          </a:p>
          <a:p>
            <a:pPr lvl="1">
              <a:spcBef>
                <a:spcPts val="300"/>
              </a:spcBef>
            </a:pPr>
            <a:r>
              <a:rPr lang="en-GB" sz="1000" b="1" dirty="0" smtClean="0">
                <a:solidFill>
                  <a:srgbClr val="000000"/>
                </a:solidFill>
              </a:rPr>
              <a:t>Browse</a:t>
            </a:r>
            <a:r>
              <a:rPr lang="en-GB" sz="1000" dirty="0" smtClean="0">
                <a:solidFill>
                  <a:srgbClr val="000000"/>
                </a:solidFill>
              </a:rPr>
              <a:t> to find and insert </a:t>
            </a:r>
            <a:br>
              <a:rPr lang="en-GB" sz="1000" dirty="0" smtClean="0">
                <a:solidFill>
                  <a:srgbClr val="000000"/>
                </a:solidFill>
              </a:rPr>
            </a:br>
            <a:r>
              <a:rPr lang="en-GB" sz="1000" dirty="0" smtClean="0">
                <a:solidFill>
                  <a:srgbClr val="000000"/>
                </a:solidFill>
              </a:rPr>
              <a:t>a new picture</a:t>
            </a:r>
          </a:p>
          <a:p>
            <a:pPr>
              <a:spcBef>
                <a:spcPts val="300"/>
              </a:spcBef>
            </a:pPr>
            <a:endParaRPr lang="en-GB" sz="1200" b="1"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p:txBody>
      </p:sp>
      <p:pic>
        <p:nvPicPr>
          <p:cNvPr id="15" name="Picture 85" descr="\\segetfs10.icglobal.getinge.com\users$\u0655848\Work\My Documents\ATELJE\CVI 2014\logo 2014\Blue grey\getingeif_logotype-RG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844" y="574208"/>
            <a:ext cx="1632181" cy="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7140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reaker 2">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22" name="Text Placeholder 24"/>
          <p:cNvSpPr>
            <a:spLocks noGrp="1"/>
          </p:cNvSpPr>
          <p:nvPr>
            <p:ph type="body" sz="quarter" idx="11"/>
          </p:nvPr>
        </p:nvSpPr>
        <p:spPr>
          <a:xfrm>
            <a:off x="445480" y="4073120"/>
            <a:ext cx="7089231" cy="1477328"/>
          </a:xfrm>
        </p:spPr>
        <p:txBody>
          <a:bodyPr anchor="ctr">
            <a:noAutofit/>
          </a:bodyPr>
          <a:lstStyle>
            <a:lvl1pPr>
              <a:defRPr sz="4800" b="0" baseline="0">
                <a:solidFill>
                  <a:schemeClr val="tx2"/>
                </a:solidFill>
                <a:latin typeface="+mj-lt"/>
              </a:defRPr>
            </a:lvl1pPr>
          </a:lstStyle>
          <a:p>
            <a:pPr lvl="0"/>
            <a:r>
              <a:rPr lang="en-US" altLang="zh-TW" noProof="0" smtClean="0"/>
              <a:t>Click to edit Master text styles</a:t>
            </a:r>
          </a:p>
        </p:txBody>
      </p:sp>
      <p:sp>
        <p:nvSpPr>
          <p:cNvPr id="28"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BREAKER PAGE / DIVIDER </a:t>
            </a:r>
            <a:endParaRPr lang="en-GB" sz="1000" b="1" dirty="0" smtClean="0">
              <a:solidFill>
                <a:srgbClr val="000000"/>
              </a:solidFill>
            </a:endParaRPr>
          </a:p>
          <a:p>
            <a:pPr>
              <a:spcBef>
                <a:spcPts val="300"/>
              </a:spcBef>
            </a:pPr>
            <a:r>
              <a:rPr lang="en-GB" sz="1000" dirty="0" smtClean="0">
                <a:solidFill>
                  <a:srgbClr val="000000"/>
                </a:solidFill>
              </a:rPr>
              <a:t>The breaker page can be used </a:t>
            </a:r>
            <a:br>
              <a:rPr lang="en-GB" sz="1000" dirty="0" smtClean="0">
                <a:solidFill>
                  <a:srgbClr val="000000"/>
                </a:solidFill>
              </a:rPr>
            </a:br>
            <a:r>
              <a:rPr lang="en-GB" sz="1000" dirty="0" smtClean="0">
                <a:solidFill>
                  <a:srgbClr val="000000"/>
                </a:solidFill>
              </a:rPr>
              <a:t>to split up your presentation in sections, and more. </a:t>
            </a:r>
          </a:p>
          <a:p>
            <a:pPr>
              <a:spcBef>
                <a:spcPts val="300"/>
              </a:spcBef>
            </a:pPr>
            <a:endParaRPr lang="en-GB" sz="1050" dirty="0" smtClean="0">
              <a:solidFill>
                <a:srgbClr val="000000"/>
              </a:solidFill>
            </a:endParaRPr>
          </a:p>
          <a:p>
            <a:pPr>
              <a:spcBef>
                <a:spcPts val="300"/>
              </a:spcBef>
            </a:pPr>
            <a:r>
              <a:rPr lang="en-GB" sz="1200" b="1" dirty="0" smtClean="0">
                <a:solidFill>
                  <a:srgbClr val="000000"/>
                </a:solidFill>
              </a:rPr>
              <a:t>CHANGE PICTURE</a:t>
            </a:r>
          </a:p>
          <a:p>
            <a:pPr lvl="1">
              <a:spcBef>
                <a:spcPts val="300"/>
              </a:spcBef>
            </a:pPr>
            <a:r>
              <a:rPr lang="en-GB" sz="1000" b="1" dirty="0" smtClean="0">
                <a:solidFill>
                  <a:srgbClr val="000000"/>
                </a:solidFill>
              </a:rPr>
              <a:t>Right click </a:t>
            </a:r>
            <a:r>
              <a:rPr lang="en-GB" sz="1000" dirty="0" smtClean="0">
                <a:solidFill>
                  <a:srgbClr val="000000"/>
                </a:solidFill>
              </a:rPr>
              <a:t>on the picture</a:t>
            </a:r>
          </a:p>
          <a:p>
            <a:pPr lvl="1">
              <a:spcBef>
                <a:spcPts val="300"/>
              </a:spcBef>
            </a:pPr>
            <a:r>
              <a:rPr lang="en-GB" sz="1000" dirty="0" smtClean="0">
                <a:solidFill>
                  <a:srgbClr val="000000"/>
                </a:solidFill>
              </a:rPr>
              <a:t>Choose </a:t>
            </a:r>
            <a:r>
              <a:rPr lang="en-GB" sz="1000" b="1" dirty="0" smtClean="0">
                <a:solidFill>
                  <a:srgbClr val="000000"/>
                </a:solidFill>
              </a:rPr>
              <a:t>Change pictu</a:t>
            </a:r>
            <a:r>
              <a:rPr lang="en-GB" sz="1000" dirty="0" smtClean="0">
                <a:solidFill>
                  <a:srgbClr val="000000"/>
                </a:solidFill>
              </a:rPr>
              <a:t>re</a:t>
            </a:r>
          </a:p>
          <a:p>
            <a:pPr lvl="1">
              <a:spcBef>
                <a:spcPts val="300"/>
              </a:spcBef>
            </a:pPr>
            <a:r>
              <a:rPr lang="en-GB" sz="1000" b="1" dirty="0" smtClean="0">
                <a:solidFill>
                  <a:srgbClr val="000000"/>
                </a:solidFill>
              </a:rPr>
              <a:t>Browse</a:t>
            </a:r>
            <a:r>
              <a:rPr lang="en-GB" sz="1000" dirty="0" smtClean="0">
                <a:solidFill>
                  <a:srgbClr val="000000"/>
                </a:solidFill>
              </a:rPr>
              <a:t> to find and insert </a:t>
            </a:r>
            <a:br>
              <a:rPr lang="en-GB" sz="1000" dirty="0" smtClean="0">
                <a:solidFill>
                  <a:srgbClr val="000000"/>
                </a:solidFill>
              </a:rPr>
            </a:br>
            <a:r>
              <a:rPr lang="en-GB" sz="1000" dirty="0" smtClean="0">
                <a:solidFill>
                  <a:srgbClr val="000000"/>
                </a:solidFill>
              </a:rPr>
              <a:t>a new picture</a:t>
            </a:r>
          </a:p>
          <a:p>
            <a:pPr>
              <a:spcBef>
                <a:spcPts val="300"/>
              </a:spcBef>
            </a:pPr>
            <a:endParaRPr lang="en-GB" sz="1200" b="1"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p:txBody>
      </p:sp>
    </p:spTree>
    <p:extLst>
      <p:ext uri="{BB962C8B-B14F-4D97-AF65-F5344CB8AC3E}">
        <p14:creationId xmlns:p14="http://schemas.microsoft.com/office/powerpoint/2010/main" val="3151460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reaker 3">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7"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BREAKER PAGE / DIVIDER </a:t>
            </a:r>
            <a:endParaRPr lang="en-GB" sz="1000" b="1" dirty="0" smtClean="0">
              <a:solidFill>
                <a:srgbClr val="000000"/>
              </a:solidFill>
            </a:endParaRPr>
          </a:p>
          <a:p>
            <a:pPr>
              <a:spcBef>
                <a:spcPts val="300"/>
              </a:spcBef>
            </a:pPr>
            <a:r>
              <a:rPr lang="en-GB" sz="1000" dirty="0" smtClean="0">
                <a:solidFill>
                  <a:srgbClr val="000000"/>
                </a:solidFill>
              </a:rPr>
              <a:t>The breaker page can be used </a:t>
            </a:r>
            <a:br>
              <a:rPr lang="en-GB" sz="1000" dirty="0" smtClean="0">
                <a:solidFill>
                  <a:srgbClr val="000000"/>
                </a:solidFill>
              </a:rPr>
            </a:br>
            <a:r>
              <a:rPr lang="en-GB" sz="1000" dirty="0" smtClean="0">
                <a:solidFill>
                  <a:srgbClr val="000000"/>
                </a:solidFill>
              </a:rPr>
              <a:t>to split up your presentation in sections, and more. </a:t>
            </a:r>
          </a:p>
          <a:p>
            <a:pPr>
              <a:spcBef>
                <a:spcPts val="300"/>
              </a:spcBef>
            </a:pPr>
            <a:endParaRPr lang="en-GB" sz="1050" dirty="0" smtClean="0">
              <a:solidFill>
                <a:srgbClr val="000000"/>
              </a:solidFill>
            </a:endParaRPr>
          </a:p>
          <a:p>
            <a:pPr>
              <a:spcBef>
                <a:spcPts val="300"/>
              </a:spcBef>
            </a:pPr>
            <a:r>
              <a:rPr lang="en-GB" sz="1200" b="1" dirty="0" smtClean="0">
                <a:solidFill>
                  <a:srgbClr val="000000"/>
                </a:solidFill>
              </a:rPr>
              <a:t>CHANGE PICTURE</a:t>
            </a:r>
          </a:p>
          <a:p>
            <a:pPr lvl="1">
              <a:spcBef>
                <a:spcPts val="300"/>
              </a:spcBef>
            </a:pPr>
            <a:r>
              <a:rPr lang="en-GB" sz="1000" b="1" dirty="0" smtClean="0">
                <a:solidFill>
                  <a:srgbClr val="000000"/>
                </a:solidFill>
              </a:rPr>
              <a:t>Right click </a:t>
            </a:r>
            <a:r>
              <a:rPr lang="en-GB" sz="1000" dirty="0" smtClean="0">
                <a:solidFill>
                  <a:srgbClr val="000000"/>
                </a:solidFill>
              </a:rPr>
              <a:t>on the picture</a:t>
            </a:r>
          </a:p>
          <a:p>
            <a:pPr lvl="1">
              <a:spcBef>
                <a:spcPts val="300"/>
              </a:spcBef>
            </a:pPr>
            <a:r>
              <a:rPr lang="en-GB" sz="1000" dirty="0" smtClean="0">
                <a:solidFill>
                  <a:srgbClr val="000000"/>
                </a:solidFill>
              </a:rPr>
              <a:t>Choose </a:t>
            </a:r>
            <a:r>
              <a:rPr lang="en-GB" sz="1000" b="1" dirty="0" smtClean="0">
                <a:solidFill>
                  <a:srgbClr val="000000"/>
                </a:solidFill>
              </a:rPr>
              <a:t>Change pictu</a:t>
            </a:r>
            <a:r>
              <a:rPr lang="en-GB" sz="1000" dirty="0" smtClean="0">
                <a:solidFill>
                  <a:srgbClr val="000000"/>
                </a:solidFill>
              </a:rPr>
              <a:t>re</a:t>
            </a:r>
          </a:p>
          <a:p>
            <a:pPr lvl="1">
              <a:spcBef>
                <a:spcPts val="300"/>
              </a:spcBef>
            </a:pPr>
            <a:r>
              <a:rPr lang="en-GB" sz="1000" b="1" dirty="0" smtClean="0">
                <a:solidFill>
                  <a:srgbClr val="000000"/>
                </a:solidFill>
              </a:rPr>
              <a:t>Browse</a:t>
            </a:r>
            <a:r>
              <a:rPr lang="en-GB" sz="1000" dirty="0" smtClean="0">
                <a:solidFill>
                  <a:srgbClr val="000000"/>
                </a:solidFill>
              </a:rPr>
              <a:t> to find and insert </a:t>
            </a:r>
            <a:br>
              <a:rPr lang="en-GB" sz="1000" dirty="0" smtClean="0">
                <a:solidFill>
                  <a:srgbClr val="000000"/>
                </a:solidFill>
              </a:rPr>
            </a:br>
            <a:r>
              <a:rPr lang="en-GB" sz="1000" dirty="0" smtClean="0">
                <a:solidFill>
                  <a:srgbClr val="000000"/>
                </a:solidFill>
              </a:rPr>
              <a:t>a new picture</a:t>
            </a:r>
          </a:p>
          <a:p>
            <a:pPr>
              <a:spcBef>
                <a:spcPts val="300"/>
              </a:spcBef>
            </a:pPr>
            <a:endParaRPr lang="en-GB" sz="1200" b="1" dirty="0" smtClean="0">
              <a:solidFill>
                <a:srgbClr val="000000"/>
              </a:solidFill>
            </a:endParaRPr>
          </a:p>
          <a:p>
            <a:pPr>
              <a:spcBef>
                <a:spcPts val="300"/>
              </a:spcBef>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p:txBody>
      </p:sp>
      <p:sp>
        <p:nvSpPr>
          <p:cNvPr id="5" name="Text Placeholder 24"/>
          <p:cNvSpPr>
            <a:spLocks noGrp="1"/>
          </p:cNvSpPr>
          <p:nvPr>
            <p:ph type="body" sz="quarter" idx="12"/>
          </p:nvPr>
        </p:nvSpPr>
        <p:spPr>
          <a:xfrm>
            <a:off x="312998" y="3964383"/>
            <a:ext cx="7393172" cy="1695437"/>
          </a:xfrm>
          <a:solidFill>
            <a:srgbClr val="00A8A5">
              <a:alpha val="50196"/>
            </a:srgbClr>
          </a:solidFill>
        </p:spPr>
        <p:txBody>
          <a:bodyPr lIns="108000" tIns="108000" rIns="108000" bIns="108000" anchor="ctr">
            <a:noAutofit/>
          </a:bodyPr>
          <a:lstStyle>
            <a:lvl1pPr>
              <a:defRPr sz="4800" baseline="0">
                <a:solidFill>
                  <a:schemeClr val="tx2"/>
                </a:solidFill>
                <a:latin typeface="+mj-lt"/>
              </a:defRPr>
            </a:lvl1pPr>
          </a:lstStyle>
          <a:p>
            <a:pPr lvl="0"/>
            <a:r>
              <a:rPr lang="en-US" altLang="zh-TW" noProof="0" smtClean="0"/>
              <a:t>Click to edit Master text styles</a:t>
            </a:r>
          </a:p>
        </p:txBody>
      </p:sp>
    </p:spTree>
    <p:extLst>
      <p:ext uri="{BB962C8B-B14F-4D97-AF65-F5344CB8AC3E}">
        <p14:creationId xmlns:p14="http://schemas.microsoft.com/office/powerpoint/2010/main" val="34788045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ck page 1">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0" y="1596"/>
            <a:ext cx="1953" cy="1587"/>
          </a:xfrm>
          <a:prstGeom prst="rect">
            <a:avLst/>
          </a:prstGeom>
          <a:noFill/>
        </p:spPr>
      </p:pic>
      <p:sp>
        <p:nvSpPr>
          <p:cNvPr id="9" name="Rectangle 8"/>
          <p:cNvSpPr/>
          <p:nvPr/>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sp>
        <p:nvSpPr>
          <p:cNvPr id="25" name="Text Placeholder 24"/>
          <p:cNvSpPr>
            <a:spLocks noGrp="1"/>
          </p:cNvSpPr>
          <p:nvPr>
            <p:ph type="body" sz="quarter" idx="10" hasCustomPrompt="1"/>
          </p:nvPr>
        </p:nvSpPr>
        <p:spPr>
          <a:xfrm>
            <a:off x="445480" y="3671661"/>
            <a:ext cx="11299093" cy="649287"/>
          </a:xfrm>
        </p:spPr>
        <p:txBody>
          <a:bodyPr/>
          <a:lstStyle>
            <a:lvl1pPr>
              <a:defRPr sz="4800">
                <a:solidFill>
                  <a:schemeClr val="tx2"/>
                </a:solidFill>
                <a:latin typeface="+mj-lt"/>
              </a:defRPr>
            </a:lvl1pPr>
          </a:lstStyle>
          <a:p>
            <a:pPr lvl="0"/>
            <a:r>
              <a:rPr lang="en-GB" noProof="0" dirty="0" smtClean="0"/>
              <a:t>Click to write here</a:t>
            </a:r>
            <a:endParaRPr lang="en-GB" noProof="0" dirty="0"/>
          </a:p>
        </p:txBody>
      </p:sp>
      <p:sp>
        <p:nvSpPr>
          <p:cNvPr id="3" name="TextBox 2"/>
          <p:cNvSpPr txBox="1"/>
          <p:nvPr/>
        </p:nvSpPr>
        <p:spPr>
          <a:xfrm>
            <a:off x="5662572" y="5765300"/>
            <a:ext cx="6082000" cy="307777"/>
          </a:xfrm>
          <a:prstGeom prst="rect">
            <a:avLst/>
          </a:prstGeom>
        </p:spPr>
        <p:txBody>
          <a:bodyPr vert="horz" wrap="square" lIns="0" tIns="0" rIns="0" bIns="0" rtlCol="0">
            <a:spAutoFit/>
          </a:bodyPr>
          <a:lstStyle/>
          <a:p>
            <a:pPr>
              <a:lnSpc>
                <a:spcPts val="1200"/>
              </a:lnSpc>
            </a:pPr>
            <a:r>
              <a:rPr lang="en-GB" sz="1100" baseline="30000" dirty="0" smtClean="0">
                <a:solidFill>
                  <a:srgbClr val="000000"/>
                </a:solidFill>
              </a:rPr>
              <a:t>Getinge Group is a leading global provider of equipment and systems that contribute to quality enhancement and cost efficiency within healthcare and life sciences. We operate under the three brands of </a:t>
            </a:r>
            <a:r>
              <a:rPr lang="en-GB" sz="1100" baseline="30000" dirty="0" err="1" smtClean="0">
                <a:solidFill>
                  <a:srgbClr val="000000"/>
                </a:solidFill>
              </a:rPr>
              <a:t>Arjohuntleigh</a:t>
            </a:r>
            <a:r>
              <a:rPr lang="en-GB" sz="1100" baseline="30000" dirty="0" smtClean="0">
                <a:solidFill>
                  <a:srgbClr val="000000"/>
                </a:solidFill>
              </a:rPr>
              <a:t>, Getinge and Maquet.</a:t>
            </a:r>
          </a:p>
        </p:txBody>
      </p:sp>
      <p:sp>
        <p:nvSpPr>
          <p:cNvPr id="7" name="Content Placeholder 7"/>
          <p:cNvSpPr txBox="1">
            <a:spLocks/>
          </p:cNvSpPr>
          <p:nvPr/>
        </p:nvSpPr>
        <p:spPr>
          <a:xfrm>
            <a:off x="-2589002" y="0"/>
            <a:ext cx="2436923" cy="6870700"/>
          </a:xfrm>
          <a:prstGeom prst="rect">
            <a:avLst/>
          </a:prstGeom>
          <a:solidFill>
            <a:schemeClr val="bg2"/>
          </a:solidFill>
          <a:ln>
            <a:noFill/>
          </a:ln>
        </p:spPr>
        <p:txBody>
          <a:bodyPr vert="horz" wrap="square" lIns="54000" tIns="54000" rIns="54000" bIns="54000" rtlCol="0">
            <a:noAutofit/>
          </a:bodyPr>
          <a:lstStyle>
            <a:lvl1pPr marL="0" indent="0" algn="l" defTabSz="914400" rtl="0" eaLnBrk="1" latinLnBrk="0" hangingPunct="1">
              <a:spcBef>
                <a:spcPts val="400"/>
              </a:spcBef>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2pPr>
            <a:lvl3pPr marL="288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3pPr>
            <a:lvl4pPr marL="432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4pPr>
            <a:lvl5pPr marL="576000" indent="-144000" algn="l" defTabSz="914400" rtl="0" eaLnBrk="1" latinLnBrk="0" hangingPunct="1">
              <a:spcBef>
                <a:spcPts val="4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GB" sz="1200" b="1" dirty="0" smtClean="0">
                <a:solidFill>
                  <a:srgbClr val="000000"/>
                </a:solidFill>
              </a:rPr>
              <a:t>BACK PAGE LAYOUT</a:t>
            </a:r>
          </a:p>
          <a:p>
            <a:pPr>
              <a:spcBef>
                <a:spcPts val="300"/>
              </a:spcBef>
            </a:pPr>
            <a:r>
              <a:rPr lang="en-GB" sz="1000" dirty="0" smtClean="0">
                <a:solidFill>
                  <a:srgbClr val="000000"/>
                </a:solidFill>
              </a:rPr>
              <a:t>The </a:t>
            </a:r>
            <a:r>
              <a:rPr lang="en-GB" sz="1000" b="1" dirty="0" smtClean="0">
                <a:solidFill>
                  <a:srgbClr val="000000"/>
                </a:solidFill>
              </a:rPr>
              <a:t>grey back page </a:t>
            </a:r>
            <a:r>
              <a:rPr lang="en-GB" sz="1000" dirty="0" smtClean="0">
                <a:solidFill>
                  <a:srgbClr val="000000"/>
                </a:solidFill>
              </a:rPr>
              <a:t>layout is </a:t>
            </a:r>
            <a:r>
              <a:rPr lang="en-GB" sz="1000" b="1" dirty="0" smtClean="0">
                <a:solidFill>
                  <a:srgbClr val="000000"/>
                </a:solidFill>
              </a:rPr>
              <a:t>preferable</a:t>
            </a:r>
            <a:r>
              <a:rPr lang="en-GB" sz="1000" dirty="0" smtClean="0">
                <a:solidFill>
                  <a:srgbClr val="000000"/>
                </a:solidFill>
              </a:rPr>
              <a:t>. If you would use a simple design or change your presentation to a print-friendly design the white alternative can be used. </a:t>
            </a:r>
          </a:p>
          <a:p>
            <a:pPr>
              <a:spcBef>
                <a:spcPts val="300"/>
              </a:spcBef>
            </a:pPr>
            <a:r>
              <a:rPr lang="en-GB" sz="1000" dirty="0" smtClean="0">
                <a:solidFill>
                  <a:srgbClr val="000000"/>
                </a:solidFill>
              </a:rPr>
              <a:t>Please always remember to end your presentations with a back page slide.</a:t>
            </a:r>
          </a:p>
          <a:p>
            <a:pPr>
              <a:spcBef>
                <a:spcPts val="300"/>
              </a:spcBef>
            </a:pPr>
            <a:endParaRPr lang="en-GB" sz="1000" dirty="0" smtClean="0">
              <a:solidFill>
                <a:srgbClr val="000000"/>
              </a:solidFill>
            </a:endParaRPr>
          </a:p>
          <a:p>
            <a:pPr>
              <a:spcBef>
                <a:spcPts val="300"/>
              </a:spcBef>
              <a:buFontTx/>
              <a:buNone/>
            </a:pPr>
            <a:r>
              <a:rPr lang="en-GB" sz="1200" b="1" dirty="0" smtClean="0">
                <a:solidFill>
                  <a:srgbClr val="000000"/>
                </a:solidFill>
              </a:rPr>
              <a:t>CHANGE SLIDE LAYOUT</a:t>
            </a:r>
          </a:p>
          <a:p>
            <a:pPr>
              <a:spcBef>
                <a:spcPts val="300"/>
              </a:spcBef>
            </a:pPr>
            <a:r>
              <a:rPr lang="en-GB" sz="1000" dirty="0" smtClean="0">
                <a:solidFill>
                  <a:srgbClr val="000000"/>
                </a:solidFill>
              </a:rPr>
              <a:t>Go to Home Menu </a:t>
            </a:r>
            <a:br>
              <a:rPr lang="en-GB" sz="1000" dirty="0" smtClean="0">
                <a:solidFill>
                  <a:srgbClr val="000000"/>
                </a:solidFill>
              </a:rPr>
            </a:br>
            <a:r>
              <a:rPr lang="en-GB" sz="1000" dirty="0" smtClean="0">
                <a:solidFill>
                  <a:srgbClr val="000000"/>
                </a:solidFill>
              </a:rPr>
              <a:t>– click on Layout and select between predefined layouts</a:t>
            </a:r>
          </a:p>
          <a:p>
            <a:pPr>
              <a:spcBef>
                <a:spcPts val="300"/>
              </a:spcBef>
            </a:pPr>
            <a:endParaRPr lang="en-GB" sz="1200" dirty="0" smtClean="0">
              <a:solidFill>
                <a:srgbClr val="000000"/>
              </a:solidFill>
            </a:endParaRPr>
          </a:p>
        </p:txBody>
      </p:sp>
      <p:cxnSp>
        <p:nvCxnSpPr>
          <p:cNvPr id="14" name="Straight Connector 13"/>
          <p:cNvCxnSpPr/>
          <p:nvPr/>
        </p:nvCxnSpPr>
        <p:spPr>
          <a:xfrm>
            <a:off x="445480" y="5555332"/>
            <a:ext cx="11299093" cy="0"/>
          </a:xfrm>
          <a:prstGeom prst="line">
            <a:avLst/>
          </a:prstGeom>
          <a:ln w="63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480" y="6495257"/>
            <a:ext cx="1129909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11" name="Picture 85" descr="\\segetfs10.icglobal.getinge.com\users$\u0655848\Work\My Documents\ATELJE\CVI 2014\logo 2014\Blue grey\getingeif_logotype-RGB-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00" y="5802126"/>
            <a:ext cx="1810133" cy="471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570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ork area">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58" y="1594"/>
            <a:ext cx="1953" cy="1587"/>
          </a:xfrm>
          <a:prstGeom prst="rect">
            <a:avLst/>
          </a:prstGeom>
          <a:noFill/>
        </p:spPr>
      </p:pic>
      <p:sp>
        <p:nvSpPr>
          <p:cNvPr id="14" name="Rectangle 13"/>
          <p:cNvSpPr/>
          <p:nvPr/>
        </p:nvSpPr>
        <p:spPr>
          <a:xfrm>
            <a:off x="445479" y="1557338"/>
            <a:ext cx="11299095" cy="4940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15" name="Line 148"/>
          <p:cNvSpPr>
            <a:spLocks noChangeShapeType="1"/>
          </p:cNvSpPr>
          <p:nvPr/>
        </p:nvSpPr>
        <p:spPr bwMode="auto">
          <a:xfrm>
            <a:off x="11744569" y="-250825"/>
            <a:ext cx="0" cy="196850"/>
          </a:xfrm>
          <a:prstGeom prst="line">
            <a:avLst/>
          </a:prstGeom>
          <a:noFill/>
          <a:ln w="9525">
            <a:solidFill>
              <a:schemeClr val="bg1"/>
            </a:solidFill>
            <a:round/>
            <a:headEnd/>
            <a:tailEnd type="triangle" w="med" len="med"/>
          </a:ln>
          <a:effectLst/>
        </p:spPr>
        <p:txBody>
          <a:bodyPr wrap="none" anchor="ctr"/>
          <a:lstStyle/>
          <a:p>
            <a:endParaRPr lang="en-GB" dirty="0">
              <a:solidFill>
                <a:srgbClr val="FFFFFF"/>
              </a:solidFill>
            </a:endParaRPr>
          </a:p>
        </p:txBody>
      </p:sp>
      <p:sp>
        <p:nvSpPr>
          <p:cNvPr id="16" name="Line 148"/>
          <p:cNvSpPr>
            <a:spLocks noChangeShapeType="1"/>
          </p:cNvSpPr>
          <p:nvPr/>
        </p:nvSpPr>
        <p:spPr bwMode="auto">
          <a:xfrm rot="16200000">
            <a:off x="-179797" y="6368563"/>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cxnSp>
        <p:nvCxnSpPr>
          <p:cNvPr id="17" name="Straight Connector 16"/>
          <p:cNvCxnSpPr/>
          <p:nvPr/>
        </p:nvCxnSpPr>
        <p:spPr>
          <a:xfrm>
            <a:off x="911424" y="2163165"/>
            <a:ext cx="1036915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7"/>
          <p:cNvSpPr txBox="1">
            <a:spLocks/>
          </p:cNvSpPr>
          <p:nvPr/>
        </p:nvSpPr>
        <p:spPr>
          <a:xfrm>
            <a:off x="911425" y="1923422"/>
            <a:ext cx="9904579"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rPr>
              <a:t>Stay within the work area</a:t>
            </a:r>
            <a:endParaRPr lang="en-GB" sz="1100" dirty="0" smtClean="0">
              <a:solidFill>
                <a:srgbClr val="000000"/>
              </a:solidFill>
            </a:endParaRPr>
          </a:p>
        </p:txBody>
      </p:sp>
      <p:cxnSp>
        <p:nvCxnSpPr>
          <p:cNvPr id="19" name="Straight Connector 18"/>
          <p:cNvCxnSpPr/>
          <p:nvPr/>
        </p:nvCxnSpPr>
        <p:spPr>
          <a:xfrm>
            <a:off x="11744569"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6489700"/>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Content Placeholder 7"/>
          <p:cNvSpPr txBox="1">
            <a:spLocks/>
          </p:cNvSpPr>
          <p:nvPr/>
        </p:nvSpPr>
        <p:spPr>
          <a:xfrm>
            <a:off x="-681714" y="6405068"/>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22" name="Content Placeholder 7"/>
          <p:cNvSpPr txBox="1">
            <a:spLocks/>
          </p:cNvSpPr>
          <p:nvPr/>
        </p:nvSpPr>
        <p:spPr>
          <a:xfrm>
            <a:off x="7114187" y="2984035"/>
            <a:ext cx="3701816" cy="338554"/>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b="1" dirty="0" smtClean="0">
                <a:solidFill>
                  <a:srgbClr val="000000"/>
                </a:solidFill>
                <a:latin typeface="Arial"/>
              </a:rPr>
              <a:t>Right click </a:t>
            </a:r>
            <a:r>
              <a:rPr lang="en-GB" sz="1100" dirty="0" smtClean="0">
                <a:solidFill>
                  <a:srgbClr val="000000"/>
                </a:solidFill>
                <a:latin typeface="Arial"/>
              </a:rPr>
              <a:t>somewhere on the page </a:t>
            </a:r>
            <a:br>
              <a:rPr lang="en-GB" sz="1100" dirty="0" smtClean="0">
                <a:solidFill>
                  <a:srgbClr val="000000"/>
                </a:solidFill>
                <a:latin typeface="Arial"/>
              </a:rPr>
            </a:br>
            <a:r>
              <a:rPr lang="en-GB" sz="1100" dirty="0" smtClean="0">
                <a:solidFill>
                  <a:srgbClr val="000000"/>
                </a:solidFill>
                <a:latin typeface="Arial"/>
              </a:rPr>
              <a:t>where there is no text or other elements</a:t>
            </a:r>
          </a:p>
        </p:txBody>
      </p:sp>
      <p:sp>
        <p:nvSpPr>
          <p:cNvPr id="23" name="Content Placeholder 7"/>
          <p:cNvSpPr txBox="1">
            <a:spLocks noChangeAspect="1"/>
          </p:cNvSpPr>
          <p:nvPr/>
        </p:nvSpPr>
        <p:spPr>
          <a:xfrm>
            <a:off x="6745219" y="2984035"/>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a:t>
            </a:r>
            <a:endParaRPr lang="en-GB" sz="1100" dirty="0">
              <a:solidFill>
                <a:srgbClr val="FFFFFF"/>
              </a:solidFill>
            </a:endParaRPr>
          </a:p>
        </p:txBody>
      </p:sp>
      <p:sp>
        <p:nvSpPr>
          <p:cNvPr id="24" name="Content Placeholder 7"/>
          <p:cNvSpPr txBox="1">
            <a:spLocks/>
          </p:cNvSpPr>
          <p:nvPr/>
        </p:nvSpPr>
        <p:spPr>
          <a:xfrm>
            <a:off x="7114187" y="3627600"/>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a:t>
            </a:r>
            <a:r>
              <a:rPr lang="en-GB" sz="1100" b="1" dirty="0" smtClean="0">
                <a:solidFill>
                  <a:srgbClr val="000000"/>
                </a:solidFill>
                <a:latin typeface="Arial"/>
              </a:rPr>
              <a:t>Grids and Guides</a:t>
            </a:r>
            <a:r>
              <a:rPr lang="en-GB" sz="1100" dirty="0" smtClean="0">
                <a:solidFill>
                  <a:srgbClr val="000000"/>
                </a:solidFill>
                <a:latin typeface="Arial"/>
              </a:rPr>
              <a:t> </a:t>
            </a:r>
          </a:p>
        </p:txBody>
      </p:sp>
      <p:sp>
        <p:nvSpPr>
          <p:cNvPr id="25" name="Content Placeholder 7"/>
          <p:cNvSpPr txBox="1">
            <a:spLocks noChangeAspect="1"/>
          </p:cNvSpPr>
          <p:nvPr/>
        </p:nvSpPr>
        <p:spPr>
          <a:xfrm>
            <a:off x="6745219" y="3611927"/>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2</a:t>
            </a:r>
            <a:endParaRPr lang="en-GB" sz="1100" dirty="0">
              <a:solidFill>
                <a:srgbClr val="FFFFFF"/>
              </a:solidFill>
            </a:endParaRPr>
          </a:p>
        </p:txBody>
      </p:sp>
      <p:sp>
        <p:nvSpPr>
          <p:cNvPr id="26" name="Content Placeholder 7"/>
          <p:cNvSpPr txBox="1">
            <a:spLocks/>
          </p:cNvSpPr>
          <p:nvPr/>
        </p:nvSpPr>
        <p:spPr>
          <a:xfrm>
            <a:off x="7114187" y="4102209"/>
            <a:ext cx="3701816" cy="907941"/>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Select the following:</a:t>
            </a:r>
          </a:p>
          <a:p>
            <a:pPr lvl="1">
              <a:buClrTx/>
            </a:pPr>
            <a:r>
              <a:rPr lang="en-GB" sz="1100" b="1" dirty="0" smtClean="0">
                <a:solidFill>
                  <a:srgbClr val="000000"/>
                </a:solidFill>
                <a:latin typeface="Arial"/>
              </a:rPr>
              <a:t>Snap objects to grid</a:t>
            </a:r>
          </a:p>
          <a:p>
            <a:pPr lvl="1">
              <a:buClrTx/>
            </a:pPr>
            <a:r>
              <a:rPr lang="en-GB" sz="1100" b="1" dirty="0" smtClean="0">
                <a:solidFill>
                  <a:srgbClr val="000000"/>
                </a:solidFill>
                <a:latin typeface="Arial"/>
              </a:rPr>
              <a:t>Display drawing guides</a:t>
            </a:r>
          </a:p>
          <a:p>
            <a:pPr lvl="1">
              <a:buClrTx/>
            </a:pPr>
            <a:r>
              <a:rPr lang="en-GB" sz="1100" b="1" dirty="0" smtClean="0">
                <a:solidFill>
                  <a:srgbClr val="000000"/>
                </a:solidFill>
                <a:latin typeface="Arial"/>
              </a:rPr>
              <a:t>Display smart guides (2010 feature) </a:t>
            </a:r>
          </a:p>
        </p:txBody>
      </p:sp>
      <p:sp>
        <p:nvSpPr>
          <p:cNvPr id="27" name="Content Placeholder 7"/>
          <p:cNvSpPr txBox="1">
            <a:spLocks noChangeAspect="1"/>
          </p:cNvSpPr>
          <p:nvPr/>
        </p:nvSpPr>
        <p:spPr>
          <a:xfrm>
            <a:off x="6745219" y="4086487"/>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a:t>
            </a:r>
            <a:endParaRPr lang="en-GB" sz="1100" dirty="0">
              <a:solidFill>
                <a:srgbClr val="FFFFFF"/>
              </a:solidFill>
            </a:endParaRPr>
          </a:p>
        </p:txBody>
      </p:sp>
      <p:sp>
        <p:nvSpPr>
          <p:cNvPr id="28" name="Content Placeholder 7"/>
          <p:cNvSpPr txBox="1">
            <a:spLocks/>
          </p:cNvSpPr>
          <p:nvPr/>
        </p:nvSpPr>
        <p:spPr>
          <a:xfrm>
            <a:off x="7114187" y="5345983"/>
            <a:ext cx="3701816" cy="169277"/>
          </a:xfrm>
          <a:prstGeom prst="rect">
            <a:avLst/>
          </a:prstGeom>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Spacing at 0.1 cm</a:t>
            </a:r>
          </a:p>
        </p:txBody>
      </p:sp>
      <p:sp>
        <p:nvSpPr>
          <p:cNvPr id="29" name="Content Placeholder 7"/>
          <p:cNvSpPr txBox="1">
            <a:spLocks noChangeAspect="1"/>
          </p:cNvSpPr>
          <p:nvPr/>
        </p:nvSpPr>
        <p:spPr>
          <a:xfrm>
            <a:off x="6745219" y="5330260"/>
            <a:ext cx="265876" cy="216000"/>
          </a:xfrm>
          <a:prstGeom prst="ellipse">
            <a:avLst/>
          </a:prstGeom>
          <a:solidFill>
            <a:schemeClr val="accent1"/>
          </a:solidFill>
          <a:ln>
            <a:noFill/>
          </a:ln>
        </p:spPr>
        <p:txBody>
          <a:bodyPr vert="horz" wrap="square" lIns="0" tIns="0" rIns="0" bIns="0" rtlCol="0" anchor="ctr" anchorCtr="1">
            <a:no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4</a:t>
            </a:r>
            <a:endParaRPr lang="en-GB" sz="1100" dirty="0">
              <a:solidFill>
                <a:srgbClr val="FFFFFF"/>
              </a:solidFill>
            </a:endParaRPr>
          </a:p>
        </p:txBody>
      </p:sp>
      <p:sp>
        <p:nvSpPr>
          <p:cNvPr id="30" name="Line 148"/>
          <p:cNvSpPr>
            <a:spLocks noChangeShapeType="1"/>
          </p:cNvSpPr>
          <p:nvPr/>
        </p:nvSpPr>
        <p:spPr bwMode="auto">
          <a:xfrm rot="16200000">
            <a:off x="-179797" y="1436201"/>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31" name="Content Placeholder 7"/>
          <p:cNvSpPr txBox="1">
            <a:spLocks/>
          </p:cNvSpPr>
          <p:nvPr/>
        </p:nvSpPr>
        <p:spPr>
          <a:xfrm>
            <a:off x="-681713" y="1472706"/>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5.20</a:t>
            </a:r>
            <a:endParaRPr lang="en-GB" sz="1100" dirty="0">
              <a:solidFill>
                <a:srgbClr val="FFFFFF"/>
              </a:solidFill>
            </a:endParaRPr>
          </a:p>
        </p:txBody>
      </p:sp>
      <p:pic>
        <p:nvPicPr>
          <p:cNvPr id="32"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11424" y="2984035"/>
            <a:ext cx="2095512" cy="214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3799" y="2984040"/>
            <a:ext cx="3305908"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a:xfrm>
            <a:off x="445905" y="0"/>
            <a:ext cx="0" cy="685800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Line 148"/>
          <p:cNvSpPr>
            <a:spLocks noChangeShapeType="1"/>
          </p:cNvSpPr>
          <p:nvPr/>
        </p:nvSpPr>
        <p:spPr bwMode="auto">
          <a:xfrm>
            <a:off x="445477" y="-250825"/>
            <a:ext cx="0" cy="196850"/>
          </a:xfrm>
          <a:prstGeom prst="line">
            <a:avLst/>
          </a:prstGeom>
          <a:noFill/>
          <a:ln w="9525">
            <a:solidFill>
              <a:schemeClr val="bg1"/>
            </a:solidFill>
            <a:round/>
            <a:headEnd/>
            <a:tailEnd type="triangle" w="med" len="med"/>
          </a:ln>
          <a:effectLst/>
        </p:spPr>
        <p:txBody>
          <a:bodyPr wrap="none" anchor="ctr"/>
          <a:lstStyle/>
          <a:p>
            <a:endParaRPr lang="en-GB" dirty="0">
              <a:solidFill>
                <a:srgbClr val="FFFFFF"/>
              </a:solidFill>
            </a:endParaRPr>
          </a:p>
        </p:txBody>
      </p:sp>
      <p:cxnSp>
        <p:nvCxnSpPr>
          <p:cNvPr id="36" name="Straight Connector 35"/>
          <p:cNvCxnSpPr/>
          <p:nvPr/>
        </p:nvCxnSpPr>
        <p:spPr>
          <a:xfrm>
            <a:off x="0" y="1557338"/>
            <a:ext cx="12192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923570" y="4199249"/>
            <a:ext cx="2068989" cy="229708"/>
          </a:xfrm>
          <a:prstGeom prst="roundRect">
            <a:avLst>
              <a:gd name="adj" fmla="val 1683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0000"/>
              </a:solidFill>
            </a:endParaRPr>
          </a:p>
        </p:txBody>
      </p:sp>
      <p:sp>
        <p:nvSpPr>
          <p:cNvPr id="38" name="Line 148"/>
          <p:cNvSpPr>
            <a:spLocks noChangeShapeType="1"/>
          </p:cNvSpPr>
          <p:nvPr/>
        </p:nvSpPr>
        <p:spPr bwMode="auto">
          <a:xfrm rot="16200000">
            <a:off x="-179797" y="2228363"/>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39" name="Content Placeholder 7"/>
          <p:cNvSpPr txBox="1">
            <a:spLocks/>
          </p:cNvSpPr>
          <p:nvPr/>
        </p:nvSpPr>
        <p:spPr>
          <a:xfrm>
            <a:off x="-681713" y="2264867"/>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3.00</a:t>
            </a:r>
            <a:endParaRPr lang="en-GB" sz="1100" dirty="0">
              <a:solidFill>
                <a:srgbClr val="FFFFFF"/>
              </a:solidFill>
            </a:endParaRPr>
          </a:p>
        </p:txBody>
      </p:sp>
      <p:cxnSp>
        <p:nvCxnSpPr>
          <p:cNvPr id="40" name="Straight Connector 39"/>
          <p:cNvCxnSpPr/>
          <p:nvPr/>
        </p:nvCxnSpPr>
        <p:spPr>
          <a:xfrm>
            <a:off x="0" y="2349500"/>
            <a:ext cx="12192000" cy="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25441"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91164"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56888" y="0"/>
            <a:ext cx="0" cy="6858000"/>
          </a:xfrm>
          <a:prstGeom prst="line">
            <a:avLst/>
          </a:prstGeom>
          <a:ln w="9525">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Content Placeholder 7"/>
          <p:cNvSpPr txBox="1">
            <a:spLocks/>
          </p:cNvSpPr>
          <p:nvPr/>
        </p:nvSpPr>
        <p:spPr>
          <a:xfrm>
            <a:off x="911426" y="2233633"/>
            <a:ext cx="7866197" cy="338554"/>
          </a:xfrm>
          <a:prstGeom prst="rect">
            <a:avLst/>
          </a:prstGeom>
          <a:solidFill>
            <a:schemeClr val="bg2"/>
          </a:solidFill>
        </p:spPr>
        <p:txBody>
          <a:bodyPr vert="horz" wrap="square" lIns="0" tIns="0" rIns="0" bIns="0" rtlCol="0">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100" dirty="0" smtClean="0">
                <a:solidFill>
                  <a:srgbClr val="000000"/>
                </a:solidFill>
                <a:latin typeface="Arial"/>
              </a:rPr>
              <a:t>To display your gridlines you must select </a:t>
            </a:r>
            <a:r>
              <a:rPr lang="en-GB" sz="1100" b="1" dirty="0" smtClean="0">
                <a:solidFill>
                  <a:srgbClr val="000000"/>
                </a:solidFill>
                <a:latin typeface="Arial"/>
              </a:rPr>
              <a:t>Snap objects to grid </a:t>
            </a:r>
            <a:r>
              <a:rPr lang="en-GB" sz="1100" dirty="0" smtClean="0">
                <a:solidFill>
                  <a:srgbClr val="000000"/>
                </a:solidFill>
                <a:latin typeface="Arial"/>
              </a:rPr>
              <a:t>for precise placement of gridlines. </a:t>
            </a:r>
            <a:br>
              <a:rPr lang="en-GB" sz="1100" dirty="0" smtClean="0">
                <a:solidFill>
                  <a:srgbClr val="000000"/>
                </a:solidFill>
                <a:latin typeface="Arial"/>
              </a:rPr>
            </a:br>
            <a:r>
              <a:rPr lang="en-GB" sz="1100" dirty="0" smtClean="0">
                <a:solidFill>
                  <a:srgbClr val="000000"/>
                </a:solidFill>
                <a:latin typeface="Arial"/>
              </a:rPr>
              <a:t>If you press </a:t>
            </a:r>
            <a:r>
              <a:rPr lang="en-GB" sz="1100" b="1" dirty="0" smtClean="0">
                <a:solidFill>
                  <a:srgbClr val="000000"/>
                </a:solidFill>
                <a:latin typeface="Arial"/>
              </a:rPr>
              <a:t>ALT</a:t>
            </a:r>
            <a:r>
              <a:rPr lang="en-GB" sz="1100" dirty="0" smtClean="0">
                <a:solidFill>
                  <a:srgbClr val="000000"/>
                </a:solidFill>
                <a:latin typeface="Arial"/>
              </a:rPr>
              <a:t>, you can move your objects freely around and they will not try to stick to the gridlines. </a:t>
            </a:r>
          </a:p>
        </p:txBody>
      </p:sp>
      <p:sp>
        <p:nvSpPr>
          <p:cNvPr id="48" name="Line 148"/>
          <p:cNvSpPr>
            <a:spLocks noChangeShapeType="1"/>
          </p:cNvSpPr>
          <p:nvPr/>
        </p:nvSpPr>
        <p:spPr bwMode="auto">
          <a:xfrm rot="16200000">
            <a:off x="-179797" y="247163"/>
            <a:ext cx="0" cy="242277"/>
          </a:xfrm>
          <a:prstGeom prst="line">
            <a:avLst/>
          </a:prstGeom>
          <a:noFill/>
          <a:ln w="9525">
            <a:solidFill>
              <a:schemeClr val="bg1"/>
            </a:solidFill>
            <a:round/>
            <a:headEnd/>
            <a:tailEnd type="triangle" w="med" len="med"/>
          </a:ln>
          <a:effectLst/>
        </p:spPr>
        <p:txBody>
          <a:bodyPr wrap="none" anchor="ctr"/>
          <a:lstStyle/>
          <a:p>
            <a:endParaRPr lang="en-GB" sz="1100" dirty="0">
              <a:solidFill>
                <a:srgbClr val="FFFFFF"/>
              </a:solidFill>
            </a:endParaRPr>
          </a:p>
        </p:txBody>
      </p:sp>
      <p:sp>
        <p:nvSpPr>
          <p:cNvPr id="49" name="Content Placeholder 7"/>
          <p:cNvSpPr txBox="1">
            <a:spLocks/>
          </p:cNvSpPr>
          <p:nvPr/>
        </p:nvSpPr>
        <p:spPr>
          <a:xfrm>
            <a:off x="-681713" y="283668"/>
            <a:ext cx="274113"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8.50</a:t>
            </a:r>
            <a:endParaRPr lang="en-GB" sz="1100" dirty="0">
              <a:solidFill>
                <a:srgbClr val="FFFFFF"/>
              </a:solidFill>
            </a:endParaRPr>
          </a:p>
        </p:txBody>
      </p:sp>
      <p:sp>
        <p:nvSpPr>
          <p:cNvPr id="50" name="Content Placeholder 7"/>
          <p:cNvSpPr txBox="1">
            <a:spLocks/>
          </p:cNvSpPr>
          <p:nvPr/>
        </p:nvSpPr>
        <p:spPr>
          <a:xfrm>
            <a:off x="269148"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12.75</a:t>
            </a:r>
            <a:endParaRPr lang="en-GB" sz="1100" dirty="0">
              <a:solidFill>
                <a:srgbClr val="FFFFFF"/>
              </a:solidFill>
            </a:endParaRPr>
          </a:p>
        </p:txBody>
      </p:sp>
      <p:sp>
        <p:nvSpPr>
          <p:cNvPr id="51" name="Content Placeholder 7"/>
          <p:cNvSpPr txBox="1">
            <a:spLocks/>
          </p:cNvSpPr>
          <p:nvPr/>
        </p:nvSpPr>
        <p:spPr>
          <a:xfrm>
            <a:off x="11568242" y="-420102"/>
            <a:ext cx="352661" cy="169277"/>
          </a:xfrm>
          <a:prstGeom prst="rect">
            <a:avLst/>
          </a:prstGeom>
        </p:spPr>
        <p:txBody>
          <a:bodyPr vert="horz" wrap="none" lIns="0" tIns="0" rIns="0" bIns="0" rtlCol="0" anchor="ctr">
            <a:spAutoFit/>
          </a:bodyPr>
          <a:lstStyle>
            <a:lvl1pPr marL="0" indent="0" algn="l" defTabSz="914400" rtl="0" eaLnBrk="1" latinLnBrk="0" hangingPunct="1">
              <a:spcBef>
                <a:spcPts val="600"/>
              </a:spcBef>
              <a:buFont typeface="Arial" pitchFamily="34" charset="0"/>
              <a:buNone/>
              <a:defRPr sz="1800" kern="1200">
                <a:solidFill>
                  <a:schemeClr val="tx1"/>
                </a:solidFill>
                <a:latin typeface="Arial" pitchFamily="34" charset="0"/>
                <a:ea typeface="+mn-ea"/>
                <a:cs typeface="Arial" pitchFamily="34" charset="0"/>
              </a:defRPr>
            </a:lvl1pPr>
            <a:lvl2pPr marL="144000" indent="-144000" algn="l" defTabSz="914400" rtl="0" eaLnBrk="1" latinLnBrk="0" hangingPunct="1">
              <a:spcBef>
                <a:spcPts val="600"/>
              </a:spcBef>
              <a:buClr>
                <a:schemeClr val="tx1"/>
              </a:buClr>
              <a:buFont typeface="Arial" pitchFamily="34" charset="0"/>
              <a:buChar char="•"/>
              <a:defRPr sz="1800" kern="1200" baseline="0">
                <a:solidFill>
                  <a:schemeClr val="tx1"/>
                </a:solidFill>
                <a:latin typeface="Arial" pitchFamily="34" charset="0"/>
                <a:ea typeface="+mn-ea"/>
                <a:cs typeface="Arial" pitchFamily="34" charset="0"/>
              </a:defRPr>
            </a:lvl2pPr>
            <a:lvl3pPr marL="288000" indent="-144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3pPr>
            <a:lvl4pPr marL="432000" indent="-144000" algn="l" defTabSz="914400" rtl="0" eaLnBrk="1" latinLnBrk="0" hangingPunct="1">
              <a:spcBef>
                <a:spcPts val="600"/>
              </a:spcBef>
              <a:buClr>
                <a:schemeClr val="tx1"/>
              </a:buClr>
              <a:buFont typeface="Arial" pitchFamily="34" charset="0"/>
              <a:buChar char="»"/>
              <a:tabLst/>
              <a:defRPr sz="1800" kern="1200">
                <a:solidFill>
                  <a:schemeClr val="tx1"/>
                </a:solidFill>
                <a:latin typeface="Arial" pitchFamily="34" charset="0"/>
                <a:ea typeface="+mn-ea"/>
                <a:cs typeface="Arial" pitchFamily="34" charset="0"/>
              </a:defRPr>
            </a:lvl4pPr>
            <a:lvl5pPr marL="576000" indent="-180000" algn="l" defTabSz="914400" rtl="0" eaLnBrk="1" latinLnBrk="0" hangingPunct="1">
              <a:spcBef>
                <a:spcPts val="600"/>
              </a:spcBef>
              <a:buClr>
                <a:schemeClr val="tx1"/>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100" dirty="0" smtClean="0">
                <a:solidFill>
                  <a:srgbClr val="FFFFFF"/>
                </a:solidFill>
              </a:rPr>
              <a:t>12.75</a:t>
            </a:r>
            <a:endParaRPr lang="en-GB" sz="1100" dirty="0">
              <a:solidFill>
                <a:srgbClr val="FFFFFF"/>
              </a:solidFill>
            </a:endParaRPr>
          </a:p>
        </p:txBody>
      </p:sp>
      <p:cxnSp>
        <p:nvCxnSpPr>
          <p:cNvPr id="66" name="Straight Connector 65"/>
          <p:cNvCxnSpPr/>
          <p:nvPr/>
        </p:nvCxnSpPr>
        <p:spPr>
          <a:xfrm>
            <a:off x="445480" y="368300"/>
            <a:ext cx="11296085"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5480" y="1200120"/>
            <a:ext cx="11296085"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8" name="Title 1"/>
          <p:cNvSpPr>
            <a:spLocks noGrp="1"/>
          </p:cNvSpPr>
          <p:nvPr>
            <p:ph type="title" hasCustomPrompt="1"/>
          </p:nvPr>
        </p:nvSpPr>
        <p:spPr>
          <a:xfrm>
            <a:off x="445791" y="466932"/>
            <a:ext cx="9149743" cy="307777"/>
          </a:xfrm>
        </p:spPr>
        <p:txBody>
          <a:bodyPr/>
          <a:lstStyle>
            <a:lvl1pPr>
              <a:defRPr baseline="0"/>
            </a:lvl1pPr>
          </a:lstStyle>
          <a:p>
            <a:r>
              <a:rPr lang="en-US" dirty="0" smtClean="0"/>
              <a:t>Click to write title here</a:t>
            </a:r>
            <a:endParaRPr lang="en-GB" dirty="0"/>
          </a:p>
        </p:txBody>
      </p:sp>
      <p:sp>
        <p:nvSpPr>
          <p:cNvPr id="69" name="Text Placeholder 8"/>
          <p:cNvSpPr>
            <a:spLocks noGrp="1"/>
          </p:cNvSpPr>
          <p:nvPr>
            <p:ph type="body" sz="quarter" idx="13" hasCustomPrompt="1"/>
          </p:nvPr>
        </p:nvSpPr>
        <p:spPr>
          <a:xfrm>
            <a:off x="445481" y="797272"/>
            <a:ext cx="9149743" cy="307777"/>
          </a:xfrm>
        </p:spPr>
        <p:txBody>
          <a:bodyPr wrap="square" anchor="b">
            <a:spAutoFit/>
          </a:bodyPr>
          <a:lstStyle>
            <a:lvl1pPr>
              <a:defRPr sz="2000" b="1">
                <a:solidFill>
                  <a:schemeClr val="tx1"/>
                </a:solidFill>
                <a:latin typeface="+mj-lt"/>
              </a:defRPr>
            </a:lvl1pPr>
            <a:lvl2pPr>
              <a:defRPr b="1"/>
            </a:lvl2pPr>
            <a:lvl3pPr>
              <a:defRPr b="1"/>
            </a:lvl3pPr>
            <a:lvl4pPr>
              <a:defRPr b="1"/>
            </a:lvl4pPr>
            <a:lvl5pPr>
              <a:defRPr b="1"/>
            </a:lvl5pPr>
          </a:lstStyle>
          <a:p>
            <a:pPr lvl="0"/>
            <a:r>
              <a:rPr lang="en-US" dirty="0" smtClean="0"/>
              <a:t>Max. 2 lines, Arial 20</a:t>
            </a:r>
          </a:p>
        </p:txBody>
      </p:sp>
    </p:spTree>
    <p:extLst>
      <p:ext uri="{BB962C8B-B14F-4D97-AF65-F5344CB8AC3E}">
        <p14:creationId xmlns:p14="http://schemas.microsoft.com/office/powerpoint/2010/main" val="4762760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cSld name="Front page_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2932" y="3978000"/>
            <a:ext cx="10451560" cy="820738"/>
          </a:xfrm>
        </p:spPr>
        <p:txBody>
          <a:bodyPr/>
          <a:lstStyle>
            <a:lvl1pPr algn="l">
              <a:lnSpc>
                <a:spcPts val="3200"/>
              </a:lnSpc>
              <a:defRPr sz="2800" cap="all" baseline="0">
                <a:solidFill>
                  <a:schemeClr val="bg1"/>
                </a:solidFill>
              </a:defRPr>
            </a:lvl1pPr>
          </a:lstStyle>
          <a:p>
            <a:r>
              <a:rPr lang="en-US" noProof="0" dirty="0" smtClean="0"/>
              <a:t>CLICK TO WRITE TITLE HERE</a:t>
            </a:r>
            <a:br>
              <a:rPr lang="en-US" noProof="0" dirty="0" smtClean="0"/>
            </a:br>
            <a:r>
              <a:rPr lang="en-US" noProof="0" dirty="0" smtClean="0"/>
              <a:t>ARIAL BOLD 28</a:t>
            </a:r>
            <a:endParaRPr lang="en-US" noProof="0" dirty="0"/>
          </a:p>
        </p:txBody>
      </p:sp>
      <p:sp>
        <p:nvSpPr>
          <p:cNvPr id="3" name="Subtitle 2"/>
          <p:cNvSpPr>
            <a:spLocks noGrp="1"/>
          </p:cNvSpPr>
          <p:nvPr>
            <p:ph type="subTitle" idx="1" hasCustomPrompt="1"/>
          </p:nvPr>
        </p:nvSpPr>
        <p:spPr>
          <a:xfrm>
            <a:off x="867509" y="5265204"/>
            <a:ext cx="10456723" cy="603288"/>
          </a:xfrm>
        </p:spPr>
        <p:txBody>
          <a:bodyPr/>
          <a:lstStyle>
            <a:lvl1pPr marL="0" indent="0" algn="l">
              <a:lnSpc>
                <a:spcPts val="24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write subtitle here</a:t>
            </a:r>
            <a:br>
              <a:rPr lang="en-US" noProof="0" dirty="0" smtClean="0"/>
            </a:br>
            <a:r>
              <a:rPr lang="en-US" noProof="0" dirty="0" smtClean="0"/>
              <a:t>Arial Regular 18</a:t>
            </a:r>
            <a:endParaRPr lang="en-US" noProof="0" dirty="0"/>
          </a:p>
        </p:txBody>
      </p:sp>
      <p:sp>
        <p:nvSpPr>
          <p:cNvPr id="11" name="Date Placeholder 3"/>
          <p:cNvSpPr>
            <a:spLocks noGrp="1"/>
          </p:cNvSpPr>
          <p:nvPr>
            <p:ph type="dt" sz="half" idx="2"/>
          </p:nvPr>
        </p:nvSpPr>
        <p:spPr>
          <a:xfrm>
            <a:off x="10078382" y="6644526"/>
            <a:ext cx="1772308" cy="123111"/>
          </a:xfrm>
          <a:prstGeom prst="rect">
            <a:avLst/>
          </a:prstGeom>
        </p:spPr>
        <p:txBody>
          <a:bodyPr wrap="square" lIns="0" tIns="0" rIns="0" bIns="0">
            <a:spAutoFit/>
          </a:bodyPr>
          <a:lstStyle>
            <a:lvl1pPr algn="r">
              <a:defRPr sz="800">
                <a:solidFill>
                  <a:schemeClr val="bg1"/>
                </a:solidFill>
              </a:defRPr>
            </a:lvl1pPr>
          </a:lstStyle>
          <a:p>
            <a:r>
              <a:rPr lang="fr-FR" smtClean="0">
                <a:solidFill>
                  <a:srgbClr val="FFFFFF"/>
                </a:solidFill>
              </a:rPr>
              <a:t>DPTE solution </a:t>
            </a:r>
            <a:endParaRPr lang="fr-FR">
              <a:solidFill>
                <a:srgbClr val="FFFFFF"/>
              </a:solidFill>
            </a:endParaRPr>
          </a:p>
        </p:txBody>
      </p:sp>
      <p:sp>
        <p:nvSpPr>
          <p:cNvPr id="12" name="Footer Placeholder 4"/>
          <p:cNvSpPr>
            <a:spLocks noGrp="1"/>
          </p:cNvSpPr>
          <p:nvPr>
            <p:ph type="ftr" sz="quarter" idx="3"/>
          </p:nvPr>
        </p:nvSpPr>
        <p:spPr>
          <a:xfrm>
            <a:off x="867265" y="6644526"/>
            <a:ext cx="8861539" cy="123111"/>
          </a:xfrm>
          <a:prstGeom prst="rect">
            <a:avLst/>
          </a:prstGeom>
        </p:spPr>
        <p:txBody>
          <a:bodyPr vert="horz" wrap="square" lIns="0" tIns="0" rIns="0" bIns="0" rtlCol="0" anchor="ctr">
            <a:spAutoFit/>
          </a:bodyPr>
          <a:lstStyle>
            <a:lvl1pPr algn="l">
              <a:defRPr sz="800">
                <a:solidFill>
                  <a:schemeClr val="bg1"/>
                </a:solidFill>
              </a:defRPr>
            </a:lvl1pPr>
          </a:lstStyle>
          <a:p>
            <a:r>
              <a:rPr lang="fr-FR" smtClean="0">
                <a:solidFill>
                  <a:srgbClr val="FFFFFF"/>
                </a:solidFill>
              </a:rPr>
              <a:t>2019/05</a:t>
            </a:r>
            <a:endParaRPr lang="fr-FR">
              <a:solidFill>
                <a:srgbClr val="FFFFFF"/>
              </a:solidFill>
            </a:endParaRPr>
          </a:p>
        </p:txBody>
      </p:sp>
      <p:sp>
        <p:nvSpPr>
          <p:cNvPr id="14" name="Slide Number Placeholder 5"/>
          <p:cNvSpPr>
            <a:spLocks noGrp="1"/>
          </p:cNvSpPr>
          <p:nvPr>
            <p:ph type="sldNum" sz="quarter" idx="4"/>
          </p:nvPr>
        </p:nvSpPr>
        <p:spPr>
          <a:xfrm>
            <a:off x="10949998" y="6438033"/>
            <a:ext cx="900692" cy="123111"/>
          </a:xfrm>
          <a:prstGeom prst="rect">
            <a:avLst/>
          </a:prstGeom>
        </p:spPr>
        <p:txBody>
          <a:bodyPr vert="horz" lIns="0" tIns="0" rIns="0" bIns="0" rtlCol="0" anchor="ctr">
            <a:spAutoFit/>
          </a:bodyPr>
          <a:lstStyle>
            <a:lvl1pPr algn="r">
              <a:defRPr sz="800" b="0">
                <a:solidFill>
                  <a:schemeClr val="bg1"/>
                </a:solidFill>
              </a:defRPr>
            </a:lvl1pPr>
          </a:lstStyle>
          <a:p>
            <a:fld id="{063E1D9D-F356-426A-8E6C-FC232C1D8711}"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221153726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5482" y="488955"/>
            <a:ext cx="9018985" cy="307777"/>
          </a:xfr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DPTE solution </a:t>
            </a:r>
            <a:endParaRPr lang="fr-FR" altLang="fr-FR">
              <a:solidFill>
                <a:srgbClr val="FFFFFF"/>
              </a:solidFill>
            </a:endParaRPr>
          </a:p>
        </p:txBody>
      </p:sp>
      <p:sp>
        <p:nvSpPr>
          <p:cNvPr id="5" name="Rectangle 5"/>
          <p:cNvSpPr>
            <a:spLocks noGrp="1" noChangeArrowheads="1"/>
          </p:cNvSpPr>
          <p:nvPr>
            <p:ph type="ftr" sz="quarter" idx="11"/>
          </p:nvPr>
        </p:nvSpPr>
        <p:spPr>
          <a:xfrm>
            <a:off x="867265" y="6644526"/>
            <a:ext cx="8861539" cy="123111"/>
          </a:xfrm>
          <a:prstGeom prst="rect">
            <a:avLst/>
          </a:prstGeom>
          <a:ln/>
        </p:spPr>
        <p:txBody>
          <a:bodyPr/>
          <a:lstStyle>
            <a:lvl1pPr>
              <a:defRPr/>
            </a:lvl1pPr>
          </a:lstStyle>
          <a:p>
            <a:pPr>
              <a:defRPr/>
            </a:pPr>
            <a:r>
              <a:rPr lang="fr-FR" altLang="fr-FR" smtClean="0">
                <a:solidFill>
                  <a:srgbClr val="0046AD"/>
                </a:solidFill>
              </a:rPr>
              <a:t>2019/05</a:t>
            </a:r>
            <a:endParaRPr lang="fr-FR" altLang="fr-FR">
              <a:solidFill>
                <a:srgbClr val="0046AD"/>
              </a:solidFill>
            </a:endParaRPr>
          </a:p>
        </p:txBody>
      </p:sp>
      <p:sp>
        <p:nvSpPr>
          <p:cNvPr id="6" name="Rectangle 6"/>
          <p:cNvSpPr>
            <a:spLocks noGrp="1" noChangeArrowheads="1"/>
          </p:cNvSpPr>
          <p:nvPr>
            <p:ph type="sldNum" sz="quarter" idx="12"/>
          </p:nvPr>
        </p:nvSpPr>
        <p:spPr>
          <a:xfrm>
            <a:off x="10949998" y="6438033"/>
            <a:ext cx="900692" cy="123111"/>
          </a:xfrm>
          <a:prstGeom prst="rect">
            <a:avLst/>
          </a:prstGeom>
          <a:ln/>
        </p:spPr>
        <p:txBody>
          <a:bodyPr/>
          <a:lstStyle>
            <a:lvl1pPr>
              <a:defRPr/>
            </a:lvl1pPr>
          </a:lstStyle>
          <a:p>
            <a:pPr>
              <a:defRPr/>
            </a:pPr>
            <a:fld id="{45969E13-0AF4-44A2-8AFC-80181AF39129}" type="slidenum">
              <a:rPr lang="fr-FR" altLang="fr-FR">
                <a:solidFill>
                  <a:srgbClr val="0046AD"/>
                </a:solidFill>
              </a:rPr>
              <a:pPr>
                <a:defRPr/>
              </a:pPr>
              <a:t>‹N°›</a:t>
            </a:fld>
            <a:endParaRPr lang="fr-FR" altLang="fr-FR">
              <a:solidFill>
                <a:srgbClr val="0046AD"/>
              </a:solidFill>
            </a:endParaRPr>
          </a:p>
        </p:txBody>
      </p:sp>
    </p:spTree>
    <p:extLst>
      <p:ext uri="{BB962C8B-B14F-4D97-AF65-F5344CB8AC3E}">
        <p14:creationId xmlns:p14="http://schemas.microsoft.com/office/powerpoint/2010/main" val="3361842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45482" y="488955"/>
            <a:ext cx="9018985" cy="307777"/>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14917" y="1557343"/>
            <a:ext cx="538480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402917" y="1557343"/>
            <a:ext cx="5384800"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r>
              <a:rPr lang="fr-FR" altLang="fr-FR" smtClean="0">
                <a:solidFill>
                  <a:srgbClr val="FFFFFF"/>
                </a:solidFill>
              </a:rPr>
              <a:t>DPTE solution </a:t>
            </a:r>
            <a:endParaRPr lang="fr-FR" altLang="fr-FR">
              <a:solidFill>
                <a:srgbClr val="FFFFFF"/>
              </a:solidFill>
            </a:endParaRPr>
          </a:p>
        </p:txBody>
      </p:sp>
      <p:sp>
        <p:nvSpPr>
          <p:cNvPr id="6" name="Footer Placeholder 5"/>
          <p:cNvSpPr>
            <a:spLocks noGrp="1" noChangeArrowheads="1"/>
          </p:cNvSpPr>
          <p:nvPr>
            <p:ph type="ftr" sz="quarter" idx="11"/>
          </p:nvPr>
        </p:nvSpPr>
        <p:spPr>
          <a:xfrm>
            <a:off x="867265" y="6644526"/>
            <a:ext cx="8861539" cy="123111"/>
          </a:xfrm>
          <a:prstGeom prst="rect">
            <a:avLst/>
          </a:prstGeom>
          <a:ln/>
        </p:spPr>
        <p:txBody>
          <a:bodyPr/>
          <a:lstStyle>
            <a:lvl1pPr>
              <a:defRPr/>
            </a:lvl1pPr>
          </a:lstStyle>
          <a:p>
            <a:pPr>
              <a:defRPr/>
            </a:pPr>
            <a:r>
              <a:rPr lang="fr-FR" altLang="fr-FR" smtClean="0">
                <a:solidFill>
                  <a:srgbClr val="0046AD"/>
                </a:solidFill>
              </a:rPr>
              <a:t>2019/05</a:t>
            </a:r>
            <a:endParaRPr lang="fr-FR" altLang="fr-FR">
              <a:solidFill>
                <a:srgbClr val="0046AD"/>
              </a:solidFill>
            </a:endParaRPr>
          </a:p>
        </p:txBody>
      </p:sp>
      <p:sp>
        <p:nvSpPr>
          <p:cNvPr id="7" name="Slide Number Placeholder 6"/>
          <p:cNvSpPr>
            <a:spLocks noGrp="1" noChangeArrowheads="1"/>
          </p:cNvSpPr>
          <p:nvPr>
            <p:ph type="sldNum" sz="quarter" idx="12"/>
          </p:nvPr>
        </p:nvSpPr>
        <p:spPr>
          <a:xfrm>
            <a:off x="10949998" y="6438033"/>
            <a:ext cx="900692" cy="123111"/>
          </a:xfrm>
          <a:prstGeom prst="rect">
            <a:avLst/>
          </a:prstGeom>
          <a:ln/>
        </p:spPr>
        <p:txBody>
          <a:bodyPr/>
          <a:lstStyle>
            <a:lvl1pPr>
              <a:defRPr/>
            </a:lvl1pPr>
          </a:lstStyle>
          <a:p>
            <a:pPr>
              <a:defRPr/>
            </a:pPr>
            <a:fld id="{81707A7F-D0F4-4CE8-99D5-99CABB72099A}" type="slidenum">
              <a:rPr lang="fr-FR" altLang="fr-FR">
                <a:solidFill>
                  <a:srgbClr val="0046AD"/>
                </a:solidFill>
              </a:rPr>
              <a:pPr>
                <a:defRPr/>
              </a:pPr>
              <a:t>‹N°›</a:t>
            </a:fld>
            <a:endParaRPr lang="fr-FR" altLang="fr-FR">
              <a:solidFill>
                <a:srgbClr val="0046AD"/>
              </a:solidFill>
            </a:endParaRPr>
          </a:p>
        </p:txBody>
      </p:sp>
    </p:spTree>
    <p:extLst>
      <p:ext uri="{BB962C8B-B14F-4D97-AF65-F5344CB8AC3E}">
        <p14:creationId xmlns:p14="http://schemas.microsoft.com/office/powerpoint/2010/main" val="2085259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5475" y="403200"/>
            <a:ext cx="4921200" cy="2660400"/>
          </a:xfrm>
          <a:prstGeom prst="rect">
            <a:avLst/>
          </a:prstGeom>
        </p:spPr>
        <p:txBody>
          <a:bodyPr anchor="b"/>
          <a:lstStyle>
            <a:lvl1pPr algn="l">
              <a:lnSpc>
                <a:spcPct val="90000"/>
              </a:lnSpc>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75475" y="3135600"/>
            <a:ext cx="4921200" cy="1141200"/>
          </a:xfrm>
        </p:spPr>
        <p:txBody>
          <a:bodyPr/>
          <a:lstStyle>
            <a:lvl1pPr marL="0" indent="0" algn="l">
              <a:buNone/>
              <a:defRPr sz="1600">
                <a:solidFill>
                  <a:srgbClr val="F39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312784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6"/>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bwMode="gray">
          <a:xfrm>
            <a:off x="695327"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fr-FR" smtClean="0"/>
              <a:t>DPTE solution </a:t>
            </a:r>
            <a:endParaRPr lang="en-US" dirty="0"/>
          </a:p>
        </p:txBody>
      </p:sp>
      <p:sp>
        <p:nvSpPr>
          <p:cNvPr id="13" name="Footer Placeholder 12"/>
          <p:cNvSpPr>
            <a:spLocks noGrp="1"/>
          </p:cNvSpPr>
          <p:nvPr>
            <p:ph type="ftr" sz="quarter" idx="15"/>
          </p:nvPr>
        </p:nvSpPr>
        <p:spPr/>
        <p:txBody>
          <a:bodyPr/>
          <a:lstStyle/>
          <a:p>
            <a:r>
              <a:rPr lang="en-US" noProof="0" smtClean="0"/>
              <a:t>2019/05</a:t>
            </a:r>
            <a:endParaRPr lang="en-US" noProof="0" dirty="0"/>
          </a:p>
        </p:txBody>
      </p:sp>
      <p:sp>
        <p:nvSpPr>
          <p:cNvPr id="14" name="Slide Number Placeholder 13"/>
          <p:cNvSpPr>
            <a:spLocks noGrp="1"/>
          </p:cNvSpPr>
          <p:nvPr>
            <p:ph type="sldNum" sz="quarter" idx="16"/>
          </p:nvPr>
        </p:nvSpPr>
        <p:spPr/>
        <p:txBody>
          <a:bodyPr/>
          <a:lstStyle/>
          <a:p>
            <a:r>
              <a:rPr lang="en-US"/>
              <a:t>Page </a:t>
            </a:r>
            <a:fld id="{11A20EE6-9D0E-4D2E-AC18-D673A8617645}" type="slidenum">
              <a:rPr lang="en-US" smtClean="0"/>
              <a:pPr/>
              <a:t>‹N°›</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64634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12981769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9" name="Slide Number Placeholder 8"/>
          <p:cNvSpPr>
            <a:spLocks noGrp="1"/>
          </p:cNvSpPr>
          <p:nvPr>
            <p:ph type="sldNum" sz="quarter" idx="12"/>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Tree>
    <p:extLst>
      <p:ext uri="{BB962C8B-B14F-4D97-AF65-F5344CB8AC3E}">
        <p14:creationId xmlns:p14="http://schemas.microsoft.com/office/powerpoint/2010/main" val="2186210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6"/>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71206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13" name="Footer Placeholder 12"/>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14" name="Slide Number Placeholder 13"/>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207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3875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7260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3" name="Date Placeholder 22"/>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24" name="Footer Placeholder 2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25" name="Slide Number Placeholder 2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3350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 name="Date Placeholder 1"/>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78549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0576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3"/>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645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5" y="1773241"/>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1"/>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t>DPTE solution </a:t>
            </a:r>
            <a:endParaRPr lang="en-US" dirty="0"/>
          </a:p>
        </p:txBody>
      </p:sp>
      <p:sp>
        <p:nvSpPr>
          <p:cNvPr id="5" name="Footer Placeholder 4"/>
          <p:cNvSpPr>
            <a:spLocks noGrp="1"/>
          </p:cNvSpPr>
          <p:nvPr>
            <p:ph type="ftr" sz="quarter" idx="16"/>
          </p:nvPr>
        </p:nvSpPr>
        <p:spPr/>
        <p:txBody>
          <a:bodyPr/>
          <a:lstStyle/>
          <a:p>
            <a:r>
              <a:rPr lang="en-US" noProof="0" smtClean="0"/>
              <a:t>2019/05</a:t>
            </a:r>
            <a:endParaRPr lang="en-US" noProof="0" dirty="0"/>
          </a:p>
        </p:txBody>
      </p:sp>
      <p:sp>
        <p:nvSpPr>
          <p:cNvPr id="6" name="Slide Number Placeholder 5"/>
          <p:cNvSpPr>
            <a:spLocks noGrp="1"/>
          </p:cNvSpPr>
          <p:nvPr>
            <p:ph type="sldNum" sz="quarter" idx="17"/>
          </p:nvPr>
        </p:nvSpPr>
        <p:spPr/>
        <p:txBody>
          <a:bodyPr/>
          <a:lstStyle/>
          <a:p>
            <a:r>
              <a:rPr lang="en-US"/>
              <a:t>Page </a:t>
            </a:r>
            <a:fld id="{11A20EE6-9D0E-4D2E-AC18-D673A8617645}" type="slidenum">
              <a:rPr lang="en-US" smtClean="0"/>
              <a:pPr/>
              <a:t>‹N°›</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472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4"/>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7"/>
          <p:cNvSpPr>
            <a:spLocks noGrp="1"/>
          </p:cNvSpPr>
          <p:nvPr>
            <p:ph type="body" sz="quarter" idx="13" hasCustomPrompt="1"/>
          </p:nvPr>
        </p:nvSpPr>
        <p:spPr bwMode="gray">
          <a:xfrm>
            <a:off x="695327" y="1773240"/>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6"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dirty="0" smtClean="0">
                <a:solidFill>
                  <a:srgbClr val="002856"/>
                </a:solidFill>
              </a:rPr>
              <a:t>Getinge is a leading global provider of innovative solutions for operating rooms, intensive-care units, hospital wards, sterilization departments and for life science companies and institutions. Based on our first-hand experience and close partnerships, we are improving the every-day life for people, today and tomorrow.</a:t>
            </a:r>
            <a:endParaRPr lang="en-US" dirty="0">
              <a:solidFill>
                <a:srgbClr val="002856"/>
              </a:solidFill>
            </a:endParaRPr>
          </a:p>
        </p:txBody>
      </p:sp>
      <p:sp>
        <p:nvSpPr>
          <p:cNvPr id="18" name="TextBox 17"/>
          <p:cNvSpPr txBox="1"/>
          <p:nvPr/>
        </p:nvSpPr>
        <p:spPr bwMode="gray">
          <a:xfrm>
            <a:off x="695326"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smtClean="0">
                <a:solidFill>
                  <a:srgbClr val="002856"/>
                </a:solidFill>
              </a:rPr>
              <a:t>www.getinge.com</a:t>
            </a:r>
            <a:endParaRPr lang="en-US" b="0" dirty="0">
              <a:solidFill>
                <a:srgbClr val="002856"/>
              </a:solidFill>
            </a:endParaRPr>
          </a:p>
        </p:txBody>
      </p:sp>
      <p:sp>
        <p:nvSpPr>
          <p:cNvPr id="9" name="Textplatzhalter 8"/>
          <p:cNvSpPr>
            <a:spLocks noGrp="1"/>
          </p:cNvSpPr>
          <p:nvPr>
            <p:ph type="body" sz="quarter" idx="14"/>
          </p:nvPr>
        </p:nvSpPr>
        <p:spPr bwMode="gray">
          <a:xfrm>
            <a:off x="2951326"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Click to edit Master text styles</a:t>
            </a:r>
          </a:p>
        </p:txBody>
      </p:sp>
      <p:sp>
        <p:nvSpPr>
          <p:cNvPr id="2" name="Date Placeholder 1"/>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3" name="Footer Placeholder 2"/>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4" name="Slide Number Placeholder 3"/>
          <p:cNvSpPr>
            <a:spLocks noGrp="1"/>
          </p:cNvSpPr>
          <p:nvPr>
            <p:ph type="sldNum" sz="quarter" idx="17"/>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extplatzhalter 6"/>
          <p:cNvSpPr>
            <a:spLocks noGrp="1"/>
          </p:cNvSpPr>
          <p:nvPr>
            <p:ph type="body" sz="quarter" idx="18" hasCustomPrompt="1"/>
          </p:nvPr>
        </p:nvSpPr>
        <p:spPr>
          <a:xfrm>
            <a:off x="695325" y="4450821"/>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3"/>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5"/>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Tree>
    <p:extLst>
      <p:ext uri="{BB962C8B-B14F-4D97-AF65-F5344CB8AC3E}">
        <p14:creationId xmlns:p14="http://schemas.microsoft.com/office/powerpoint/2010/main" val="242723680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2"/>
            <a:ext cx="3254272" cy="1663701"/>
          </a:xfrm>
          <a:prstGeom prst="rect">
            <a:avLst/>
          </a:prstGeom>
        </p:spPr>
      </p:pic>
    </p:spTree>
    <p:extLst>
      <p:ext uri="{BB962C8B-B14F-4D97-AF65-F5344CB8AC3E}">
        <p14:creationId xmlns:p14="http://schemas.microsoft.com/office/powerpoint/2010/main" val="2043465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5475" y="403200"/>
            <a:ext cx="4921200" cy="2660400"/>
          </a:xfrm>
          <a:prstGeom prst="rect">
            <a:avLst/>
          </a:prstGeom>
        </p:spPr>
        <p:txBody>
          <a:bodyPr anchor="b"/>
          <a:lstStyle>
            <a:lvl1pPr algn="l">
              <a:lnSpc>
                <a:spcPct val="90000"/>
              </a:lnSpc>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75475" y="3135600"/>
            <a:ext cx="4921200" cy="1141200"/>
          </a:xfrm>
        </p:spPr>
        <p:txBody>
          <a:bodyPr/>
          <a:lstStyle>
            <a:lvl1pPr marL="0" indent="0" algn="l">
              <a:buNone/>
              <a:defRPr sz="1600">
                <a:solidFill>
                  <a:srgbClr val="F39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23532683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3325914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9" name="Slide Number Placeholder 8"/>
          <p:cNvSpPr>
            <a:spLocks noGrp="1"/>
          </p:cNvSpPr>
          <p:nvPr>
            <p:ph type="sldNum" sz="quarter" idx="12"/>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Tree>
    <p:extLst>
      <p:ext uri="{BB962C8B-B14F-4D97-AF65-F5344CB8AC3E}">
        <p14:creationId xmlns:p14="http://schemas.microsoft.com/office/powerpoint/2010/main" val="35476106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6"/>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284933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13" name="Footer Placeholder 12"/>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14" name="Slide Number Placeholder 13"/>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4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0195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146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3" name="Date Placeholder 22"/>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24" name="Footer Placeholder 2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25" name="Slide Number Placeholder 2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825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bwMode="gray">
          <a:xfrm>
            <a:off x="695325" y="1773241"/>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1"/>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t>DPTE solution </a:t>
            </a:r>
            <a:endParaRPr lang="en-US" dirty="0"/>
          </a:p>
        </p:txBody>
      </p:sp>
      <p:sp>
        <p:nvSpPr>
          <p:cNvPr id="5" name="Footer Placeholder 4"/>
          <p:cNvSpPr>
            <a:spLocks noGrp="1"/>
          </p:cNvSpPr>
          <p:nvPr>
            <p:ph type="ftr" sz="quarter" idx="16"/>
          </p:nvPr>
        </p:nvSpPr>
        <p:spPr/>
        <p:txBody>
          <a:bodyPr/>
          <a:lstStyle/>
          <a:p>
            <a:r>
              <a:rPr lang="en-US" noProof="0" smtClean="0"/>
              <a:t>2019/05</a:t>
            </a:r>
            <a:endParaRPr lang="en-US" noProof="0" dirty="0"/>
          </a:p>
        </p:txBody>
      </p:sp>
      <p:sp>
        <p:nvSpPr>
          <p:cNvPr id="6" name="Slide Number Placeholder 5"/>
          <p:cNvSpPr>
            <a:spLocks noGrp="1"/>
          </p:cNvSpPr>
          <p:nvPr>
            <p:ph type="sldNum" sz="quarter" idx="17"/>
          </p:nvPr>
        </p:nvSpPr>
        <p:spPr/>
        <p:txBody>
          <a:bodyPr/>
          <a:lstStyle/>
          <a:p>
            <a:r>
              <a:rPr lang="en-US"/>
              <a:t>Page </a:t>
            </a:r>
            <a:fld id="{11A20EE6-9D0E-4D2E-AC18-D673A8617645}" type="slidenum">
              <a:rPr lang="en-US" smtClean="0"/>
              <a:pPr/>
              <a:t>‹N°›</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634859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 name="Date Placeholder 1"/>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07452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470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3"/>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9578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4"/>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7"/>
          <p:cNvSpPr>
            <a:spLocks noGrp="1"/>
          </p:cNvSpPr>
          <p:nvPr>
            <p:ph type="body" sz="quarter" idx="13" hasCustomPrompt="1"/>
          </p:nvPr>
        </p:nvSpPr>
        <p:spPr bwMode="gray">
          <a:xfrm>
            <a:off x="695327" y="1773240"/>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6"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dirty="0" smtClean="0">
                <a:solidFill>
                  <a:srgbClr val="002856"/>
                </a:solidFill>
              </a:rPr>
              <a:t>Getinge is a leading global provider of innovative solutions for operating rooms, intensive-care units, hospital wards, sterilization departments and for life science companies and institutions. Based on our first-hand experience and close partnerships, we are improving the every-day life for people, today and tomorrow.</a:t>
            </a:r>
            <a:endParaRPr lang="en-US" dirty="0">
              <a:solidFill>
                <a:srgbClr val="002856"/>
              </a:solidFill>
            </a:endParaRPr>
          </a:p>
        </p:txBody>
      </p:sp>
      <p:sp>
        <p:nvSpPr>
          <p:cNvPr id="18" name="TextBox 17"/>
          <p:cNvSpPr txBox="1"/>
          <p:nvPr/>
        </p:nvSpPr>
        <p:spPr bwMode="gray">
          <a:xfrm>
            <a:off x="695326"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smtClean="0">
                <a:solidFill>
                  <a:srgbClr val="002856"/>
                </a:solidFill>
              </a:rPr>
              <a:t>www.getinge.com</a:t>
            </a:r>
            <a:endParaRPr lang="en-US" b="0" dirty="0">
              <a:solidFill>
                <a:srgbClr val="002856"/>
              </a:solidFill>
            </a:endParaRPr>
          </a:p>
        </p:txBody>
      </p:sp>
      <p:sp>
        <p:nvSpPr>
          <p:cNvPr id="9" name="Textplatzhalter 8"/>
          <p:cNvSpPr>
            <a:spLocks noGrp="1"/>
          </p:cNvSpPr>
          <p:nvPr>
            <p:ph type="body" sz="quarter" idx="14"/>
          </p:nvPr>
        </p:nvSpPr>
        <p:spPr bwMode="gray">
          <a:xfrm>
            <a:off x="2951326"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Click to edit Master text styles</a:t>
            </a:r>
          </a:p>
        </p:txBody>
      </p:sp>
      <p:sp>
        <p:nvSpPr>
          <p:cNvPr id="2" name="Date Placeholder 1"/>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3" name="Footer Placeholder 2"/>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4" name="Slide Number Placeholder 3"/>
          <p:cNvSpPr>
            <a:spLocks noGrp="1"/>
          </p:cNvSpPr>
          <p:nvPr>
            <p:ph type="sldNum" sz="quarter" idx="17"/>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extplatzhalter 6"/>
          <p:cNvSpPr>
            <a:spLocks noGrp="1"/>
          </p:cNvSpPr>
          <p:nvPr>
            <p:ph type="body" sz="quarter" idx="18" hasCustomPrompt="1"/>
          </p:nvPr>
        </p:nvSpPr>
        <p:spPr>
          <a:xfrm>
            <a:off x="695325" y="4450821"/>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3"/>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5"/>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Tree>
    <p:extLst>
      <p:ext uri="{BB962C8B-B14F-4D97-AF65-F5344CB8AC3E}">
        <p14:creationId xmlns:p14="http://schemas.microsoft.com/office/powerpoint/2010/main" val="41058725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2"/>
            <a:ext cx="3254272" cy="1663701"/>
          </a:xfrm>
          <a:prstGeom prst="rect">
            <a:avLst/>
          </a:prstGeom>
        </p:spPr>
      </p:pic>
    </p:spTree>
    <p:extLst>
      <p:ext uri="{BB962C8B-B14F-4D97-AF65-F5344CB8AC3E}">
        <p14:creationId xmlns:p14="http://schemas.microsoft.com/office/powerpoint/2010/main" val="508924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slide with picture lef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75475" y="403200"/>
            <a:ext cx="4921200" cy="2660400"/>
          </a:xfrm>
          <a:prstGeom prst="rect">
            <a:avLst/>
          </a:prstGeom>
        </p:spPr>
        <p:txBody>
          <a:bodyPr anchor="b"/>
          <a:lstStyle>
            <a:lvl1pPr algn="l">
              <a:lnSpc>
                <a:spcPct val="90000"/>
              </a:lnSpc>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75475" y="3135600"/>
            <a:ext cx="4921200" cy="1141200"/>
          </a:xfrm>
        </p:spPr>
        <p:txBody>
          <a:bodyPr/>
          <a:lstStyle>
            <a:lvl1pPr marL="0" indent="0" algn="l">
              <a:buNone/>
              <a:defRPr sz="1600">
                <a:solidFill>
                  <a:srgbClr val="F39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Picture Placeholder 8"/>
          <p:cNvSpPr>
            <a:spLocks noGrp="1"/>
          </p:cNvSpPr>
          <p:nvPr>
            <p:ph type="pic" sz="quarter" idx="10" hasCustomPrompt="1"/>
          </p:nvPr>
        </p:nvSpPr>
        <p:spPr>
          <a:xfrm>
            <a:off x="0" y="0"/>
            <a:ext cx="6102000" cy="6858000"/>
          </a:xfrm>
        </p:spPr>
        <p:txBody>
          <a:bodyPr lIns="72000" tIns="108000" rIns="72000" bIns="108000"/>
          <a:lstStyle>
            <a:lvl1pPr>
              <a:defRPr>
                <a:solidFill>
                  <a:schemeClr val="bg1"/>
                </a:solidFill>
              </a:defRPr>
            </a:lvl1pPr>
          </a:lstStyle>
          <a:p>
            <a:r>
              <a:rPr lang="en-US" dirty="0"/>
              <a:t>Click symbol to insert a picture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9319244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694800" y="5637600"/>
            <a:ext cx="7686000" cy="230400"/>
          </a:xfrm>
        </p:spPr>
        <p:txBody>
          <a:bodyPr anchor="ctr"/>
          <a:lstStyle>
            <a:lvl1pPr>
              <a:defRPr sz="1200">
                <a:solidFill>
                  <a:schemeClr val="bg1"/>
                </a:solidFill>
              </a:defRPr>
            </a:lvl1pPr>
          </a:lstStyle>
          <a:p>
            <a:pPr lvl="0"/>
            <a:r>
              <a:rPr lang="en-US" dirty="0"/>
              <a:t>Name, Date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8202" y="5943602"/>
            <a:ext cx="2190199" cy="331291"/>
          </a:xfrm>
          <a:prstGeom prst="rect">
            <a:avLst/>
          </a:prstGeom>
        </p:spPr>
      </p:pic>
    </p:spTree>
    <p:extLst>
      <p:ext uri="{BB962C8B-B14F-4D97-AF65-F5344CB8AC3E}">
        <p14:creationId xmlns:p14="http://schemas.microsoft.com/office/powerpoint/2010/main" val="7768756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bwMode="gray">
          <a:xfrm>
            <a:off x="0" y="0"/>
            <a:ext cx="12192000" cy="6164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ctrTitle"/>
          </p:nvPr>
        </p:nvSpPr>
        <p:spPr>
          <a:xfrm>
            <a:off x="694800" y="403200"/>
            <a:ext cx="10800000" cy="2660400"/>
          </a:xfrm>
          <a:prstGeom prst="rect">
            <a:avLst/>
          </a:prstGeom>
        </p:spPr>
        <p:txBody>
          <a:bodyPr anchor="b"/>
          <a:lstStyle>
            <a:lvl1pPr algn="l">
              <a:lnSpc>
                <a:spcPct val="90000"/>
              </a:lnSpc>
              <a:defRPr sz="4800">
                <a:solidFill>
                  <a:srgbClr val="94B65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94800" y="3135600"/>
            <a:ext cx="10800000" cy="7236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9" name="Slide Number Placeholder 8"/>
          <p:cNvSpPr>
            <a:spLocks noGrp="1"/>
          </p:cNvSpPr>
          <p:nvPr>
            <p:ph type="sldNum" sz="quarter" idx="12"/>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Tree>
    <p:extLst>
      <p:ext uri="{BB962C8B-B14F-4D97-AF65-F5344CB8AC3E}">
        <p14:creationId xmlns:p14="http://schemas.microsoft.com/office/powerpoint/2010/main" val="2304673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slide 1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6"/>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64496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slide 1 Snow">
    <p:spTree>
      <p:nvGrpSpPr>
        <p:cNvPr id="1" name=""/>
        <p:cNvGrpSpPr/>
        <p:nvPr/>
      </p:nvGrpSpPr>
      <p:grpSpPr>
        <a:xfrm>
          <a:off x="0" y="0"/>
          <a:ext cx="0" cy="0"/>
          <a:chOff x="0" y="0"/>
          <a:chExt cx="0" cy="0"/>
        </a:xfrm>
      </p:grpSpPr>
      <p:sp>
        <p:nvSpPr>
          <p:cNvPr id="8" name="Rectangle 7"/>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6" y="1773238"/>
            <a:ext cx="10801349" cy="42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1" name="Date Placeholder 10"/>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13" name="Footer Placeholder 12"/>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14" name="Slide Number Placeholder 13"/>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76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8"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5"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7"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4" y="1773243"/>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4"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3" name="Date Placeholder 22"/>
          <p:cNvSpPr>
            <a:spLocks noGrp="1"/>
          </p:cNvSpPr>
          <p:nvPr>
            <p:ph type="dt" sz="half" idx="25"/>
          </p:nvPr>
        </p:nvSpPr>
        <p:spPr/>
        <p:txBody>
          <a:bodyPr/>
          <a:lstStyle/>
          <a:p>
            <a:r>
              <a:rPr lang="fr-FR" smtClean="0"/>
              <a:t>DPTE solution </a:t>
            </a:r>
            <a:endParaRPr lang="en-US" dirty="0"/>
          </a:p>
        </p:txBody>
      </p:sp>
      <p:sp>
        <p:nvSpPr>
          <p:cNvPr id="24" name="Footer Placeholder 23"/>
          <p:cNvSpPr>
            <a:spLocks noGrp="1"/>
          </p:cNvSpPr>
          <p:nvPr>
            <p:ph type="ftr" sz="quarter" idx="26"/>
          </p:nvPr>
        </p:nvSpPr>
        <p:spPr/>
        <p:txBody>
          <a:bodyPr/>
          <a:lstStyle/>
          <a:p>
            <a:r>
              <a:rPr lang="en-US" noProof="0" smtClean="0"/>
              <a:t>2019/05</a:t>
            </a:r>
            <a:endParaRPr lang="en-US" noProof="0" dirty="0"/>
          </a:p>
        </p:txBody>
      </p:sp>
      <p:sp>
        <p:nvSpPr>
          <p:cNvPr id="25" name="Slide Number Placeholder 24"/>
          <p:cNvSpPr>
            <a:spLocks noGrp="1"/>
          </p:cNvSpPr>
          <p:nvPr>
            <p:ph type="sldNum" sz="quarter" idx="27"/>
          </p:nvPr>
        </p:nvSpPr>
        <p:spPr/>
        <p:txBody>
          <a:bodyPr/>
          <a:lstStyle/>
          <a:p>
            <a:r>
              <a:rPr lang="en-US"/>
              <a:t>Page </a:t>
            </a:r>
            <a:fld id="{11A20EE6-9D0E-4D2E-AC18-D673A8617645}" type="slidenum">
              <a:rPr lang="en-US" smtClean="0"/>
              <a:pPr/>
              <a:t>‹N°›</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14510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slide 2 Whit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2454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slide 2 Snow">
    <p:spTree>
      <p:nvGrpSpPr>
        <p:cNvPr id="1" name=""/>
        <p:cNvGrpSpPr/>
        <p:nvPr/>
      </p:nvGrpSpPr>
      <p:grpSpPr>
        <a:xfrm>
          <a:off x="0" y="0"/>
          <a:ext cx="0" cy="0"/>
          <a:chOff x="0" y="0"/>
          <a:chExt cx="0" cy="0"/>
        </a:xfrm>
      </p:grpSpPr>
      <p:sp>
        <p:nvSpPr>
          <p:cNvPr id="10" name="Rectangle 9"/>
          <p:cNvSpPr/>
          <p:nvPr/>
        </p:nvSpPr>
        <p:spPr bwMode="gray">
          <a:xfrm>
            <a:off x="0" y="2"/>
            <a:ext cx="12192000" cy="6164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bwMode="gray">
          <a:xfrm>
            <a:off x="695324"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bwMode="gray">
          <a:xfrm>
            <a:off x="6275997" y="1773240"/>
            <a:ext cx="5220675" cy="42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4" name="Date Placeholder 3"/>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Footer Placeholder 4"/>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6" name="Slide Number Placeholder 5"/>
          <p:cNvSpPr>
            <a:spLocks noGrp="1"/>
          </p:cNvSpPr>
          <p:nvPr>
            <p:ph type="sldNum" sz="quarter" idx="1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5638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slide 3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3" name="Date Placeholder 22"/>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24" name="Footer Placeholder 2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25" name="Slide Number Placeholder 2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1193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4"/>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hasCustomPrompt="1"/>
          </p:nvPr>
        </p:nvSpPr>
        <p:spPr bwMode="gray">
          <a:xfrm>
            <a:off x="69532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4"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6" y="2091462"/>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3" y="1773241"/>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 name="Date Placeholder 1"/>
          <p:cNvSpPr>
            <a:spLocks noGrp="1"/>
          </p:cNvSpPr>
          <p:nvPr>
            <p:ph type="dt" sz="half" idx="25"/>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26"/>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27"/>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20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slide Whit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981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slide Snow">
    <p:spTree>
      <p:nvGrpSpPr>
        <p:cNvPr id="1" name=""/>
        <p:cNvGrpSpPr/>
        <p:nvPr/>
      </p:nvGrpSpPr>
      <p:grpSpPr>
        <a:xfrm>
          <a:off x="0" y="0"/>
          <a:ext cx="0" cy="0"/>
          <a:chOff x="0" y="0"/>
          <a:chExt cx="0" cy="0"/>
        </a:xfrm>
      </p:grpSpPr>
      <p:sp>
        <p:nvSpPr>
          <p:cNvPr id="7" name="Rectangle 5"/>
          <p:cNvSpPr/>
          <p:nvPr/>
        </p:nvSpPr>
        <p:spPr bwMode="gray">
          <a:xfrm>
            <a:off x="0" y="3"/>
            <a:ext cx="12192000" cy="616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8"/>
          <p:cNvSpPr>
            <a:spLocks noGrp="1"/>
          </p:cNvSpPr>
          <p:nvPr>
            <p:ph type="body" sz="quarter" idx="13"/>
          </p:nvPr>
        </p:nvSpPr>
        <p:spPr bwMode="gray">
          <a:xfrm>
            <a:off x="695326" y="1081922"/>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3" name="Date Placeholder 2"/>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4" name="Footer Placeholder 3"/>
          <p:cNvSpPr>
            <a:spLocks noGrp="1"/>
          </p:cNvSpPr>
          <p:nvPr>
            <p:ph type="ftr" sz="quarter" idx="15"/>
          </p:nvPr>
        </p:nvSpPr>
        <p:spPr/>
        <p:txBody>
          <a:bodyPr/>
          <a:lstStyle/>
          <a:p>
            <a:r>
              <a:rPr lang="en-US" smtClean="0">
                <a:solidFill>
                  <a:srgbClr val="595857"/>
                </a:solidFill>
              </a:rPr>
              <a:t>2019/05</a:t>
            </a:r>
            <a:endParaRPr lang="en-US" dirty="0">
              <a:solidFill>
                <a:srgbClr val="595857"/>
              </a:solidFill>
            </a:endParaRPr>
          </a:p>
        </p:txBody>
      </p:sp>
      <p:sp>
        <p:nvSpPr>
          <p:cNvPr id="5" name="Slide Number Placeholder 4"/>
          <p:cNvSpPr>
            <a:spLocks noGrp="1"/>
          </p:cNvSpPr>
          <p:nvPr>
            <p:ph type="sldNum" sz="quarter" idx="16"/>
          </p:nvPr>
        </p:nvSpPr>
        <p:spPr/>
        <p:txBody>
          <a:bodyPr/>
          <a:lstStyle/>
          <a:p>
            <a:r>
              <a:rPr lang="en-US">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80320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6" name="Rectangle 5"/>
          <p:cNvSpPr/>
          <p:nvPr/>
        </p:nvSpPr>
        <p:spPr bwMode="gray">
          <a:xfrm>
            <a:off x="0" y="4"/>
            <a:ext cx="12192000" cy="4940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7"/>
          <p:cNvSpPr>
            <a:spLocks noGrp="1"/>
          </p:cNvSpPr>
          <p:nvPr>
            <p:ph type="body" sz="quarter" idx="13" hasCustomPrompt="1"/>
          </p:nvPr>
        </p:nvSpPr>
        <p:spPr bwMode="gray">
          <a:xfrm>
            <a:off x="695327" y="1773240"/>
            <a:ext cx="10801349" cy="1441773"/>
          </a:xfrm>
        </p:spPr>
        <p:txBody>
          <a:bodyPr anchor="b">
            <a:noAutofit/>
          </a:bodyPr>
          <a:lstStyle>
            <a:lvl1pPr>
              <a:lnSpc>
                <a:spcPct val="90000"/>
              </a:lnSpc>
              <a:defRPr sz="4800" b="1" baseline="0">
                <a:solidFill>
                  <a:schemeClr val="tx2"/>
                </a:solidFill>
              </a:defRPr>
            </a:lvl1pPr>
          </a:lstStyle>
          <a:p>
            <a:r>
              <a:rPr lang="en-US" dirty="0"/>
              <a:t>Your feedback is very welcome!</a:t>
            </a:r>
            <a:endParaRPr lang="de-DE" dirty="0"/>
          </a:p>
        </p:txBody>
      </p:sp>
      <p:sp>
        <p:nvSpPr>
          <p:cNvPr id="16" name="TextBox 15"/>
          <p:cNvSpPr txBox="1"/>
          <p:nvPr/>
        </p:nvSpPr>
        <p:spPr bwMode="gray">
          <a:xfrm>
            <a:off x="695326" y="5492594"/>
            <a:ext cx="10801349" cy="671670"/>
          </a:xfrm>
          <a:prstGeom prst="rect">
            <a:avLst/>
          </a:prstGeom>
        </p:spPr>
        <p:txBody>
          <a:bodyPr vert="horz" lIns="0" tIns="0" rIns="0" bIns="0" rtlCol="0">
            <a:noAutofit/>
          </a:bodyPr>
          <a:lstStyle>
            <a:lvl1pPr indent="0">
              <a:lnSpc>
                <a:spcPct val="120000"/>
              </a:lnSpc>
              <a:spcBef>
                <a:spcPts val="600"/>
              </a:spcBef>
              <a:buFont typeface="Arial" panose="020B0604020202020204" pitchFamily="34" charset="0"/>
              <a:buNone/>
              <a:defRPr sz="1600" b="1">
                <a:solidFill>
                  <a:schemeClr val="tx2"/>
                </a:solidFill>
              </a:defRPr>
            </a:lvl1pPr>
            <a:lvl2pPr marL="0" lvl="1" indent="0">
              <a:lnSpc>
                <a:spcPct val="120000"/>
              </a:lnSpc>
              <a:spcBef>
                <a:spcPts val="600"/>
              </a:spcBef>
              <a:buFont typeface="Arial" panose="020B0604020202020204" pitchFamily="34" charset="0"/>
              <a:buNone/>
              <a:defRPr sz="800">
                <a:solidFill>
                  <a:schemeClr val="tx2"/>
                </a:solidFill>
              </a:defRPr>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en-US" dirty="0" smtClean="0">
                <a:solidFill>
                  <a:srgbClr val="002856"/>
                </a:solidFill>
              </a:rPr>
              <a:t>Getinge is a leading global provider of innovative solutions for operating rooms, intensive-care units, hospital wards, sterilization departments and for life science companies and institutions. Based on our first-hand experience and close partnerships, we are improving the every-day life for people, today and tomorrow.</a:t>
            </a:r>
            <a:endParaRPr lang="en-US" dirty="0">
              <a:solidFill>
                <a:srgbClr val="002856"/>
              </a:solidFill>
            </a:endParaRPr>
          </a:p>
        </p:txBody>
      </p:sp>
      <p:sp>
        <p:nvSpPr>
          <p:cNvPr id="18" name="TextBox 17"/>
          <p:cNvSpPr txBox="1"/>
          <p:nvPr/>
        </p:nvSpPr>
        <p:spPr bwMode="gray">
          <a:xfrm>
            <a:off x="695326" y="5154989"/>
            <a:ext cx="10801349" cy="295466"/>
          </a:xfrm>
          <a:prstGeom prst="rect">
            <a:avLst/>
          </a:prstGeom>
        </p:spPr>
        <p:txBody>
          <a:bodyPr vert="horz" lIns="0" tIns="0" rIns="0" bIns="0" rtlCol="0">
            <a:noAutofit/>
          </a:bodyPr>
          <a:lstStyle>
            <a:lvl1pPr lvl="0" indent="0">
              <a:lnSpc>
                <a:spcPct val="120000"/>
              </a:lnSpc>
              <a:spcBef>
                <a:spcPts val="600"/>
              </a:spcBef>
              <a:buFont typeface="Arial" panose="020B0604020202020204" pitchFamily="34" charset="0"/>
              <a:buNone/>
              <a:defRPr sz="1600" b="1">
                <a:solidFill>
                  <a:schemeClr val="bg1"/>
                </a:solidFill>
              </a:defRPr>
            </a:lvl1pPr>
            <a:lvl2pPr marL="0" indent="0">
              <a:lnSpc>
                <a:spcPct val="120000"/>
              </a:lnSpc>
              <a:spcBef>
                <a:spcPts val="600"/>
              </a:spcBef>
              <a:buFont typeface="Arial" panose="020B0604020202020204" pitchFamily="34" charset="0"/>
              <a:buNone/>
              <a:defRPr sz="1600"/>
            </a:lvl2pPr>
            <a:lvl3pPr marL="219456" indent="-219456">
              <a:lnSpc>
                <a:spcPct val="100000"/>
              </a:lnSpc>
              <a:spcBef>
                <a:spcPts val="600"/>
              </a:spcBef>
              <a:buFont typeface="Arial" panose="020B0604020202020204" pitchFamily="34" charset="0"/>
              <a:buChar char="•"/>
              <a:defRPr sz="1600"/>
            </a:lvl3pPr>
            <a:lvl4pPr marL="429768" indent="-219456">
              <a:lnSpc>
                <a:spcPct val="100000"/>
              </a:lnSpc>
              <a:spcBef>
                <a:spcPts val="600"/>
              </a:spcBef>
              <a:buFont typeface="Arial" panose="020B0604020202020204" pitchFamily="34" charset="0"/>
              <a:buChar char="•"/>
              <a:defRPr sz="1400"/>
            </a:lvl4pPr>
            <a:lvl5pPr marL="649224" indent="-219456">
              <a:lnSpc>
                <a:spcPct val="100000"/>
              </a:lnSpc>
              <a:spcBef>
                <a:spcPts val="6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0" dirty="0" smtClean="0">
                <a:solidFill>
                  <a:srgbClr val="002856"/>
                </a:solidFill>
              </a:rPr>
              <a:t>www.getinge.com</a:t>
            </a:r>
            <a:endParaRPr lang="en-US" b="0" dirty="0">
              <a:solidFill>
                <a:srgbClr val="002856"/>
              </a:solidFill>
            </a:endParaRPr>
          </a:p>
        </p:txBody>
      </p:sp>
      <p:sp>
        <p:nvSpPr>
          <p:cNvPr id="9" name="Textplatzhalter 8"/>
          <p:cNvSpPr>
            <a:spLocks noGrp="1"/>
          </p:cNvSpPr>
          <p:nvPr>
            <p:ph type="body" sz="quarter" idx="14"/>
          </p:nvPr>
        </p:nvSpPr>
        <p:spPr bwMode="gray">
          <a:xfrm>
            <a:off x="2951326" y="3531744"/>
            <a:ext cx="8545348" cy="1112974"/>
          </a:xfrm>
        </p:spPr>
        <p:txBody>
          <a:bodyPr anchor="b">
            <a:noAutofit/>
          </a:bodyPr>
          <a:lstStyle>
            <a:lvl1pPr>
              <a:lnSpc>
                <a:spcPct val="90000"/>
              </a:lnSpc>
              <a:spcBef>
                <a:spcPts val="300"/>
              </a:spcBef>
              <a:defRPr sz="1400" baseline="0">
                <a:solidFill>
                  <a:schemeClr val="tx1"/>
                </a:solidFill>
              </a:defRPr>
            </a:lvl1pPr>
          </a:lstStyle>
          <a:p>
            <a:pPr lvl="0"/>
            <a:r>
              <a:rPr lang="en-US" noProof="0" smtClean="0"/>
              <a:t>Click to edit Master text styles</a:t>
            </a:r>
          </a:p>
        </p:txBody>
      </p:sp>
      <p:sp>
        <p:nvSpPr>
          <p:cNvPr id="2" name="Date Placeholder 1"/>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3" name="Footer Placeholder 2"/>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4" name="Slide Number Placeholder 3"/>
          <p:cNvSpPr>
            <a:spLocks noGrp="1"/>
          </p:cNvSpPr>
          <p:nvPr>
            <p:ph type="sldNum" sz="quarter" idx="17"/>
          </p:nvPr>
        </p:nvSpPr>
        <p:spPr/>
        <p:txBody>
          <a:body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7" name="Textplatzhalter 6"/>
          <p:cNvSpPr>
            <a:spLocks noGrp="1"/>
          </p:cNvSpPr>
          <p:nvPr>
            <p:ph type="body" sz="quarter" idx="18" hasCustomPrompt="1"/>
          </p:nvPr>
        </p:nvSpPr>
        <p:spPr>
          <a:xfrm>
            <a:off x="695325" y="4450821"/>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E-Mail</a:t>
            </a:r>
            <a:endParaRPr lang="en-US" dirty="0"/>
          </a:p>
        </p:txBody>
      </p:sp>
      <p:sp>
        <p:nvSpPr>
          <p:cNvPr id="11" name="Textplatzhalter 10"/>
          <p:cNvSpPr>
            <a:spLocks noGrp="1"/>
          </p:cNvSpPr>
          <p:nvPr>
            <p:ph type="body" sz="quarter" idx="19" hasCustomPrompt="1"/>
          </p:nvPr>
        </p:nvSpPr>
        <p:spPr>
          <a:xfrm>
            <a:off x="695325" y="4221002"/>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Phone</a:t>
            </a:r>
            <a:endParaRPr lang="en-US" dirty="0"/>
          </a:p>
        </p:txBody>
      </p:sp>
      <p:sp>
        <p:nvSpPr>
          <p:cNvPr id="13" name="Textplatzhalter 12"/>
          <p:cNvSpPr>
            <a:spLocks noGrp="1"/>
          </p:cNvSpPr>
          <p:nvPr>
            <p:ph type="body" sz="quarter" idx="20" hasCustomPrompt="1"/>
          </p:nvPr>
        </p:nvSpPr>
        <p:spPr>
          <a:xfrm>
            <a:off x="695325" y="3991383"/>
            <a:ext cx="2052000" cy="193899"/>
          </a:xfrm>
          <a:noFill/>
        </p:spPr>
        <p:txBody>
          <a:bodyPr wrap="square" lIns="0" tIns="0" rIns="0" bIns="0" rtlCol="0" anchor="b">
            <a:noAutofit/>
          </a:bodyPr>
          <a:lstStyle>
            <a:lvl1pPr>
              <a:defRPr lang="en-US" sz="1400" dirty="0">
                <a:solidFill>
                  <a:schemeClr val="tx1"/>
                </a:solidFill>
              </a:defRPr>
            </a:lvl1pPr>
          </a:lstStyle>
          <a:p>
            <a:pPr lvl="0">
              <a:lnSpc>
                <a:spcPct val="90000"/>
              </a:lnSpc>
              <a:spcBef>
                <a:spcPts val="300"/>
              </a:spcBef>
            </a:pPr>
            <a:r>
              <a:rPr lang="de-DE" dirty="0"/>
              <a:t>Name</a:t>
            </a:r>
            <a:endParaRPr lang="en-US" dirty="0"/>
          </a:p>
        </p:txBody>
      </p:sp>
      <p:sp>
        <p:nvSpPr>
          <p:cNvPr id="15" name="Textplatzhalter 14"/>
          <p:cNvSpPr>
            <a:spLocks noGrp="1"/>
          </p:cNvSpPr>
          <p:nvPr>
            <p:ph type="body" sz="quarter" idx="21" hasCustomPrompt="1"/>
          </p:nvPr>
        </p:nvSpPr>
        <p:spPr>
          <a:xfrm>
            <a:off x="695325" y="3531745"/>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
        <p:nvSpPr>
          <p:cNvPr id="20" name="Textplatzhalter 19"/>
          <p:cNvSpPr>
            <a:spLocks noGrp="1"/>
          </p:cNvSpPr>
          <p:nvPr>
            <p:ph type="body" sz="quarter" idx="22" hasCustomPrompt="1"/>
          </p:nvPr>
        </p:nvSpPr>
        <p:spPr>
          <a:xfrm>
            <a:off x="695325" y="3761564"/>
            <a:ext cx="2052000" cy="193899"/>
          </a:xfrm>
          <a:noFill/>
        </p:spPr>
        <p:txBody>
          <a:bodyPr wrap="square" lIns="0" tIns="0" rIns="0" bIns="0" rtlCol="0" anchor="b">
            <a:noAutofit/>
          </a:bodyPr>
          <a:lstStyle>
            <a:lvl1pPr>
              <a:defRPr lang="en-US" sz="1400" dirty="0"/>
            </a:lvl1pPr>
          </a:lstStyle>
          <a:p>
            <a:pPr lvl="0">
              <a:lnSpc>
                <a:spcPct val="90000"/>
              </a:lnSpc>
              <a:spcBef>
                <a:spcPts val="300"/>
              </a:spcBef>
            </a:pPr>
            <a:r>
              <a:rPr lang="de-DE" dirty="0"/>
              <a:t>Other</a:t>
            </a:r>
            <a:endParaRPr lang="en-US" dirty="0"/>
          </a:p>
        </p:txBody>
      </p:sp>
    </p:spTree>
    <p:extLst>
      <p:ext uri="{BB962C8B-B14F-4D97-AF65-F5344CB8AC3E}">
        <p14:creationId xmlns:p14="http://schemas.microsoft.com/office/powerpoint/2010/main" val="32077604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Logo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865" y="2597152"/>
            <a:ext cx="3254272" cy="1663701"/>
          </a:xfrm>
          <a:prstGeom prst="rect">
            <a:avLst/>
          </a:prstGeom>
        </p:spPr>
      </p:pic>
    </p:spTree>
    <p:extLst>
      <p:ext uri="{BB962C8B-B14F-4D97-AF65-F5344CB8AC3E}">
        <p14:creationId xmlns:p14="http://schemas.microsoft.com/office/powerpoint/2010/main" val="315667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u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26"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tx1"/>
                </a:solidFill>
              </a:defRPr>
            </a:lvl1pPr>
          </a:lstStyle>
          <a:p>
            <a:r>
              <a:rPr lang="en-GB" dirty="0" smtClean="0">
                <a:solidFill>
                  <a:srgbClr val="FFFFFF"/>
                </a:solidFill>
              </a:rPr>
              <a:t>Page </a:t>
            </a:r>
            <a:fld id="{B52CD984-6754-4481-93E6-5D2F748C9193}" type="slidenum">
              <a:rPr lang="en-GB" smtClean="0">
                <a:solidFill>
                  <a:srgbClr val="FFFFFF"/>
                </a:solidFill>
              </a:rPr>
              <a:pPr/>
              <a:t>‹N°›</a:t>
            </a:fld>
            <a:endParaRPr lang="en-GB" dirty="0">
              <a:solidFill>
                <a:srgbClr val="FFFFFF"/>
              </a:solidFill>
            </a:endParaRPr>
          </a:p>
        </p:txBody>
      </p:sp>
      <p:sp>
        <p:nvSpPr>
          <p:cNvPr id="21" name="Rectangle 20"/>
          <p:cNvSpPr/>
          <p:nvPr userDrawn="1"/>
        </p:nvSpPr>
        <p:spPr>
          <a:xfrm>
            <a:off x="0" y="0"/>
            <a:ext cx="12192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2" y="3933010"/>
            <a:ext cx="115231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2" y="5589240"/>
            <a:ext cx="11523136"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4442" y="4761149"/>
            <a:ext cx="11523135" cy="738664"/>
          </a:xfrm>
        </p:spPr>
        <p:txBody>
          <a:bodyPr anchor="b"/>
          <a:lstStyle>
            <a:lvl1pPr algn="l">
              <a:defRPr sz="4800" b="1">
                <a:solidFill>
                  <a:schemeClr val="tx1"/>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334442" y="6023662"/>
            <a:ext cx="11523137" cy="473976"/>
          </a:xfrm>
        </p:spPr>
        <p:txBody>
          <a:bodyPr>
            <a:noAutofit/>
          </a:bodyPr>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334442" y="4022454"/>
            <a:ext cx="11523135" cy="649287"/>
          </a:xfrm>
        </p:spPr>
        <p:txBody>
          <a:bodyPr/>
          <a:lstStyle>
            <a:lvl1pPr>
              <a:defRPr sz="4800">
                <a:solidFill>
                  <a:schemeClr val="tx1"/>
                </a:solidFill>
                <a:latin typeface="+mj-lt"/>
              </a:defRPr>
            </a:lvl1pPr>
          </a:lstStyle>
          <a:p>
            <a:pPr lvl="0"/>
            <a:r>
              <a:rPr lang="en-GB" noProof="0" dirty="0" smtClean="0"/>
              <a:t>Click to write title</a:t>
            </a:r>
            <a:endParaRPr lang="en-GB" noProof="0" dirty="0"/>
          </a:p>
        </p:txBody>
      </p:sp>
      <p:sp>
        <p:nvSpPr>
          <p:cNvPr id="23"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tx1"/>
                </a:solidFill>
              </a:defRPr>
            </a:lvl1pPr>
          </a:lstStyle>
          <a:p>
            <a:r>
              <a:rPr lang="fr-FR" smtClean="0">
                <a:solidFill>
                  <a:srgbClr val="FFFFFF"/>
                </a:solidFill>
              </a:rPr>
              <a:t>DPTE solution </a:t>
            </a:r>
            <a:endParaRPr lang="en-GB" dirty="0">
              <a:solidFill>
                <a:srgbClr val="FFFFFF"/>
              </a:solidFill>
            </a:endParaRPr>
          </a:p>
        </p:txBody>
      </p:sp>
      <p:sp>
        <p:nvSpPr>
          <p:cNvPr id="24"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tx1"/>
                </a:solidFill>
              </a:defRPr>
            </a:lvl1pPr>
          </a:lstStyle>
          <a:p>
            <a:r>
              <a:rPr lang="en-GB" smtClean="0">
                <a:solidFill>
                  <a:srgbClr val="FFFFFF"/>
                </a:solidFill>
              </a:rPr>
              <a:t>2019/05</a:t>
            </a:r>
            <a:endParaRPr lang="en-GB" dirty="0">
              <a:solidFill>
                <a:srgbClr val="FFFFFF"/>
              </a:solidFill>
            </a:endParaRPr>
          </a:p>
        </p:txBody>
      </p:sp>
      <p:pic>
        <p:nvPicPr>
          <p:cNvPr id="3199" name="Picture 127" descr="C:\Users\tso\Dropbox\TSO\Online Graphics\Getinge\140928_Getinge template\Logos 2014\140927_New logos\getingeif_logotype-RGB_NE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10071" y="527448"/>
            <a:ext cx="1909015"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5348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ey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23" name="Rectangle 22"/>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5" y="3933010"/>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5" y="558924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34435" y="4761149"/>
            <a:ext cx="11523133" cy="738664"/>
          </a:xfrm>
        </p:spPr>
        <p:txBody>
          <a:bodyPr anchor="b"/>
          <a:lstStyle>
            <a:lvl1pPr algn="l">
              <a:defRPr sz="4800" b="1">
                <a:solidFill>
                  <a:schemeClr val="tx2"/>
                </a:solidFill>
                <a:latin typeface="+mj-lt"/>
              </a:defRPr>
            </a:lvl1pPr>
          </a:lstStyle>
          <a:p>
            <a:r>
              <a:rPr lang="en-GB" noProof="0" dirty="0" smtClean="0"/>
              <a:t>Arial 48</a:t>
            </a:r>
            <a:endParaRPr lang="en-GB" noProof="0" dirty="0"/>
          </a:p>
        </p:txBody>
      </p:sp>
      <p:sp>
        <p:nvSpPr>
          <p:cNvPr id="3" name="Subtitle 2"/>
          <p:cNvSpPr>
            <a:spLocks noGrp="1"/>
          </p:cNvSpPr>
          <p:nvPr>
            <p:ph type="subTitle" idx="1" hasCustomPrompt="1"/>
          </p:nvPr>
        </p:nvSpPr>
        <p:spPr>
          <a:xfrm>
            <a:off x="334435" y="6023662"/>
            <a:ext cx="11523133"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25" name="Text Placeholder 24"/>
          <p:cNvSpPr>
            <a:spLocks noGrp="1"/>
          </p:cNvSpPr>
          <p:nvPr>
            <p:ph type="body" sz="quarter" idx="10" hasCustomPrompt="1"/>
          </p:nvPr>
        </p:nvSpPr>
        <p:spPr>
          <a:xfrm>
            <a:off x="334435" y="4022454"/>
            <a:ext cx="11523133" cy="649287"/>
          </a:xfrm>
        </p:spPr>
        <p:txBody>
          <a:bodyPr/>
          <a:lstStyle>
            <a:lvl1pPr>
              <a:defRPr sz="4800">
                <a:solidFill>
                  <a:schemeClr val="bg1"/>
                </a:solidFill>
                <a:latin typeface="+mj-lt"/>
              </a:defRPr>
            </a:lvl1pPr>
          </a:lstStyle>
          <a:p>
            <a:pPr lvl="0"/>
            <a:r>
              <a:rPr lang="en-GB" noProof="0" dirty="0" smtClean="0"/>
              <a:t>Click to write title</a:t>
            </a:r>
            <a:endParaRPr lang="en-GB" noProof="0" dirty="0"/>
          </a:p>
        </p:txBody>
      </p:sp>
      <p:sp>
        <p:nvSpPr>
          <p:cNvPr id="17"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8"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pic>
        <p:nvPicPr>
          <p:cNvPr id="14"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42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3 Snow">
    <p:spTree>
      <p:nvGrpSpPr>
        <p:cNvPr id="1" name=""/>
        <p:cNvGrpSpPr/>
        <p:nvPr/>
      </p:nvGrpSpPr>
      <p:grpSpPr>
        <a:xfrm>
          <a:off x="0" y="0"/>
          <a:ext cx="0" cy="0"/>
          <a:chOff x="0" y="0"/>
          <a:chExt cx="0" cy="0"/>
        </a:xfrm>
      </p:grpSpPr>
      <p:sp>
        <p:nvSpPr>
          <p:cNvPr id="13" name="Rectangle 9"/>
          <p:cNvSpPr/>
          <p:nvPr/>
        </p:nvSpPr>
        <p:spPr bwMode="gray">
          <a:xfrm>
            <a:off x="0" y="6"/>
            <a:ext cx="12192000" cy="61647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hasCustomPrompt="1"/>
          </p:nvPr>
        </p:nvSpPr>
        <p:spPr bwMode="gray">
          <a:xfrm>
            <a:off x="695328"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hasCustomPrompt="1"/>
          </p:nvPr>
        </p:nvSpPr>
        <p:spPr bwMode="gray">
          <a:xfrm>
            <a:off x="8136225"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bwMode="gray">
          <a:xfrm>
            <a:off x="4415777" y="2091464"/>
            <a:ext cx="3360449" cy="3929779"/>
          </a:xfrm>
        </p:spPr>
        <p:txBody>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p:cNvSpPr>
            <a:spLocks noGrp="1"/>
          </p:cNvSpPr>
          <p:nvPr>
            <p:ph type="body" sz="quarter" idx="13"/>
          </p:nvPr>
        </p:nvSpPr>
        <p:spPr bwMode="gray">
          <a:xfrm>
            <a:off x="695327" y="1081924"/>
            <a:ext cx="10801349" cy="282573"/>
          </a:xfrm>
        </p:spPr>
        <p:txBody>
          <a:bodyPr tIns="36000" anchor="t">
            <a:noAutofit/>
          </a:bodyPr>
          <a:lstStyle>
            <a:lvl1pPr>
              <a:defRPr lang="en-US" sz="1600" b="0" kern="1200" dirty="0">
                <a:solidFill>
                  <a:schemeClr val="tx1"/>
                </a:solidFill>
                <a:latin typeface="+mn-lt"/>
                <a:ea typeface="+mn-ea"/>
                <a:cs typeface="+mn-cs"/>
              </a:defRPr>
            </a:lvl1pPr>
          </a:lstStyle>
          <a:p>
            <a:pPr lvl="0"/>
            <a:r>
              <a:rPr lang="en-US" smtClean="0"/>
              <a:t>Click to edit Master text styles</a:t>
            </a:r>
          </a:p>
        </p:txBody>
      </p:sp>
      <p:sp>
        <p:nvSpPr>
          <p:cNvPr id="18" name="Text Placeholder 16"/>
          <p:cNvSpPr>
            <a:spLocks noGrp="1"/>
          </p:cNvSpPr>
          <p:nvPr>
            <p:ph type="body" sz="quarter" idx="22"/>
          </p:nvPr>
        </p:nvSpPr>
        <p:spPr>
          <a:xfrm>
            <a:off x="695324" y="1773243"/>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0" name="Text Placeholder 16"/>
          <p:cNvSpPr>
            <a:spLocks noGrp="1"/>
          </p:cNvSpPr>
          <p:nvPr>
            <p:ph type="body" sz="quarter" idx="23"/>
          </p:nvPr>
        </p:nvSpPr>
        <p:spPr>
          <a:xfrm>
            <a:off x="4415773"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2" name="Text Placeholder 16"/>
          <p:cNvSpPr>
            <a:spLocks noGrp="1"/>
          </p:cNvSpPr>
          <p:nvPr>
            <p:ph type="body" sz="quarter" idx="24"/>
          </p:nvPr>
        </p:nvSpPr>
        <p:spPr>
          <a:xfrm>
            <a:off x="8136224" y="1773238"/>
            <a:ext cx="3360451" cy="246221"/>
          </a:xfrm>
        </p:spPr>
        <p:txBody>
          <a:bodyPr vert="horz" lIns="0" tIns="0" rIns="0" bIns="0" rtlCol="0">
            <a:noAutofit/>
          </a:bodyPr>
          <a:lstStyle>
            <a:lvl1pPr>
              <a:defRPr lang="en-US" b="1" dirty="0">
                <a:solidFill>
                  <a:schemeClr val="tx2"/>
                </a:solidFill>
              </a:defRPr>
            </a:lvl1pPr>
          </a:lstStyle>
          <a:p>
            <a:pPr lvl="0"/>
            <a:r>
              <a:rPr lang="en-US" smtClean="0"/>
              <a:t>Click to edit Master text styles</a:t>
            </a:r>
          </a:p>
        </p:txBody>
      </p:sp>
      <p:sp>
        <p:nvSpPr>
          <p:cNvPr id="2" name="Date Placeholder 1"/>
          <p:cNvSpPr>
            <a:spLocks noGrp="1"/>
          </p:cNvSpPr>
          <p:nvPr>
            <p:ph type="dt" sz="half" idx="25"/>
          </p:nvPr>
        </p:nvSpPr>
        <p:spPr/>
        <p:txBody>
          <a:bodyPr/>
          <a:lstStyle/>
          <a:p>
            <a:r>
              <a:rPr lang="fr-FR" smtClean="0"/>
              <a:t>DPTE solution </a:t>
            </a:r>
            <a:endParaRPr lang="en-US" dirty="0"/>
          </a:p>
        </p:txBody>
      </p:sp>
      <p:sp>
        <p:nvSpPr>
          <p:cNvPr id="4" name="Footer Placeholder 3"/>
          <p:cNvSpPr>
            <a:spLocks noGrp="1"/>
          </p:cNvSpPr>
          <p:nvPr>
            <p:ph type="ftr" sz="quarter" idx="26"/>
          </p:nvPr>
        </p:nvSpPr>
        <p:spPr/>
        <p:txBody>
          <a:bodyPr/>
          <a:lstStyle/>
          <a:p>
            <a:r>
              <a:rPr lang="en-US" noProof="0" smtClean="0"/>
              <a:t>2019/05</a:t>
            </a:r>
            <a:endParaRPr lang="en-US" noProof="0" dirty="0"/>
          </a:p>
        </p:txBody>
      </p:sp>
      <p:sp>
        <p:nvSpPr>
          <p:cNvPr id="5" name="Slide Number Placeholder 4"/>
          <p:cNvSpPr>
            <a:spLocks noGrp="1"/>
          </p:cNvSpPr>
          <p:nvPr>
            <p:ph type="sldNum" sz="quarter" idx="27"/>
          </p:nvPr>
        </p:nvSpPr>
        <p:spPr/>
        <p:txBody>
          <a:bodyPr/>
          <a:lstStyle/>
          <a:p>
            <a:r>
              <a:rPr lang="en-US"/>
              <a:t>Page </a:t>
            </a:r>
            <a:fld id="{11A20EE6-9D0E-4D2E-AC18-D673A8617645}" type="slidenum">
              <a:rPr lang="en-US" smtClean="0"/>
              <a:pPr/>
              <a:t>‹N°›</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237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White front page">
    <p:spTree>
      <p:nvGrpSpPr>
        <p:cNvPr id="1" name=""/>
        <p:cNvGrpSpPr/>
        <p:nvPr/>
      </p:nvGrpSpPr>
      <p:grpSpPr>
        <a:xfrm>
          <a:off x="0" y="0"/>
          <a:ext cx="0" cy="0"/>
          <a:chOff x="0" y="0"/>
          <a:chExt cx="0" cy="0"/>
        </a:xfrm>
      </p:grpSpPr>
      <p:pic>
        <p:nvPicPr>
          <p:cNvPr id="8" name="Object 7"/>
          <p:cNvPicPr>
            <a:picLocks noChangeAspect="1"/>
          </p:cNvPicPr>
          <p:nvPr/>
        </p:nvPicPr>
        <p:blipFill>
          <a:blip r:embed="rId2"/>
          <a:srcRect/>
          <a:stretch>
            <a:fillRect/>
          </a:stretch>
        </p:blipFill>
        <p:spPr bwMode="auto">
          <a:xfrm>
            <a:off x="1969" y="1609"/>
            <a:ext cx="1953" cy="1587"/>
          </a:xfrm>
          <a:prstGeom prst="rect">
            <a:avLst/>
          </a:prstGeom>
          <a:noFill/>
        </p:spPr>
      </p:pic>
      <p:sp>
        <p:nvSpPr>
          <p:cNvPr id="17" name="Rectangle 16"/>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000000"/>
              </a:solidFill>
            </a:endParaRPr>
          </a:p>
        </p:txBody>
      </p:sp>
      <p:cxnSp>
        <p:nvCxnSpPr>
          <p:cNvPr id="16" name="Straight Connector 15"/>
          <p:cNvCxnSpPr/>
          <p:nvPr userDrawn="1"/>
        </p:nvCxnSpPr>
        <p:spPr>
          <a:xfrm>
            <a:off x="334435" y="3933010"/>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34435" y="558924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hasCustomPrompt="1"/>
          </p:nvPr>
        </p:nvSpPr>
        <p:spPr>
          <a:xfrm>
            <a:off x="334435" y="4761149"/>
            <a:ext cx="11523133" cy="738664"/>
          </a:xfrm>
        </p:spPr>
        <p:txBody>
          <a:bodyPr anchor="b"/>
          <a:lstStyle>
            <a:lvl1pPr algn="l">
              <a:defRPr sz="4800" b="1">
                <a:solidFill>
                  <a:schemeClr val="tx2"/>
                </a:solidFill>
                <a:latin typeface="+mj-lt"/>
              </a:defRPr>
            </a:lvl1pPr>
          </a:lstStyle>
          <a:p>
            <a:r>
              <a:rPr lang="en-GB" noProof="0" dirty="0" smtClean="0"/>
              <a:t>Arial 48</a:t>
            </a:r>
            <a:endParaRPr lang="en-GB" noProof="0" dirty="0"/>
          </a:p>
        </p:txBody>
      </p:sp>
      <p:sp>
        <p:nvSpPr>
          <p:cNvPr id="25" name="Text Placeholder 24"/>
          <p:cNvSpPr>
            <a:spLocks noGrp="1"/>
          </p:cNvSpPr>
          <p:nvPr userDrawn="1">
            <p:ph type="body" sz="quarter" idx="10" hasCustomPrompt="1"/>
          </p:nvPr>
        </p:nvSpPr>
        <p:spPr>
          <a:xfrm>
            <a:off x="334435" y="4022454"/>
            <a:ext cx="11523133" cy="649287"/>
          </a:xfrm>
        </p:spPr>
        <p:txBody>
          <a:bodyPr/>
          <a:lstStyle>
            <a:lvl1pPr>
              <a:defRPr sz="4800">
                <a:solidFill>
                  <a:schemeClr val="bg1"/>
                </a:solidFill>
                <a:latin typeface="+mj-lt"/>
              </a:defRPr>
            </a:lvl1pPr>
          </a:lstStyle>
          <a:p>
            <a:pPr lvl="0"/>
            <a:r>
              <a:rPr lang="en-GB" noProof="0" dirty="0" smtClean="0"/>
              <a:t>Click to write title</a:t>
            </a:r>
            <a:endParaRPr lang="en-GB" noProof="0" dirty="0"/>
          </a:p>
        </p:txBody>
      </p:sp>
      <p:sp>
        <p:nvSpPr>
          <p:cNvPr id="26" name="Subtitle 2"/>
          <p:cNvSpPr>
            <a:spLocks noGrp="1"/>
          </p:cNvSpPr>
          <p:nvPr userDrawn="1">
            <p:ph type="subTitle" idx="1" hasCustomPrompt="1"/>
          </p:nvPr>
        </p:nvSpPr>
        <p:spPr>
          <a:xfrm>
            <a:off x="334435" y="6023662"/>
            <a:ext cx="11523133" cy="473976"/>
          </a:xfrm>
        </p:spPr>
        <p:txBody>
          <a:bodyPr>
            <a:noAutofit/>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Name, title</a:t>
            </a:r>
          </a:p>
          <a:p>
            <a:r>
              <a:rPr lang="en-GB" noProof="0" dirty="0" smtClean="0"/>
              <a:t>Date (September 4, 2014)</a:t>
            </a:r>
          </a:p>
        </p:txBody>
      </p:sp>
      <p:sp>
        <p:nvSpPr>
          <p:cNvPr id="12"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4"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pic>
        <p:nvPicPr>
          <p:cNvPr id="18"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15568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pic>
        <p:nvPicPr>
          <p:cNvPr id="7" name="Object 6"/>
          <p:cNvPicPr>
            <a:picLocks noChangeAspect="1"/>
          </p:cNvPicPr>
          <p:nvPr/>
        </p:nvPicPr>
        <p:blipFill>
          <a:blip r:embed="rId2"/>
          <a:srcRect/>
          <a:stretch>
            <a:fillRect/>
          </a:stretch>
        </p:blipFill>
        <p:spPr bwMode="auto">
          <a:xfrm>
            <a:off x="1968" y="1608"/>
            <a:ext cx="1953" cy="1587"/>
          </a:xfrm>
          <a:prstGeom prst="rect">
            <a:avLst/>
          </a:prstGeom>
          <a:noFill/>
        </p:spPr>
      </p:pic>
      <p:sp>
        <p:nvSpPr>
          <p:cNvPr id="2" name="Title 1"/>
          <p:cNvSpPr>
            <a:spLocks noGrp="1"/>
          </p:cNvSpPr>
          <p:nvPr>
            <p:ph type="title" hasCustomPrompt="1"/>
          </p:nvPr>
        </p:nvSpPr>
        <p:spPr>
          <a:xfrm>
            <a:off x="329795" y="2942346"/>
            <a:ext cx="11527773" cy="738664"/>
          </a:xfrm>
        </p:spPr>
        <p:txBody>
          <a:bodyPr wrap="square">
            <a:spAutoFit/>
          </a:bodyPr>
          <a:lstStyle>
            <a:lvl1pPr>
              <a:defRPr sz="4800" b="0" baseline="0"/>
            </a:lvl1pPr>
          </a:lstStyle>
          <a:p>
            <a:r>
              <a:rPr lang="en-GB" noProof="0" dirty="0" smtClean="0"/>
              <a:t>Click to write here</a:t>
            </a:r>
            <a:endParaRPr lang="en-GB" noProof="0" dirty="0"/>
          </a:p>
        </p:txBody>
      </p:sp>
      <p:sp>
        <p:nvSpPr>
          <p:cNvPr id="4" name="Text Placeholder 3"/>
          <p:cNvSpPr>
            <a:spLocks noGrp="1"/>
          </p:cNvSpPr>
          <p:nvPr>
            <p:ph type="body" sz="quarter" idx="11" hasCustomPrompt="1"/>
          </p:nvPr>
        </p:nvSpPr>
        <p:spPr>
          <a:xfrm>
            <a:off x="329803" y="3933056"/>
            <a:ext cx="11527772" cy="1077218"/>
          </a:xfrm>
        </p:spPr>
        <p:txBody>
          <a:bodyPr wrap="square">
            <a:noAutofit/>
          </a:bodyPr>
          <a:lstStyle>
            <a:lvl1pPr>
              <a:spcAft>
                <a:spcPts val="0"/>
              </a:spcAft>
              <a:defRPr sz="1400"/>
            </a:lvl1pPr>
            <a:lvl2pPr>
              <a:spcAft>
                <a:spcPts val="0"/>
              </a:spcAft>
              <a:defRPr sz="1400"/>
            </a:lvl2pPr>
            <a:lvl3pPr>
              <a:spcAft>
                <a:spcPts val="0"/>
              </a:spcAft>
              <a:defRPr sz="1400"/>
            </a:lvl3pPr>
            <a:lvl4pPr>
              <a:spcAft>
                <a:spcPts val="0"/>
              </a:spcAft>
              <a:defRPr sz="1400"/>
            </a:lvl4pPr>
            <a:lvl5pPr>
              <a:spcAft>
                <a:spcPts val="0"/>
              </a:spcAft>
              <a:defRPr sz="1400"/>
            </a:lvl5pPr>
          </a:lstStyle>
          <a:p>
            <a:pPr lvl="0"/>
            <a:r>
              <a:rPr lang="en-GB" noProof="0" dirty="0" smtClean="0"/>
              <a:t>Click to write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9" name="Straight Connector 8"/>
          <p:cNvCxnSpPr/>
          <p:nvPr userDrawn="1"/>
        </p:nvCxnSpPr>
        <p:spPr>
          <a:xfrm>
            <a:off x="329795" y="2852920"/>
            <a:ext cx="1152777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29803" y="3789050"/>
            <a:ext cx="11527772"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6"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7"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13" name="Picture 108" descr="C:\Users\tso\Dropbox\TSO\Online Graphics\Getinge\140928_Getinge template\Logos 2014\140927_New logos\getingeif_logotype-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49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cxnSp>
        <p:nvCxnSpPr>
          <p:cNvPr id="9" name="Straight Connector 8"/>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userDrawn="1">
            <p:ph type="title" hasCustomPrompt="1"/>
          </p:nvPr>
        </p:nvSpPr>
        <p:spPr>
          <a:xfrm>
            <a:off x="334444" y="466946"/>
            <a:ext cx="9362017" cy="307777"/>
          </a:xfrm>
        </p:spPr>
        <p:txBody>
          <a:bodyPr/>
          <a:lstStyle>
            <a:lvl1pPr>
              <a:defRPr baseline="0"/>
            </a:lvl1pPr>
          </a:lstStyle>
          <a:p>
            <a:r>
              <a:rPr lang="en-GB" dirty="0" smtClean="0"/>
              <a:t>Click to write title here</a:t>
            </a:r>
            <a:endParaRPr lang="en-GB" dirty="0"/>
          </a:p>
        </p:txBody>
      </p:sp>
      <p:sp>
        <p:nvSpPr>
          <p:cNvPr id="13" name="Text Placeholder 8"/>
          <p:cNvSpPr>
            <a:spLocks noGrp="1"/>
          </p:cNvSpPr>
          <p:nvPr userDrawn="1">
            <p:ph type="body" sz="quarter" idx="13" hasCustomPrompt="1"/>
          </p:nvPr>
        </p:nvSpPr>
        <p:spPr>
          <a:xfrm>
            <a:off x="334444"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sp>
        <p:nvSpPr>
          <p:cNvPr id="20"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1"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2"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105135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3" name="Text Placeholder 2"/>
          <p:cNvSpPr>
            <a:spLocks noGrp="1"/>
          </p:cNvSpPr>
          <p:nvPr>
            <p:ph type="body" sz="quarter" idx="15" hasCustomPrompt="1"/>
          </p:nvPr>
        </p:nvSpPr>
        <p:spPr>
          <a:xfrm>
            <a:off x="334435" y="1559494"/>
            <a:ext cx="11523133" cy="574675"/>
          </a:xfrm>
        </p:spPr>
        <p:txBody>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GB" dirty="0" smtClean="0"/>
              <a:t>Click to write title here</a:t>
            </a:r>
          </a:p>
        </p:txBody>
      </p:sp>
      <p:sp>
        <p:nvSpPr>
          <p:cNvPr id="7" name="Content Placeholder 6"/>
          <p:cNvSpPr>
            <a:spLocks noGrp="1"/>
          </p:cNvSpPr>
          <p:nvPr>
            <p:ph sz="quarter" idx="16" hasCustomPrompt="1"/>
          </p:nvPr>
        </p:nvSpPr>
        <p:spPr>
          <a:xfrm>
            <a:off x="334435" y="2349500"/>
            <a:ext cx="11523133" cy="414020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cxnSp>
        <p:nvCxnSpPr>
          <p:cNvPr id="9" name="Straight Connector 8"/>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7"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8"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409159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5" name="Content Placeholder 2"/>
          <p:cNvSpPr>
            <a:spLocks noGrp="1"/>
          </p:cNvSpPr>
          <p:nvPr>
            <p:ph idx="1" hasCustomPrompt="1"/>
          </p:nvPr>
        </p:nvSpPr>
        <p:spPr>
          <a:xfrm>
            <a:off x="334435" y="2349500"/>
            <a:ext cx="11523133" cy="4140200"/>
          </a:xfrm>
        </p:spPr>
        <p:txBody>
          <a:bodyPr/>
          <a:lstStyle>
            <a:lvl1pPr>
              <a:defRPr sz="2400"/>
            </a:lvl1pPr>
            <a:lvl2pPr marL="180000" indent="-180000">
              <a:buClr>
                <a:schemeClr val="tx2"/>
              </a:buClr>
              <a:defRPr sz="2400"/>
            </a:lvl2pPr>
            <a:lvl3pPr marL="360000" indent="-180000">
              <a:buClr>
                <a:schemeClr val="tx2"/>
              </a:buClr>
              <a:defRPr sz="2400"/>
            </a:lvl3pPr>
            <a:lvl4pPr marL="540000" indent="-180000">
              <a:buClr>
                <a:schemeClr val="tx2"/>
              </a:buClr>
              <a:defRPr sz="2400"/>
            </a:lvl4pPr>
            <a:lvl5pPr marL="720000" indent="-180000">
              <a:buClr>
                <a:schemeClr val="tx2"/>
              </a:buCl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8" name="Title 1"/>
          <p:cNvSpPr>
            <a:spLocks noGrp="1"/>
          </p:cNvSpPr>
          <p:nvPr userDrawn="1">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29" name="Text Placeholder 8"/>
          <p:cNvSpPr>
            <a:spLocks noGrp="1"/>
          </p:cNvSpPr>
          <p:nvPr userDrawn="1">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0" name="Straight Connector 9"/>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8"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9"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5841753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7" name="Content Placeholder 6"/>
          <p:cNvSpPr>
            <a:spLocks noGrp="1"/>
          </p:cNvSpPr>
          <p:nvPr>
            <p:ph sz="quarter" idx="14" hasCustomPrompt="1"/>
          </p:nvPr>
        </p:nvSpPr>
        <p:spPr>
          <a:xfrm>
            <a:off x="334436" y="2341562"/>
            <a:ext cx="5495845" cy="4148138"/>
          </a:xfrm>
        </p:spPr>
        <p:txBody>
          <a:bodyPr/>
          <a:lstStyle>
            <a:lvl1pPr>
              <a:defRPr sz="1600"/>
            </a:lvl1pPr>
            <a:lvl2pPr>
              <a:defRPr sz="1600"/>
            </a:lvl2pPr>
            <a:lvl3pPr>
              <a:defRPr sz="1600"/>
            </a:lvl3pPr>
            <a:lvl4pPr>
              <a:defRPr sz="1600"/>
            </a:lvl4pPr>
            <a:lvl5pPr>
              <a:defRPr sz="16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4" name="Content Placeholder 13"/>
          <p:cNvSpPr>
            <a:spLocks noGrp="1"/>
          </p:cNvSpPr>
          <p:nvPr>
            <p:ph sz="quarter" idx="15" hasCustomPrompt="1"/>
          </p:nvPr>
        </p:nvSpPr>
        <p:spPr>
          <a:xfrm>
            <a:off x="6361737" y="2349500"/>
            <a:ext cx="5495841" cy="4140200"/>
          </a:xfrm>
        </p:spPr>
        <p:txBody>
          <a:bodyPr/>
          <a:lstStyle>
            <a:lvl1pPr>
              <a:defRPr sz="1600"/>
            </a:lvl1pPr>
            <a:lvl2pPr>
              <a:defRPr sz="1600"/>
            </a:lvl2pPr>
            <a:lvl3pPr>
              <a:defRPr sz="1600"/>
            </a:lvl3pPr>
            <a:lvl4pPr>
              <a:defRPr sz="1600"/>
            </a:lvl4pPr>
            <a:lvl5pPr>
              <a:defRPr sz="16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5" name="Title 1"/>
          <p:cNvSpPr>
            <a:spLocks noGrp="1"/>
          </p:cNvSpPr>
          <p:nvPr>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16" name="Text Placeholder 8"/>
          <p:cNvSpPr>
            <a:spLocks noGrp="1"/>
          </p:cNvSpPr>
          <p:nvPr>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7" name="Straight Connector 16"/>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2"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3"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918179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7" name="Content Placeholder 6"/>
          <p:cNvSpPr>
            <a:spLocks noGrp="1"/>
          </p:cNvSpPr>
          <p:nvPr>
            <p:ph sz="quarter" idx="14" hasCustomPrompt="1"/>
          </p:nvPr>
        </p:nvSpPr>
        <p:spPr>
          <a:xfrm>
            <a:off x="334445" y="2349500"/>
            <a:ext cx="11522207" cy="4140200"/>
          </a:xfrm>
        </p:spPr>
        <p:txBody>
          <a:bodyPr/>
          <a:lstStyle>
            <a:lvl1pPr>
              <a:defRPr sz="2400"/>
            </a:lvl1pPr>
            <a:lvl2pPr>
              <a:defRPr sz="2400"/>
            </a:lvl2pPr>
            <a:lvl3pPr>
              <a:defRPr sz="2400"/>
            </a:lvl3pPr>
            <a:lvl4pPr>
              <a:defRPr sz="2400"/>
            </a:lvl4pPr>
            <a:lvl5pP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0" name="Title 1"/>
          <p:cNvSpPr>
            <a:spLocks noGrp="1"/>
          </p:cNvSpPr>
          <p:nvPr>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14" name="Text Placeholder 8"/>
          <p:cNvSpPr>
            <a:spLocks noGrp="1"/>
          </p:cNvSpPr>
          <p:nvPr>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5" name="Straight Connector 14"/>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0"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1"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4769646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7" name="Content Placeholder 6"/>
          <p:cNvSpPr>
            <a:spLocks noGrp="1"/>
          </p:cNvSpPr>
          <p:nvPr>
            <p:ph sz="quarter" idx="14" hasCustomPrompt="1"/>
          </p:nvPr>
        </p:nvSpPr>
        <p:spPr>
          <a:xfrm>
            <a:off x="334435" y="1557339"/>
            <a:ext cx="11523133" cy="3095798"/>
          </a:xfrm>
        </p:spPr>
        <p:txBody>
          <a:bodyPr/>
          <a:lstStyle>
            <a:lvl1pPr>
              <a:defRPr sz="2400"/>
            </a:lvl1pPr>
            <a:lvl2pPr>
              <a:defRPr sz="2400"/>
            </a:lvl2pPr>
            <a:lvl3pPr>
              <a:defRPr sz="2400"/>
            </a:lvl3pPr>
            <a:lvl4pPr>
              <a:defRPr sz="2400"/>
            </a:lvl4pPr>
            <a:lvl5pPr>
              <a:defRPr sz="2400"/>
            </a:lvl5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3" name="Text Placeholder 2"/>
          <p:cNvSpPr>
            <a:spLocks noGrp="1"/>
          </p:cNvSpPr>
          <p:nvPr>
            <p:ph type="body" sz="quarter" idx="15" hasCustomPrompt="1"/>
          </p:nvPr>
        </p:nvSpPr>
        <p:spPr>
          <a:xfrm>
            <a:off x="334436" y="4941171"/>
            <a:ext cx="5495845" cy="154853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6" name="Text Placeholder 2"/>
          <p:cNvSpPr>
            <a:spLocks noGrp="1"/>
          </p:cNvSpPr>
          <p:nvPr>
            <p:ph type="body" sz="quarter" idx="16" hasCustomPrompt="1"/>
          </p:nvPr>
        </p:nvSpPr>
        <p:spPr>
          <a:xfrm>
            <a:off x="6361737" y="4941171"/>
            <a:ext cx="5495841" cy="1548530"/>
          </a:xfrm>
        </p:spPr>
        <p:txBody>
          <a:bodyPr/>
          <a:lstStyle>
            <a:lvl1pPr>
              <a:defRPr/>
            </a:lvl1pPr>
          </a:lstStyle>
          <a:p>
            <a:pPr lvl="0"/>
            <a:r>
              <a:rPr lang="en-GB" dirty="0" smtClean="0"/>
              <a:t>Click to write here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3" name="Title 1"/>
          <p:cNvSpPr>
            <a:spLocks noGrp="1"/>
          </p:cNvSpPr>
          <p:nvPr>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17" name="Text Placeholder 8"/>
          <p:cNvSpPr>
            <a:spLocks noGrp="1"/>
          </p:cNvSpPr>
          <p:nvPr>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8" name="Straight Connector 17"/>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3"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4"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40761605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6" name="Object 5"/>
          <p:cNvPicPr>
            <a:picLocks noChangeAspect="1"/>
          </p:cNvPicPr>
          <p:nvPr/>
        </p:nvPicPr>
        <p:blipFill>
          <a:blip r:embed="rId2"/>
          <a:srcRect/>
          <a:stretch>
            <a:fillRect/>
          </a:stretch>
        </p:blipFill>
        <p:spPr bwMode="auto">
          <a:xfrm>
            <a:off x="1968" y="1608"/>
            <a:ext cx="1953" cy="1587"/>
          </a:xfrm>
          <a:prstGeom prst="rect">
            <a:avLst/>
          </a:prstGeom>
          <a:noFill/>
        </p:spPr>
      </p:pic>
      <p:sp>
        <p:nvSpPr>
          <p:cNvPr id="14" name="Text Placeholder 24"/>
          <p:cNvSpPr>
            <a:spLocks noGrp="1"/>
          </p:cNvSpPr>
          <p:nvPr>
            <p:ph type="body" sz="quarter" idx="12" hasCustomPrompt="1"/>
          </p:nvPr>
        </p:nvSpPr>
        <p:spPr>
          <a:xfrm>
            <a:off x="334433" y="3902805"/>
            <a:ext cx="6240000" cy="1866170"/>
          </a:xfrm>
          <a:solidFill>
            <a:schemeClr val="accent2">
              <a:alpha val="60000"/>
            </a:schemeClr>
          </a:solidFill>
        </p:spPr>
        <p:txBody>
          <a:bodyPr lIns="108000" tIns="108000" rIns="108000" bIns="108000" anchor="ctr">
            <a:noAutofit/>
          </a:bodyPr>
          <a:lstStyle>
            <a:lvl1pPr>
              <a:defRPr sz="1800" baseline="0">
                <a:solidFill>
                  <a:schemeClr val="tx1"/>
                </a:solidFill>
                <a:latin typeface="+mj-lt"/>
              </a:defRPr>
            </a:lvl1pPr>
            <a:lvl2pPr>
              <a:defRPr sz="1800">
                <a:solidFill>
                  <a:schemeClr val="tx1"/>
                </a:solidFill>
              </a:defRPr>
            </a:lvl2pPr>
            <a:lvl3pPr>
              <a:defRPr sz="1800">
                <a:solidFill>
                  <a:schemeClr val="tx1"/>
                </a:solidFill>
              </a:defRPr>
            </a:lvl3pPr>
            <a:lvl4pPr>
              <a:defRPr sz="1800">
                <a:solidFill>
                  <a:schemeClr val="tx1"/>
                </a:solidFill>
              </a:defRPr>
            </a:lvl4pPr>
          </a:lstStyle>
          <a:p>
            <a:pPr lvl="0"/>
            <a:r>
              <a:rPr lang="en-GB" noProof="0" dirty="0" smtClean="0"/>
              <a:t>Click to write here</a:t>
            </a:r>
            <a:endParaRPr lang="en-GB" noProof="0" dirty="0"/>
          </a:p>
        </p:txBody>
      </p:sp>
      <p:sp>
        <p:nvSpPr>
          <p:cNvPr id="10" name="Title 1"/>
          <p:cNvSpPr>
            <a:spLocks noGrp="1"/>
          </p:cNvSpPr>
          <p:nvPr>
            <p:ph type="title" hasCustomPrompt="1"/>
          </p:nvPr>
        </p:nvSpPr>
        <p:spPr>
          <a:xfrm>
            <a:off x="334445" y="466946"/>
            <a:ext cx="9362017" cy="307777"/>
          </a:xfrm>
        </p:spPr>
        <p:txBody>
          <a:bodyPr/>
          <a:lstStyle>
            <a:lvl1pPr>
              <a:defRPr baseline="0"/>
            </a:lvl1pPr>
          </a:lstStyle>
          <a:p>
            <a:r>
              <a:rPr lang="en-GB" dirty="0" smtClean="0"/>
              <a:t>Click to write title here</a:t>
            </a:r>
            <a:endParaRPr lang="en-GB" dirty="0"/>
          </a:p>
        </p:txBody>
      </p:sp>
      <p:sp>
        <p:nvSpPr>
          <p:cNvPr id="15" name="Text Placeholder 8"/>
          <p:cNvSpPr>
            <a:spLocks noGrp="1"/>
          </p:cNvSpPr>
          <p:nvPr>
            <p:ph type="body" sz="quarter" idx="13" hasCustomPrompt="1"/>
          </p:nvPr>
        </p:nvSpPr>
        <p:spPr>
          <a:xfrm>
            <a:off x="334445" y="797272"/>
            <a:ext cx="9362017" cy="307777"/>
          </a:xfrm>
        </p:spPr>
        <p:txBody>
          <a:bodyPr wrap="square" anchor="b">
            <a:spAutoFit/>
          </a:bodyPr>
          <a:lstStyle>
            <a:lvl1pPr>
              <a:defRPr sz="2000" b="1">
                <a:solidFill>
                  <a:schemeClr val="tx2"/>
                </a:solidFill>
                <a:latin typeface="+mj-lt"/>
              </a:defRPr>
            </a:lvl1pPr>
            <a:lvl2pPr>
              <a:defRPr b="1"/>
            </a:lvl2pPr>
            <a:lvl3pPr>
              <a:defRPr b="1"/>
            </a:lvl3pPr>
            <a:lvl4pPr>
              <a:defRPr b="1"/>
            </a:lvl4pPr>
            <a:lvl5pPr>
              <a:defRPr b="1"/>
            </a:lvl5pPr>
          </a:lstStyle>
          <a:p>
            <a:pPr lvl="0"/>
            <a:r>
              <a:rPr lang="en-GB" dirty="0" smtClean="0"/>
              <a:t>Max. 2 lines, Arial 20</a:t>
            </a:r>
          </a:p>
        </p:txBody>
      </p:sp>
      <p:cxnSp>
        <p:nvCxnSpPr>
          <p:cNvPr id="16" name="Straight Connector 15"/>
          <p:cNvCxnSpPr/>
          <p:nvPr userDrawn="1"/>
        </p:nvCxnSpPr>
        <p:spPr>
          <a:xfrm>
            <a:off x="334435" y="365126"/>
            <a:ext cx="11523133"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4435" y="1200120"/>
            <a:ext cx="11523133" cy="0"/>
          </a:xfrm>
          <a:prstGeom prst="line">
            <a:avLst/>
          </a:prstGeom>
          <a:ln w="63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21"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22"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31231722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Object 4"/>
          <p:cNvPicPr>
            <a:picLocks noChangeAspect="1"/>
          </p:cNvPicPr>
          <p:nvPr/>
        </p:nvPicPr>
        <p:blipFill>
          <a:blip r:embed="rId2"/>
          <a:srcRect/>
          <a:stretch>
            <a:fillRect/>
          </a:stretch>
        </p:blipFill>
        <p:spPr bwMode="auto">
          <a:xfrm>
            <a:off x="1968" y="1608"/>
            <a:ext cx="1953" cy="1587"/>
          </a:xfrm>
          <a:prstGeom prst="rect">
            <a:avLst/>
          </a:prstGeom>
          <a:noFill/>
        </p:spPr>
      </p:pic>
      <p:sp>
        <p:nvSpPr>
          <p:cNvPr id="11"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2"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r>
              <a:rPr lang="en-GB" smtClean="0">
                <a:solidFill>
                  <a:srgbClr val="000000"/>
                </a:solidFill>
              </a:rPr>
              <a:t>2019/05</a:t>
            </a:r>
            <a:endParaRPr lang="en-GB" dirty="0">
              <a:solidFill>
                <a:srgbClr val="000000"/>
              </a:solidFill>
            </a:endParaRPr>
          </a:p>
        </p:txBody>
      </p:sp>
      <p:sp>
        <p:nvSpPr>
          <p:cNvPr id="13"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spTree>
    <p:extLst>
      <p:ext uri="{BB962C8B-B14F-4D97-AF65-F5344CB8AC3E}">
        <p14:creationId xmlns:p14="http://schemas.microsoft.com/office/powerpoint/2010/main" val="558779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6.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5.emf"/><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1.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11.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image" Target="../media/image5.emf"/><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heme" Target="../theme/theme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21" Type="http://schemas.openxmlformats.org/officeDocument/2006/relationships/image" Target="../media/image11.png"/><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5.e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noProof="0" smtClean="0"/>
              <a:t>2019/05</a:t>
            </a:r>
            <a:endParaRPr lang="en-US" noProof="0" dirty="0"/>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t>DPTE solution </a:t>
            </a:r>
            <a:endParaRPr lang="en-US" dirty="0"/>
          </a:p>
        </p:txBody>
      </p:sp>
      <p:sp>
        <p:nvSpPr>
          <p:cNvPr id="3" name="Text Placeholder 2"/>
          <p:cNvSpPr>
            <a:spLocks noGrp="1"/>
          </p:cNvSpPr>
          <p:nvPr>
            <p:ph type="body" idx="1"/>
          </p:nvPr>
        </p:nvSpPr>
        <p:spPr bwMode="gray">
          <a:xfrm>
            <a:off x="695327" y="1773238"/>
            <a:ext cx="10801349" cy="424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t>Page </a:t>
            </a:r>
            <a:fld id="{11A20EE6-9D0E-4D2E-AC18-D673A8617645}" type="slidenum">
              <a:rPr lang="en-US" smtClean="0"/>
              <a:pPr/>
              <a:t>‹N°›</a:t>
            </a:fld>
            <a:endParaRPr lang="en-US" dirty="0"/>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0704" y="6375418"/>
            <a:ext cx="1774096" cy="268351"/>
          </a:xfrm>
          <a:prstGeom prst="rect">
            <a:avLst/>
          </a:prstGeom>
        </p:spPr>
      </p:pic>
    </p:spTree>
    <p:extLst>
      <p:ext uri="{BB962C8B-B14F-4D97-AF65-F5344CB8AC3E}">
        <p14:creationId xmlns:p14="http://schemas.microsoft.com/office/powerpoint/2010/main" val="1555412608"/>
      </p:ext>
    </p:extLst>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662" r:id="rId4"/>
    <p:sldLayoutId id="2147483678" r:id="rId5"/>
    <p:sldLayoutId id="2147483679" r:id="rId6"/>
    <p:sldLayoutId id="2147483680" r:id="rId7"/>
    <p:sldLayoutId id="2147483697" r:id="rId8"/>
    <p:sldLayoutId id="2147483707" r:id="rId9"/>
    <p:sldLayoutId id="2147483666" r:id="rId10"/>
    <p:sldLayoutId id="2147483692" r:id="rId11"/>
    <p:sldLayoutId id="2147483670" r:id="rId12"/>
    <p:sldLayoutId id="2147483690" r:id="rId13"/>
    <p:sldLayoutId id="2147483888" r:id="rId14"/>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smtClean="0">
                <a:solidFill>
                  <a:srgbClr val="595857"/>
                </a:solidFill>
              </a:rPr>
              <a:t>2019/05</a:t>
            </a:r>
            <a:endParaRPr lang="en-US" dirty="0">
              <a:solidFill>
                <a:srgbClr val="595857"/>
              </a:solidFill>
            </a:endParaRPr>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solidFill>
                  <a:srgbClr val="595857"/>
                </a:solidFill>
              </a:rPr>
              <a:t>DPTE solution </a:t>
            </a:r>
            <a:endParaRPr lang="en-US" dirty="0">
              <a:solidFill>
                <a:srgbClr val="595857"/>
              </a:solidFill>
            </a:endParaRPr>
          </a:p>
        </p:txBody>
      </p:sp>
      <p:sp>
        <p:nvSpPr>
          <p:cNvPr id="3" name="Text Placeholder 2"/>
          <p:cNvSpPr>
            <a:spLocks noGrp="1"/>
          </p:cNvSpPr>
          <p:nvPr>
            <p:ph type="body" idx="1"/>
          </p:nvPr>
        </p:nvSpPr>
        <p:spPr bwMode="gray">
          <a:xfrm>
            <a:off x="695326" y="1773238"/>
            <a:ext cx="10801349" cy="424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0704" y="6375416"/>
            <a:ext cx="1774096" cy="268351"/>
          </a:xfrm>
          <a:prstGeom prst="rect">
            <a:avLst/>
          </a:prstGeom>
        </p:spPr>
      </p:pic>
    </p:spTree>
    <p:extLst>
      <p:ext uri="{BB962C8B-B14F-4D97-AF65-F5344CB8AC3E}">
        <p14:creationId xmlns:p14="http://schemas.microsoft.com/office/powerpoint/2010/main" val="117931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Object 7"/>
          <p:cNvPicPr>
            <a:picLocks noChangeAspect="1"/>
          </p:cNvPicPr>
          <p:nvPr/>
        </p:nvPicPr>
        <p:blipFill>
          <a:blip r:embed="rId23"/>
          <a:srcRect/>
          <a:stretch>
            <a:fillRect/>
          </a:stretch>
        </p:blipFill>
        <p:spPr bwMode="auto">
          <a:xfrm>
            <a:off x="1958" y="1594"/>
            <a:ext cx="1953" cy="1587"/>
          </a:xfrm>
          <a:prstGeom prst="rect">
            <a:avLst/>
          </a:prstGeom>
          <a:noFill/>
        </p:spPr>
      </p:pic>
      <p:sp>
        <p:nvSpPr>
          <p:cNvPr id="2" name="Title Placeholder 1"/>
          <p:cNvSpPr>
            <a:spLocks noGrp="1"/>
          </p:cNvSpPr>
          <p:nvPr>
            <p:ph type="title"/>
          </p:nvPr>
        </p:nvSpPr>
        <p:spPr>
          <a:xfrm>
            <a:off x="445482" y="488955"/>
            <a:ext cx="9018985" cy="615553"/>
          </a:xfrm>
          <a:prstGeom prst="rect">
            <a:avLst/>
          </a:prstGeom>
        </p:spPr>
        <p:txBody>
          <a:bodyPr vert="horz" wrap="square" lIns="0" tIns="0" rIns="0" bIns="0" rtlCol="0" anchor="t">
            <a:spAutoFit/>
          </a:bodyPr>
          <a:lstStyle/>
          <a:p>
            <a:r>
              <a:rPr lang="en-GB" noProof="0" dirty="0" smtClean="0"/>
              <a:t>Click to write title here</a:t>
            </a:r>
            <a:br>
              <a:rPr lang="en-GB" noProof="0" dirty="0" smtClean="0"/>
            </a:br>
            <a:r>
              <a:rPr lang="en-GB" noProof="0" dirty="0" smtClean="0"/>
              <a:t>Arial 20</a:t>
            </a:r>
            <a:endParaRPr lang="en-GB" noProof="0" dirty="0"/>
          </a:p>
        </p:txBody>
      </p:sp>
      <p:sp>
        <p:nvSpPr>
          <p:cNvPr id="3" name="Text Placeholder 2"/>
          <p:cNvSpPr>
            <a:spLocks noGrp="1"/>
          </p:cNvSpPr>
          <p:nvPr>
            <p:ph type="body" idx="1"/>
          </p:nvPr>
        </p:nvSpPr>
        <p:spPr>
          <a:xfrm>
            <a:off x="445480" y="1557338"/>
            <a:ext cx="11296085" cy="4940300"/>
          </a:xfrm>
          <a:prstGeom prst="rect">
            <a:avLst/>
          </a:prstGeom>
        </p:spPr>
        <p:txBody>
          <a:bodyPr vert="horz" lIns="0" tIns="0" rIns="0" bIns="0" rtlCol="0">
            <a:noAutofit/>
          </a:bodyPr>
          <a:lstStyle/>
          <a:p>
            <a:pPr lvl="0"/>
            <a:r>
              <a:rPr lang="en-US" noProof="0" dirty="0" smtClean="0"/>
              <a:t>Click to write here</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9" name="Slide Number Placeholder 5"/>
          <p:cNvSpPr txBox="1">
            <a:spLocks/>
          </p:cNvSpPr>
          <p:nvPr/>
        </p:nvSpPr>
        <p:spPr>
          <a:xfrm>
            <a:off x="445480" y="6626152"/>
            <a:ext cx="808085" cy="123111"/>
          </a:xfrm>
          <a:prstGeom prst="rect">
            <a:avLst/>
          </a:prstGeom>
        </p:spPr>
        <p:txBody>
          <a:bodyPr vert="horz" lIns="0" tIns="0" rIns="0" bIns="0" rtlCol="0" anchor="b">
            <a:spAutoFit/>
          </a:bodyPr>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solidFill>
                  <a:srgbClr val="000000"/>
                </a:solidFill>
              </a:rPr>
              <a:t>Page </a:t>
            </a:r>
            <a:fld id="{031DEB7F-B47D-4111-A179-BB11BC122C97}" type="slidenum">
              <a:rPr lang="en-GB" sz="800" smtClean="0">
                <a:solidFill>
                  <a:srgbClr val="000000"/>
                </a:solidFill>
              </a:rPr>
              <a:pPr/>
              <a:t>‹N°›</a:t>
            </a:fld>
            <a:endParaRPr lang="en-GB" sz="800" dirty="0">
              <a:solidFill>
                <a:srgbClr val="000000"/>
              </a:solidFill>
            </a:endParaRPr>
          </a:p>
        </p:txBody>
      </p:sp>
      <p:sp>
        <p:nvSpPr>
          <p:cNvPr id="11" name="Date Placeholder 3"/>
          <p:cNvSpPr>
            <a:spLocks noGrp="1"/>
          </p:cNvSpPr>
          <p:nvPr>
            <p:ph type="dt" sz="half" idx="2"/>
          </p:nvPr>
        </p:nvSpPr>
        <p:spPr>
          <a:xfrm>
            <a:off x="9907786" y="6626152"/>
            <a:ext cx="1772308" cy="123111"/>
          </a:xfrm>
          <a:prstGeom prst="rect">
            <a:avLst/>
          </a:prstGeom>
        </p:spPr>
        <p:txBody>
          <a:bodyPr wrap="square" lIns="0" tIns="0" rIns="0" bIns="0">
            <a:spAutoFit/>
          </a:bodyPr>
          <a:lstStyle>
            <a:lvl1pPr algn="r">
              <a:defRPr sz="800">
                <a:solidFill>
                  <a:schemeClr val="bg1"/>
                </a:solidFill>
              </a:defRPr>
            </a:lvl1pPr>
          </a:lstStyle>
          <a:p>
            <a:r>
              <a:rPr lang="fr-FR" smtClean="0">
                <a:solidFill>
                  <a:srgbClr val="FFFFFF"/>
                </a:solidFill>
              </a:rPr>
              <a:t>DPTE solution </a:t>
            </a:r>
            <a:endParaRPr lang="fr-FR">
              <a:solidFill>
                <a:srgbClr val="FFFFFF"/>
              </a:solidFill>
            </a:endParaRPr>
          </a:p>
        </p:txBody>
      </p:sp>
      <p:pic>
        <p:nvPicPr>
          <p:cNvPr id="14" name="Picture 85" descr="\\segetfs10.icglobal.getinge.com\users$\u0655848\Work\My Documents\ATELJE\CVI 2014\logo 2014\Blue grey\getingeif_logotype-RGB-small.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05844" y="574208"/>
            <a:ext cx="1632181" cy="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07017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Lst>
  <p:timing>
    <p:tnLst>
      <p:par>
        <p:cTn id="1" dur="indefinite" restart="never" nodeType="tmRoot"/>
      </p:par>
    </p:tnLst>
  </p:timing>
  <p:hf hdr="0"/>
  <p:txStyles>
    <p:titleStyle>
      <a:lvl1pPr algn="l" defTabSz="914400" rtl="0" eaLnBrk="1" latinLnBrk="0" hangingPunct="1">
        <a:spcBef>
          <a:spcPct val="0"/>
        </a:spcBef>
        <a:buNone/>
        <a:defRPr sz="2000" b="0" kern="1200" baseline="0">
          <a:solidFill>
            <a:schemeClr val="tx2"/>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18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2pPr>
      <a:lvl3pPr marL="36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3pPr>
      <a:lvl4pPr marL="54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4pPr>
      <a:lvl5pPr marL="720000" indent="-18000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smtClean="0">
                <a:solidFill>
                  <a:srgbClr val="595857"/>
                </a:solidFill>
              </a:rPr>
              <a:t>2019/05</a:t>
            </a:r>
            <a:endParaRPr lang="en-US" dirty="0">
              <a:solidFill>
                <a:srgbClr val="595857"/>
              </a:solidFill>
            </a:endParaRPr>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solidFill>
                  <a:srgbClr val="595857"/>
                </a:solidFill>
              </a:rPr>
              <a:t>DPTE solution </a:t>
            </a:r>
            <a:endParaRPr lang="en-US" dirty="0">
              <a:solidFill>
                <a:srgbClr val="595857"/>
              </a:solidFill>
            </a:endParaRPr>
          </a:p>
        </p:txBody>
      </p:sp>
      <p:sp>
        <p:nvSpPr>
          <p:cNvPr id="3" name="Text Placeholder 2"/>
          <p:cNvSpPr>
            <a:spLocks noGrp="1"/>
          </p:cNvSpPr>
          <p:nvPr>
            <p:ph type="body" idx="1"/>
          </p:nvPr>
        </p:nvSpPr>
        <p:spPr bwMode="gray">
          <a:xfrm>
            <a:off x="695326" y="1773238"/>
            <a:ext cx="10801349" cy="424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0704" y="6375416"/>
            <a:ext cx="1774096" cy="268351"/>
          </a:xfrm>
          <a:prstGeom prst="rect">
            <a:avLst/>
          </a:prstGeom>
        </p:spPr>
      </p:pic>
    </p:spTree>
    <p:extLst>
      <p:ext uri="{BB962C8B-B14F-4D97-AF65-F5344CB8AC3E}">
        <p14:creationId xmlns:p14="http://schemas.microsoft.com/office/powerpoint/2010/main" val="10815750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smtClean="0">
                <a:solidFill>
                  <a:srgbClr val="595857"/>
                </a:solidFill>
              </a:rPr>
              <a:t>2019/05</a:t>
            </a:r>
            <a:endParaRPr lang="en-US" dirty="0">
              <a:solidFill>
                <a:srgbClr val="595857"/>
              </a:solidFill>
            </a:endParaRPr>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solidFill>
                  <a:srgbClr val="595857"/>
                </a:solidFill>
              </a:rPr>
              <a:t>DPTE solution </a:t>
            </a:r>
            <a:endParaRPr lang="en-US" dirty="0">
              <a:solidFill>
                <a:srgbClr val="595857"/>
              </a:solidFill>
            </a:endParaRPr>
          </a:p>
        </p:txBody>
      </p:sp>
      <p:sp>
        <p:nvSpPr>
          <p:cNvPr id="3" name="Text Placeholder 2"/>
          <p:cNvSpPr>
            <a:spLocks noGrp="1"/>
          </p:cNvSpPr>
          <p:nvPr>
            <p:ph type="body" idx="1"/>
          </p:nvPr>
        </p:nvSpPr>
        <p:spPr bwMode="gray">
          <a:xfrm>
            <a:off x="695326" y="1773238"/>
            <a:ext cx="10801349" cy="424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0704" y="6375416"/>
            <a:ext cx="1774096" cy="268351"/>
          </a:xfrm>
          <a:prstGeom prst="rect">
            <a:avLst/>
          </a:prstGeom>
        </p:spPr>
      </p:pic>
    </p:spTree>
    <p:extLst>
      <p:ext uri="{BB962C8B-B14F-4D97-AF65-F5344CB8AC3E}">
        <p14:creationId xmlns:p14="http://schemas.microsoft.com/office/powerpoint/2010/main" val="112078865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695324" y="6257889"/>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smtClean="0">
                <a:solidFill>
                  <a:srgbClr val="595857"/>
                </a:solidFill>
              </a:rPr>
              <a:t>2019/05</a:t>
            </a:r>
            <a:endParaRPr lang="en-US" dirty="0">
              <a:solidFill>
                <a:srgbClr val="595857"/>
              </a:solidFill>
            </a:endParaRPr>
          </a:p>
        </p:txBody>
      </p:sp>
      <p:sp>
        <p:nvSpPr>
          <p:cNvPr id="4" name="Date Placeholder 3"/>
          <p:cNvSpPr>
            <a:spLocks noGrp="1"/>
          </p:cNvSpPr>
          <p:nvPr>
            <p:ph type="dt" sz="half" idx="2"/>
          </p:nvPr>
        </p:nvSpPr>
        <p:spPr bwMode="gray">
          <a:xfrm>
            <a:off x="695324" y="6408032"/>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fr-FR" smtClean="0">
                <a:solidFill>
                  <a:srgbClr val="595857"/>
                </a:solidFill>
              </a:rPr>
              <a:t>DPTE solution </a:t>
            </a:r>
            <a:endParaRPr lang="en-US" dirty="0">
              <a:solidFill>
                <a:srgbClr val="595857"/>
              </a:solidFill>
            </a:endParaRPr>
          </a:p>
        </p:txBody>
      </p:sp>
      <p:sp>
        <p:nvSpPr>
          <p:cNvPr id="3" name="Text Placeholder 2"/>
          <p:cNvSpPr>
            <a:spLocks noGrp="1"/>
          </p:cNvSpPr>
          <p:nvPr>
            <p:ph type="body" idx="1"/>
          </p:nvPr>
        </p:nvSpPr>
        <p:spPr bwMode="gray">
          <a:xfrm>
            <a:off x="695326" y="1773238"/>
            <a:ext cx="10801349" cy="4248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bwMode="gray">
          <a:xfrm>
            <a:off x="695324" y="6558174"/>
            <a:ext cx="8644808" cy="108000"/>
          </a:xfrm>
          <a:prstGeom prst="rect">
            <a:avLst/>
          </a:prstGeom>
        </p:spPr>
        <p:txBody>
          <a:bodyPr vert="horz" lIns="0" tIns="0" rIns="0" bIns="0" rtlCol="0" anchor="ctr">
            <a:noAutofit/>
          </a:bodyPr>
          <a:lstStyle>
            <a:lvl1pPr algn="l">
              <a:defRPr sz="800">
                <a:solidFill>
                  <a:schemeClr val="tx1"/>
                </a:solidFill>
              </a:defRPr>
            </a:lvl1pPr>
          </a:lstStyle>
          <a:p>
            <a:r>
              <a:rPr lang="en-US" dirty="0">
                <a:solidFill>
                  <a:srgbClr val="595857"/>
                </a:solidFill>
              </a:rPr>
              <a:t>Page </a:t>
            </a:r>
            <a:fld id="{11A20EE6-9D0E-4D2E-AC18-D673A8617645}" type="slidenum">
              <a:rPr lang="en-US" smtClean="0">
                <a:solidFill>
                  <a:srgbClr val="595857"/>
                </a:solidFill>
              </a:rPr>
              <a:pPr/>
              <a:t>‹N°›</a:t>
            </a:fld>
            <a:endParaRPr lang="en-US" dirty="0">
              <a:solidFill>
                <a:srgbClr val="595857"/>
              </a:solidFill>
            </a:endParaRPr>
          </a:p>
        </p:txBody>
      </p:sp>
      <p:sp>
        <p:nvSpPr>
          <p:cNvPr id="13" name="Title Placeholder 1"/>
          <p:cNvSpPr>
            <a:spLocks noGrp="1"/>
          </p:cNvSpPr>
          <p:nvPr>
            <p:ph type="title"/>
          </p:nvPr>
        </p:nvSpPr>
        <p:spPr>
          <a:xfrm>
            <a:off x="694800" y="403200"/>
            <a:ext cx="10800000" cy="676800"/>
          </a:xfrm>
          <a:prstGeom prst="rect">
            <a:avLst/>
          </a:prstGeom>
        </p:spPr>
        <p:txBody>
          <a:bodyPr vert="horz" lIns="0" tIns="0" rIns="0" bIns="0" rtlCol="0" anchor="t" anchorCtr="0">
            <a:noAutofit/>
          </a:bodyPr>
          <a:lstStyle/>
          <a:p>
            <a:r>
              <a:rPr lang="en-US" smtClean="0"/>
              <a:t>Click to edit Master title style</a:t>
            </a:r>
            <a:endParaRPr lang="en-US" dirty="0"/>
          </a:p>
        </p:txBody>
      </p:sp>
      <p:pic>
        <p:nvPicPr>
          <p:cNvPr id="11" name="Grafi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20704" y="6375416"/>
            <a:ext cx="1774096" cy="268351"/>
          </a:xfrm>
          <a:prstGeom prst="rect">
            <a:avLst/>
          </a:prstGeom>
        </p:spPr>
      </p:pic>
    </p:spTree>
    <p:extLst>
      <p:ext uri="{BB962C8B-B14F-4D97-AF65-F5344CB8AC3E}">
        <p14:creationId xmlns:p14="http://schemas.microsoft.com/office/powerpoint/2010/main" val="39637682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hf hdr="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38" userDrawn="1">
          <p15:clr>
            <a:srgbClr val="F26B43"/>
          </p15:clr>
        </p15:guide>
        <p15:guide id="2" pos="7242" userDrawn="1">
          <p15:clr>
            <a:srgbClr val="F26B43"/>
          </p15:clr>
        </p15:guide>
        <p15:guide id="3" orient="horz" pos="3793" userDrawn="1">
          <p15:clr>
            <a:srgbClr val="F26B43"/>
          </p15:clr>
        </p15:guide>
        <p15:guide id="4" orient="horz" pos="1117" userDrawn="1">
          <p15:clr>
            <a:srgbClr val="F26B43"/>
          </p15:clr>
        </p15:guide>
        <p15:guide id="5" orient="horz" pos="255" userDrawn="1">
          <p15:clr>
            <a:srgbClr val="F26B43"/>
          </p15:clr>
        </p15:guide>
        <p15:guide id="6"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Object 7"/>
          <p:cNvPicPr>
            <a:picLocks noChangeAspect="1"/>
          </p:cNvPicPr>
          <p:nvPr/>
        </p:nvPicPr>
        <p:blipFill>
          <a:blip r:embed="rId20"/>
          <a:srcRect/>
          <a:stretch>
            <a:fillRect/>
          </a:stretch>
        </p:blipFill>
        <p:spPr bwMode="auto">
          <a:xfrm>
            <a:off x="1968" y="1608"/>
            <a:ext cx="1953" cy="1587"/>
          </a:xfrm>
          <a:prstGeom prst="rect">
            <a:avLst/>
          </a:prstGeom>
          <a:noFill/>
        </p:spPr>
      </p:pic>
      <p:sp>
        <p:nvSpPr>
          <p:cNvPr id="2" name="Title Placeholder 1"/>
          <p:cNvSpPr>
            <a:spLocks noGrp="1"/>
          </p:cNvSpPr>
          <p:nvPr>
            <p:ph type="title"/>
          </p:nvPr>
        </p:nvSpPr>
        <p:spPr>
          <a:xfrm>
            <a:off x="334432" y="488967"/>
            <a:ext cx="9360000" cy="615553"/>
          </a:xfrm>
          <a:prstGeom prst="rect">
            <a:avLst/>
          </a:prstGeom>
        </p:spPr>
        <p:txBody>
          <a:bodyPr vert="horz" wrap="square" lIns="0" tIns="0" rIns="0" bIns="0" rtlCol="0" anchor="t">
            <a:spAutoFit/>
          </a:bodyPr>
          <a:lstStyle/>
          <a:p>
            <a:r>
              <a:rPr lang="en-GB" noProof="0" dirty="0" smtClean="0"/>
              <a:t>Click to write title here</a:t>
            </a:r>
            <a:br>
              <a:rPr lang="en-GB" noProof="0" dirty="0" smtClean="0"/>
            </a:br>
            <a:r>
              <a:rPr lang="en-GB" noProof="0" dirty="0" smtClean="0"/>
              <a:t>Arial 20</a:t>
            </a:r>
            <a:endParaRPr lang="en-GB" noProof="0" dirty="0"/>
          </a:p>
        </p:txBody>
      </p:sp>
      <p:sp>
        <p:nvSpPr>
          <p:cNvPr id="3" name="Text Placeholder 2"/>
          <p:cNvSpPr>
            <a:spLocks noGrp="1"/>
          </p:cNvSpPr>
          <p:nvPr>
            <p:ph type="body" idx="1"/>
          </p:nvPr>
        </p:nvSpPr>
        <p:spPr>
          <a:xfrm>
            <a:off x="334443" y="1557338"/>
            <a:ext cx="11523135" cy="4932362"/>
          </a:xfrm>
          <a:prstGeom prst="rect">
            <a:avLst/>
          </a:prstGeom>
        </p:spPr>
        <p:txBody>
          <a:bodyPr vert="horz" lIns="0" tIns="0" rIns="0" bIns="0" rtlCol="0">
            <a:noAutofit/>
          </a:bodyPr>
          <a:lstStyle/>
          <a:p>
            <a:pPr lvl="0"/>
            <a:r>
              <a:rPr lang="en-GB" noProof="0" dirty="0" smtClean="0"/>
              <a:t>Click to write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Date Placeholder 3"/>
          <p:cNvSpPr>
            <a:spLocks noGrp="1"/>
          </p:cNvSpPr>
          <p:nvPr>
            <p:ph type="dt" sz="half" idx="2"/>
          </p:nvPr>
        </p:nvSpPr>
        <p:spPr>
          <a:xfrm>
            <a:off x="334444" y="6626166"/>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2" name="Footer Placeholder 4"/>
          <p:cNvSpPr>
            <a:spLocks noGrp="1"/>
          </p:cNvSpPr>
          <p:nvPr>
            <p:ph type="ftr" sz="quarter" idx="3"/>
          </p:nvPr>
        </p:nvSpPr>
        <p:spPr>
          <a:xfrm>
            <a:off x="1998817" y="6626166"/>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pPr algn="ctr"/>
            <a:r>
              <a:rPr lang="en-GB" smtClean="0">
                <a:solidFill>
                  <a:srgbClr val="000000"/>
                </a:solidFill>
              </a:rPr>
              <a:t>2019/05</a:t>
            </a:r>
            <a:endParaRPr lang="en-GB" dirty="0">
              <a:solidFill>
                <a:srgbClr val="000000"/>
              </a:solidFill>
            </a:endParaRPr>
          </a:p>
        </p:txBody>
      </p:sp>
      <p:sp>
        <p:nvSpPr>
          <p:cNvPr id="13" name="Slide Number Placeholder 5"/>
          <p:cNvSpPr>
            <a:spLocks noGrp="1"/>
          </p:cNvSpPr>
          <p:nvPr>
            <p:ph type="sldNum" sz="quarter" idx="4"/>
          </p:nvPr>
        </p:nvSpPr>
        <p:spPr>
          <a:xfrm>
            <a:off x="10983951" y="6626166"/>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2156" name="Picture 108" descr="C:\Users\tso\Dropbox\TSO\Online Graphics\Getinge\140928_Getinge template\Logos 2014\140927_New logos\getingeif_logotype-RG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9712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Lst>
  <p:timing>
    <p:tnLst>
      <p:par>
        <p:cTn id="1" dur="indefinite" restart="never" nodeType="tmRoot"/>
      </p:par>
    </p:tnLst>
  </p:timing>
  <p:hf hdr="0"/>
  <p:txStyles>
    <p:titleStyle>
      <a:lvl1pPr algn="l" defTabSz="914400" rtl="0" eaLnBrk="1" latinLnBrk="0" hangingPunct="1">
        <a:spcBef>
          <a:spcPct val="0"/>
        </a:spcBef>
        <a:buNone/>
        <a:defRPr sz="2000" b="0" kern="1200" baseline="0">
          <a:solidFill>
            <a:schemeClr val="bg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600" kern="1200">
          <a:solidFill>
            <a:schemeClr val="bg1"/>
          </a:solidFill>
          <a:latin typeface="+mn-lt"/>
          <a:ea typeface="+mn-ea"/>
          <a:cs typeface="+mn-cs"/>
        </a:defRPr>
      </a:lvl1pPr>
      <a:lvl2pPr marL="18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2pPr>
      <a:lvl3pPr marL="36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3pPr>
      <a:lvl4pPr marL="54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4pPr>
      <a:lvl5pPr marL="72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Object 7"/>
          <p:cNvPicPr>
            <a:picLocks noChangeAspect="1"/>
          </p:cNvPicPr>
          <p:nvPr/>
        </p:nvPicPr>
        <p:blipFill>
          <a:blip r:embed="rId20"/>
          <a:srcRect/>
          <a:stretch>
            <a:fillRect/>
          </a:stretch>
        </p:blipFill>
        <p:spPr bwMode="auto">
          <a:xfrm>
            <a:off x="1966" y="1606"/>
            <a:ext cx="1953" cy="1587"/>
          </a:xfrm>
          <a:prstGeom prst="rect">
            <a:avLst/>
          </a:prstGeom>
          <a:noFill/>
        </p:spPr>
      </p:pic>
      <p:sp>
        <p:nvSpPr>
          <p:cNvPr id="2" name="Title Placeholder 1"/>
          <p:cNvSpPr>
            <a:spLocks noGrp="1"/>
          </p:cNvSpPr>
          <p:nvPr>
            <p:ph type="title"/>
          </p:nvPr>
        </p:nvSpPr>
        <p:spPr>
          <a:xfrm>
            <a:off x="334432" y="488965"/>
            <a:ext cx="9360000" cy="615553"/>
          </a:xfrm>
          <a:prstGeom prst="rect">
            <a:avLst/>
          </a:prstGeom>
        </p:spPr>
        <p:txBody>
          <a:bodyPr vert="horz" wrap="square" lIns="0" tIns="0" rIns="0" bIns="0" rtlCol="0" anchor="t">
            <a:spAutoFit/>
          </a:bodyPr>
          <a:lstStyle/>
          <a:p>
            <a:r>
              <a:rPr lang="en-GB" noProof="0" dirty="0" smtClean="0"/>
              <a:t>Click to write title here</a:t>
            </a:r>
            <a:br>
              <a:rPr lang="en-GB" noProof="0" dirty="0" smtClean="0"/>
            </a:br>
            <a:r>
              <a:rPr lang="en-GB" noProof="0" dirty="0" smtClean="0"/>
              <a:t>Arial 20</a:t>
            </a:r>
            <a:endParaRPr lang="en-GB" noProof="0" dirty="0"/>
          </a:p>
        </p:txBody>
      </p:sp>
      <p:sp>
        <p:nvSpPr>
          <p:cNvPr id="3" name="Text Placeholder 2"/>
          <p:cNvSpPr>
            <a:spLocks noGrp="1"/>
          </p:cNvSpPr>
          <p:nvPr>
            <p:ph type="body" idx="1"/>
          </p:nvPr>
        </p:nvSpPr>
        <p:spPr>
          <a:xfrm>
            <a:off x="334442" y="1557338"/>
            <a:ext cx="11523135" cy="4932362"/>
          </a:xfrm>
          <a:prstGeom prst="rect">
            <a:avLst/>
          </a:prstGeom>
        </p:spPr>
        <p:txBody>
          <a:bodyPr vert="horz" lIns="0" tIns="0" rIns="0" bIns="0" rtlCol="0">
            <a:noAutofit/>
          </a:bodyPr>
          <a:lstStyle/>
          <a:p>
            <a:pPr lvl="0"/>
            <a:r>
              <a:rPr lang="en-GB" noProof="0" dirty="0" smtClean="0"/>
              <a:t>Click to write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1" name="Date Placeholder 3"/>
          <p:cNvSpPr>
            <a:spLocks noGrp="1"/>
          </p:cNvSpPr>
          <p:nvPr>
            <p:ph type="dt" sz="half" idx="2"/>
          </p:nvPr>
        </p:nvSpPr>
        <p:spPr>
          <a:xfrm>
            <a:off x="334442" y="6626164"/>
            <a:ext cx="528991" cy="123111"/>
          </a:xfrm>
          <a:prstGeom prst="rect">
            <a:avLst/>
          </a:prstGeom>
        </p:spPr>
        <p:txBody>
          <a:bodyPr wrap="none" lIns="0" tIns="0" rIns="0" bIns="0">
            <a:spAutoFit/>
          </a:bodyPr>
          <a:lstStyle>
            <a:lvl1pPr algn="l">
              <a:defRPr sz="800">
                <a:solidFill>
                  <a:schemeClr val="bg1"/>
                </a:solidFill>
              </a:defRPr>
            </a:lvl1pPr>
          </a:lstStyle>
          <a:p>
            <a:r>
              <a:rPr lang="fr-FR" smtClean="0">
                <a:solidFill>
                  <a:srgbClr val="000000"/>
                </a:solidFill>
              </a:rPr>
              <a:t>DPTE solution </a:t>
            </a:r>
            <a:endParaRPr lang="en-GB" dirty="0">
              <a:solidFill>
                <a:srgbClr val="000000"/>
              </a:solidFill>
            </a:endParaRPr>
          </a:p>
        </p:txBody>
      </p:sp>
      <p:sp>
        <p:nvSpPr>
          <p:cNvPr id="12" name="Footer Placeholder 4"/>
          <p:cNvSpPr>
            <a:spLocks noGrp="1"/>
          </p:cNvSpPr>
          <p:nvPr>
            <p:ph type="ftr" sz="quarter" idx="3"/>
          </p:nvPr>
        </p:nvSpPr>
        <p:spPr>
          <a:xfrm>
            <a:off x="1998817" y="6626164"/>
            <a:ext cx="7200000" cy="123111"/>
          </a:xfrm>
          <a:prstGeom prst="rect">
            <a:avLst/>
          </a:prstGeom>
        </p:spPr>
        <p:txBody>
          <a:bodyPr vert="horz" wrap="square" lIns="0" tIns="0" rIns="0" bIns="0" rtlCol="0" anchor="t" anchorCtr="0">
            <a:spAutoFit/>
          </a:bodyPr>
          <a:lstStyle>
            <a:lvl1pPr algn="l">
              <a:defRPr sz="800">
                <a:solidFill>
                  <a:schemeClr val="bg1"/>
                </a:solidFill>
              </a:defRPr>
            </a:lvl1pPr>
          </a:lstStyle>
          <a:p>
            <a:pPr algn="ctr"/>
            <a:r>
              <a:rPr lang="en-GB" smtClean="0">
                <a:solidFill>
                  <a:srgbClr val="000000"/>
                </a:solidFill>
              </a:rPr>
              <a:t>2019/05</a:t>
            </a:r>
            <a:endParaRPr lang="en-GB" dirty="0">
              <a:solidFill>
                <a:srgbClr val="000000"/>
              </a:solidFill>
            </a:endParaRPr>
          </a:p>
        </p:txBody>
      </p:sp>
      <p:sp>
        <p:nvSpPr>
          <p:cNvPr id="13" name="Slide Number Placeholder 5"/>
          <p:cNvSpPr>
            <a:spLocks noGrp="1"/>
          </p:cNvSpPr>
          <p:nvPr>
            <p:ph type="sldNum" sz="quarter" idx="4"/>
          </p:nvPr>
        </p:nvSpPr>
        <p:spPr>
          <a:xfrm>
            <a:off x="10983950" y="6626164"/>
            <a:ext cx="873621" cy="123111"/>
          </a:xfrm>
          <a:prstGeom prst="rect">
            <a:avLst/>
          </a:prstGeom>
        </p:spPr>
        <p:txBody>
          <a:bodyPr wrap="square" lIns="0" tIns="0" rIns="0" bIns="0">
            <a:spAutoFit/>
          </a:bodyPr>
          <a:lstStyle>
            <a:lvl1pPr algn="r">
              <a:defRPr sz="800">
                <a:solidFill>
                  <a:schemeClr val="bg1"/>
                </a:solidFill>
              </a:defRPr>
            </a:lvl1pPr>
          </a:lstStyle>
          <a:p>
            <a:r>
              <a:rPr lang="en-GB" dirty="0" smtClean="0">
                <a:solidFill>
                  <a:srgbClr val="000000"/>
                </a:solidFill>
              </a:rPr>
              <a:t>Page </a:t>
            </a:r>
            <a:fld id="{B52CD984-6754-4481-93E6-5D2F748C9193}" type="slidenum">
              <a:rPr lang="en-GB" smtClean="0">
                <a:solidFill>
                  <a:srgbClr val="000000"/>
                </a:solidFill>
              </a:rPr>
              <a:pPr/>
              <a:t>‹N°›</a:t>
            </a:fld>
            <a:endParaRPr lang="en-GB" dirty="0">
              <a:solidFill>
                <a:srgbClr val="000000"/>
              </a:solidFill>
            </a:endParaRPr>
          </a:p>
        </p:txBody>
      </p:sp>
      <p:pic>
        <p:nvPicPr>
          <p:cNvPr id="2156" name="Picture 108" descr="C:\Users\tso\Dropbox\TSO\Online Graphics\Getinge\140928_Getinge template\Logos 2014\140927_New logos\getingeif_logotype-RG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930685" y="527448"/>
            <a:ext cx="1926883" cy="50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0998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Lst>
  <p:timing>
    <p:tnLst>
      <p:par>
        <p:cTn id="1" dur="indefinite" restart="never" nodeType="tmRoot"/>
      </p:par>
    </p:tnLst>
  </p:timing>
  <p:hf hdr="0"/>
  <p:txStyles>
    <p:titleStyle>
      <a:lvl1pPr algn="l" defTabSz="914400" rtl="0" eaLnBrk="1" latinLnBrk="0" hangingPunct="1">
        <a:spcBef>
          <a:spcPct val="0"/>
        </a:spcBef>
        <a:buNone/>
        <a:defRPr sz="2000" b="0" kern="1200" baseline="0">
          <a:solidFill>
            <a:schemeClr val="bg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600" kern="1200">
          <a:solidFill>
            <a:schemeClr val="bg1"/>
          </a:solidFill>
          <a:latin typeface="+mn-lt"/>
          <a:ea typeface="+mn-ea"/>
          <a:cs typeface="+mn-cs"/>
        </a:defRPr>
      </a:lvl1pPr>
      <a:lvl2pPr marL="18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2pPr>
      <a:lvl3pPr marL="36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3pPr>
      <a:lvl4pPr marL="54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4pPr>
      <a:lvl5pPr marL="720000" indent="-180000" algn="l" defTabSz="914400" rtl="0" eaLnBrk="1" latinLnBrk="0" hangingPunct="1">
        <a:spcBef>
          <a:spcPts val="0"/>
        </a:spcBef>
        <a:spcAft>
          <a:spcPts val="600"/>
        </a:spcAft>
        <a:buClr>
          <a:schemeClr val="tx2"/>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1.xml"/><Relationship Id="rId5" Type="http://schemas.openxmlformats.org/officeDocument/2006/relationships/image" Target="../media/image77.jpeg"/><Relationship Id="rId4" Type="http://schemas.openxmlformats.org/officeDocument/2006/relationships/image" Target="../media/image7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7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89.jpeg"/></Relationships>
</file>

<file path=ppt/slides/_rels/slide1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2.xml"/><Relationship Id="rId4" Type="http://schemas.openxmlformats.org/officeDocument/2006/relationships/image" Target="../media/image92.jpeg"/></Relationships>
</file>

<file path=ppt/slides/_rels/slide1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17.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g"/><Relationship Id="rId1" Type="http://schemas.openxmlformats.org/officeDocument/2006/relationships/slideLayout" Target="../slideLayouts/slideLayout7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1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7.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7.xml"/><Relationship Id="rId5" Type="http://schemas.openxmlformats.org/officeDocument/2006/relationships/image" Target="../media/image127.jpeg"/><Relationship Id="rId4" Type="http://schemas.openxmlformats.org/officeDocument/2006/relationships/image" Target="../media/image1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7.xml"/><Relationship Id="rId5" Type="http://schemas.openxmlformats.org/officeDocument/2006/relationships/image" Target="../media/image131.jpeg"/><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jpeg"/><Relationship Id="rId1" Type="http://schemas.openxmlformats.org/officeDocument/2006/relationships/slideLayout" Target="../slideLayouts/slideLayout7.xml"/><Relationship Id="rId5" Type="http://schemas.openxmlformats.org/officeDocument/2006/relationships/image" Target="../media/image135.jpeg"/><Relationship Id="rId4" Type="http://schemas.openxmlformats.org/officeDocument/2006/relationships/image" Target="../media/image1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9.jpeg"/><Relationship Id="rId4" Type="http://schemas.openxmlformats.org/officeDocument/2006/relationships/image" Target="../media/image138.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20.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28" Type="http://schemas.openxmlformats.org/officeDocument/2006/relationships/image" Target="../media/image44.pn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jpg"/></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1.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81.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3.jpg"/><Relationship Id="rId4" Type="http://schemas.openxmlformats.org/officeDocument/2006/relationships/diagramLayout" Target="../diagrams/layout1.xml"/><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hyperlink" Target="http://www.google.fr/url?sa=i&amp;rct=j&amp;q=&amp;esrc=s&amp;source=images&amp;cd=&amp;cad=rja&amp;uact=8&amp;ved=&amp;url=http://ad-exchange.fr/en-video-cette-semaine-criteo-yahoo-aegis-google-7237/&amp;psig=AOvVaw3lPhex132-4vizcfKuBlcR&amp;ust=1521754966050504" TargetMode="External"/><Relationship Id="rId1" Type="http://schemas.openxmlformats.org/officeDocument/2006/relationships/slideLayout" Target="../slideLayouts/slideLayout11.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1" y="3398223"/>
            <a:ext cx="5854593" cy="345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2" name="Picture 2" descr="C:\Users\u0277438\Pictures\DPTE CONTAINER\FD-20160728_0419-1.jpg"/>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966" y="0"/>
            <a:ext cx="5869184" cy="36303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591647" y="1289745"/>
            <a:ext cx="4921200" cy="136815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dirty="0" smtClean="0"/>
              <a:t>DPTE® solutions</a:t>
            </a:r>
          </a:p>
          <a:p>
            <a:endParaRPr lang="en-US" dirty="0"/>
          </a:p>
        </p:txBody>
      </p:sp>
      <p:sp>
        <p:nvSpPr>
          <p:cNvPr id="10" name="Subtitle 2"/>
          <p:cNvSpPr>
            <a:spLocks noGrp="1"/>
          </p:cNvSpPr>
          <p:nvPr>
            <p:ph type="subTitle" idx="1"/>
          </p:nvPr>
        </p:nvSpPr>
        <p:spPr>
          <a:xfrm>
            <a:off x="6575474" y="2708920"/>
            <a:ext cx="4921200" cy="1141200"/>
          </a:xfrm>
        </p:spPr>
        <p:txBody>
          <a:bodyPr/>
          <a:lstStyle/>
          <a:p>
            <a:r>
              <a:rPr lang="en-US" dirty="0" smtClean="0">
                <a:solidFill>
                  <a:srgbClr val="94B654"/>
                </a:solidFill>
              </a:rPr>
              <a:t>The </a:t>
            </a:r>
            <a:r>
              <a:rPr lang="en-US" dirty="0">
                <a:solidFill>
                  <a:srgbClr val="94B654"/>
                </a:solidFill>
              </a:rPr>
              <a:t>11th Vogel Pharmaceutical Engineering International Forum 2019</a:t>
            </a:r>
          </a:p>
          <a:p>
            <a:endParaRPr lang="en-US" dirty="0">
              <a:solidFill>
                <a:srgbClr val="94B654"/>
              </a:solidFill>
            </a:endParaRPr>
          </a:p>
        </p:txBody>
      </p:sp>
      <p:sp>
        <p:nvSpPr>
          <p:cNvPr id="11" name="Text Placeholder 12"/>
          <p:cNvSpPr txBox="1">
            <a:spLocks/>
          </p:cNvSpPr>
          <p:nvPr/>
        </p:nvSpPr>
        <p:spPr bwMode="gray">
          <a:xfrm>
            <a:off x="6528048" y="3501008"/>
            <a:ext cx="5544616" cy="1296144"/>
          </a:xfrm>
          <a:prstGeom prst="rect">
            <a:avLst/>
          </a:prstGeom>
        </p:spPr>
        <p:txBody>
          <a:bodyPr vert="horz" lIns="72000" tIns="108000" rIns="72000" bIns="10800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bg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94B654"/>
                </a:solidFill>
              </a:rPr>
              <a:t>Getinge Safe Sterile Transfer System</a:t>
            </a:r>
            <a:endParaRPr lang="en-US" sz="3200" dirty="0"/>
          </a:p>
          <a:p>
            <a:r>
              <a:rPr lang="fr-FR" sz="3200" dirty="0" err="1" smtClean="0">
                <a:solidFill>
                  <a:srgbClr val="FFFFFF"/>
                </a:solidFill>
              </a:rPr>
              <a:t>Disposable</a:t>
            </a:r>
            <a:r>
              <a:rPr lang="fr-FR" sz="3200" dirty="0" smtClean="0">
                <a:solidFill>
                  <a:srgbClr val="FFFFFF"/>
                </a:solidFill>
              </a:rPr>
              <a:t> </a:t>
            </a:r>
            <a:r>
              <a:rPr lang="fr-FR" sz="3200" dirty="0" smtClean="0">
                <a:solidFill>
                  <a:srgbClr val="FFFFFF"/>
                </a:solidFill>
              </a:rPr>
              <a:t>vs </a:t>
            </a:r>
            <a:r>
              <a:rPr lang="fr-FR" sz="3200" dirty="0" err="1" smtClean="0">
                <a:solidFill>
                  <a:srgbClr val="FFFFFF"/>
                </a:solidFill>
              </a:rPr>
              <a:t>reusable</a:t>
            </a:r>
            <a:endParaRPr lang="en-US" sz="3200" dirty="0">
              <a:solidFill>
                <a:srgbClr val="FFFFFF"/>
              </a:solidFill>
            </a:endParaRPr>
          </a:p>
        </p:txBody>
      </p:sp>
    </p:spTree>
    <p:extLst>
      <p:ext uri="{BB962C8B-B14F-4D97-AF65-F5344CB8AC3E}">
        <p14:creationId xmlns:p14="http://schemas.microsoft.com/office/powerpoint/2010/main" val="286516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551235" y="908720"/>
            <a:ext cx="10801349" cy="1183959"/>
          </a:xfrm>
        </p:spPr>
        <p:txBody>
          <a:bodyPr/>
          <a:lstStyle/>
          <a:p>
            <a:r>
              <a:rPr lang="en-US" dirty="0" smtClean="0">
                <a:solidFill>
                  <a:srgbClr val="94B654"/>
                </a:solidFill>
              </a:rPr>
              <a:t>Rotation of alpha port instead of beta</a:t>
            </a:r>
          </a:p>
          <a:p>
            <a:r>
              <a:rPr lang="en-US" dirty="0" smtClean="0">
                <a:solidFill>
                  <a:srgbClr val="94B654"/>
                </a:solidFill>
              </a:rPr>
              <a:t>For large IBC / vessel docking</a:t>
            </a:r>
          </a:p>
          <a:p>
            <a:r>
              <a:rPr lang="en-US" dirty="0">
                <a:solidFill>
                  <a:srgbClr val="94B654"/>
                </a:solidFill>
              </a:rPr>
              <a:t>For docking </a:t>
            </a:r>
            <a:r>
              <a:rPr lang="en-US" dirty="0" smtClean="0">
                <a:solidFill>
                  <a:srgbClr val="94B654"/>
                </a:solidFill>
              </a:rPr>
              <a:t>of beta parts that can not be rotated</a:t>
            </a:r>
            <a:endParaRPr lang="en-US" dirty="0">
              <a:solidFill>
                <a:srgbClr val="94B654"/>
              </a:solidFill>
            </a:endParaRPr>
          </a:p>
        </p:txBody>
      </p:sp>
      <p:sp>
        <p:nvSpPr>
          <p:cNvPr id="4" name="Titre 3"/>
          <p:cNvSpPr>
            <a:spLocks noGrp="1"/>
          </p:cNvSpPr>
          <p:nvPr>
            <p:ph type="title"/>
          </p:nvPr>
        </p:nvSpPr>
        <p:spPr>
          <a:xfrm>
            <a:off x="551384" y="404664"/>
            <a:ext cx="10800000" cy="504056"/>
          </a:xfrm>
        </p:spPr>
        <p:txBody>
          <a:bodyPr/>
          <a:lstStyle/>
          <a:p>
            <a:r>
              <a:rPr lang="fr-FR" dirty="0" err="1" smtClean="0"/>
              <a:t>Rotating</a:t>
            </a:r>
            <a:r>
              <a:rPr lang="fr-FR" dirty="0" smtClean="0"/>
              <a:t> DPTE</a:t>
            </a:r>
            <a:r>
              <a:rPr lang="fr-FR" baseline="30000" dirty="0" smtClean="0"/>
              <a:t>®</a:t>
            </a:r>
            <a:r>
              <a:rPr lang="fr-FR" dirty="0"/>
              <a:t> </a:t>
            </a:r>
            <a:r>
              <a:rPr lang="fr-FR" dirty="0" smtClean="0"/>
              <a:t>alpha</a:t>
            </a:r>
            <a:endParaRPr lang="en-US" dirty="0"/>
          </a:p>
        </p:txBody>
      </p:sp>
      <p:sp>
        <p:nvSpPr>
          <p:cNvPr id="7" name="Espace réservé du pied de page 6"/>
          <p:cNvSpPr>
            <a:spLocks noGrp="1"/>
          </p:cNvSpPr>
          <p:nvPr>
            <p:ph type="ftr" sz="quarter" idx="15"/>
          </p:nvPr>
        </p:nvSpPr>
        <p:spPr/>
        <p:txBody>
          <a:bodyPr/>
          <a:lstStyle/>
          <a:p>
            <a:r>
              <a:rPr lang="en-US" noProof="0" smtClean="0"/>
              <a:t>2019/05</a:t>
            </a:r>
            <a:endParaRPr lang="en-US" noProof="0" dirty="0"/>
          </a:p>
        </p:txBody>
      </p:sp>
      <p:sp>
        <p:nvSpPr>
          <p:cNvPr id="3" name="Espace réservé de la date 2"/>
          <p:cNvSpPr>
            <a:spLocks noGrp="1"/>
          </p:cNvSpPr>
          <p:nvPr>
            <p:ph type="dt" sz="half" idx="14"/>
          </p:nvPr>
        </p:nvSpPr>
        <p:spPr/>
        <p:txBody>
          <a:bodyPr/>
          <a:lstStyle/>
          <a:p>
            <a:r>
              <a:rPr lang="fr-FR" smtClean="0"/>
              <a:t>DPTE solution </a:t>
            </a:r>
            <a:endParaRPr lang="en-US" dirty="0"/>
          </a:p>
        </p:txBody>
      </p:sp>
      <p:sp>
        <p:nvSpPr>
          <p:cNvPr id="8" name="Espace réservé du numéro de diapositive 7"/>
          <p:cNvSpPr>
            <a:spLocks noGrp="1"/>
          </p:cNvSpPr>
          <p:nvPr>
            <p:ph type="sldNum" sz="quarter" idx="16"/>
          </p:nvPr>
        </p:nvSpPr>
        <p:spPr/>
        <p:txBody>
          <a:bodyPr/>
          <a:lstStyle/>
          <a:p>
            <a:r>
              <a:rPr lang="en-US" smtClean="0"/>
              <a:t>Page </a:t>
            </a:r>
            <a:fld id="{11A20EE6-9D0E-4D2E-AC18-D673A8617645}" type="slidenum">
              <a:rPr lang="en-US" smtClean="0"/>
              <a:pPr/>
              <a:t>10</a:t>
            </a:fld>
            <a:endParaRPr lang="en-US" dirty="0"/>
          </a:p>
        </p:txBody>
      </p:sp>
      <p:pic>
        <p:nvPicPr>
          <p:cNvPr id="68610" name="Picture 2" descr="C:\Fichiers David BARBAULT\La Calhène\Getinge USA\Pfizer Kalamazoo\190 DPTE alpha flange rotating on flex membran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62" y="3079323"/>
            <a:ext cx="4029545" cy="3022159"/>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descr="C:\Fichiers David BARBAULT\La Calhène\Photos - films\Iso Inox\Iso Sanofi MC2\DPTE 105XS rot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208" y="3284984"/>
            <a:ext cx="3755330" cy="2816498"/>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C:\Fichiers David BARBAULT\La Calhène\Photos - films\Iso Inox\Iso Sanofi MC2\Rotating DPTE 105XS ins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840" y="3079324"/>
            <a:ext cx="3107532" cy="3022157"/>
          </a:xfrm>
          <a:prstGeom prst="rect">
            <a:avLst/>
          </a:prstGeom>
          <a:noFill/>
          <a:extLst>
            <a:ext uri="{909E8E84-426E-40DD-AFC4-6F175D3DCCD1}">
              <a14:hiddenFill xmlns:a14="http://schemas.microsoft.com/office/drawing/2010/main">
                <a:solidFill>
                  <a:srgbClr val="FFFFFF"/>
                </a:solidFill>
              </a14:hiddenFill>
            </a:ext>
          </a:extLst>
        </p:spPr>
      </p:pic>
      <p:pic>
        <p:nvPicPr>
          <p:cNvPr id="68613" name="Picture 5" descr="C:\Fichiers David BARBAULT\La Calhène\Photos - films\Transfert\DPTE 105 S tournant\IMG_0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209" y="498646"/>
            <a:ext cx="3755330" cy="257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3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DPTE</a:t>
            </a:r>
            <a:r>
              <a:rPr lang="en-US" baseline="30000" dirty="0" smtClean="0"/>
              <a:t>®</a:t>
            </a:r>
            <a:r>
              <a:rPr lang="en-US" dirty="0" smtClean="0"/>
              <a:t> Beta</a:t>
            </a:r>
            <a:endParaRPr lang="en-US" dirty="0"/>
          </a:p>
        </p:txBody>
      </p:sp>
      <p:sp>
        <p:nvSpPr>
          <p:cNvPr id="11" name="Subtitle 10"/>
          <p:cNvSpPr>
            <a:spLocks noGrp="1"/>
          </p:cNvSpPr>
          <p:nvPr>
            <p:ph type="subTitle" idx="1"/>
          </p:nvPr>
        </p:nvSpPr>
        <p:spPr/>
        <p:txBody>
          <a:bodyPr/>
          <a:lstStyle/>
          <a:p>
            <a:r>
              <a:rPr lang="fr-FR" dirty="0" smtClean="0"/>
              <a:t>DPTE</a:t>
            </a:r>
            <a:r>
              <a:rPr lang="fr-FR" baseline="30000" dirty="0" smtClean="0"/>
              <a:t>®</a:t>
            </a:r>
            <a:r>
              <a:rPr lang="fr-FR" dirty="0" smtClean="0"/>
              <a:t> Beta - containers</a:t>
            </a:r>
            <a:endParaRPr lang="en-US" dirty="0"/>
          </a:p>
        </p:txBody>
      </p:sp>
      <p:sp>
        <p:nvSpPr>
          <p:cNvPr id="3" name="Espace réservé du pied de page 2"/>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4" name="Espace réservé de la date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Espace réservé du numéro de diapositive 4"/>
          <p:cNvSpPr>
            <a:spLocks noGrp="1"/>
          </p:cNvSpPr>
          <p:nvPr>
            <p:ph type="sldNum" sz="quarter" idx="12"/>
          </p:nvPr>
        </p:nvSpPr>
        <p:spPr/>
        <p:txBody>
          <a:bodyPr/>
          <a:lstStyle/>
          <a:p>
            <a:r>
              <a:rPr lang="en-US" smtClean="0">
                <a:solidFill>
                  <a:srgbClr val="595857"/>
                </a:solidFill>
              </a:rPr>
              <a:t>Page </a:t>
            </a:r>
            <a:fld id="{11A20EE6-9D0E-4D2E-AC18-D673A8617645}" type="slidenum">
              <a:rPr lang="en-US" smtClean="0">
                <a:solidFill>
                  <a:srgbClr val="595857"/>
                </a:solidFill>
              </a:rPr>
              <a:pPr/>
              <a:t>11</a:t>
            </a:fld>
            <a:endParaRPr lang="en-US" dirty="0">
              <a:solidFill>
                <a:srgbClr val="595857"/>
              </a:solidFill>
            </a:endParaRPr>
          </a:p>
        </p:txBody>
      </p:sp>
    </p:spTree>
    <p:extLst>
      <p:ext uri="{BB962C8B-B14F-4D97-AF65-F5344CB8AC3E}">
        <p14:creationId xmlns:p14="http://schemas.microsoft.com/office/powerpoint/2010/main" val="1240734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rgbClr val="002856"/>
                </a:solidFill>
              </a:rPr>
              <a:t>DPTE® </a:t>
            </a:r>
            <a:r>
              <a:rPr lang="fr-FR" dirty="0" smtClean="0">
                <a:solidFill>
                  <a:srgbClr val="002856"/>
                </a:solidFill>
              </a:rPr>
              <a:t>CONTAINERS </a:t>
            </a:r>
            <a:endParaRPr lang="en-US" dirty="0"/>
          </a:p>
        </p:txBody>
      </p:sp>
      <p:pic>
        <p:nvPicPr>
          <p:cNvPr id="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87488" y="3541526"/>
            <a:ext cx="2632421" cy="2304861"/>
          </a:xfrm>
          <a:prstGeom prst="rect">
            <a:avLst/>
          </a:prstGeo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67" y="1080000"/>
            <a:ext cx="4401270" cy="209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5"/>
          </p:nvPr>
        </p:nvSpPr>
        <p:spPr/>
        <p:txBody>
          <a:bodyPr/>
          <a:lstStyle/>
          <a:p>
            <a:r>
              <a:rPr lang="en-US" noProof="0" smtClean="0"/>
              <a:t>2019/05</a:t>
            </a:r>
            <a:endParaRPr lang="en-US" noProof="0" dirty="0"/>
          </a:p>
        </p:txBody>
      </p:sp>
      <p:pic>
        <p:nvPicPr>
          <p:cNvPr id="68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525" y="1080000"/>
            <a:ext cx="3815967" cy="2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6528048" y="3541526"/>
            <a:ext cx="2909246" cy="2304000"/>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4"/>
          </p:nvPr>
        </p:nvSpPr>
        <p:spPr/>
        <p:txBody>
          <a:bodyPr/>
          <a:lstStyle/>
          <a:p>
            <a:r>
              <a:rPr lang="fr-FR" smtClean="0"/>
              <a:t>DPTE solution </a:t>
            </a:r>
            <a:endParaRPr lang="en-US" dirty="0"/>
          </a:p>
        </p:txBody>
      </p:sp>
      <p:sp>
        <p:nvSpPr>
          <p:cNvPr id="6" name="Espace réservé du numéro de diapositive 5"/>
          <p:cNvSpPr>
            <a:spLocks noGrp="1"/>
          </p:cNvSpPr>
          <p:nvPr>
            <p:ph type="sldNum" sz="quarter" idx="16"/>
          </p:nvPr>
        </p:nvSpPr>
        <p:spPr/>
        <p:txBody>
          <a:bodyPr/>
          <a:lstStyle/>
          <a:p>
            <a:r>
              <a:rPr lang="en-US" smtClean="0"/>
              <a:t>Page </a:t>
            </a:r>
            <a:fld id="{11A20EE6-9D0E-4D2E-AC18-D673A8617645}" type="slidenum">
              <a:rPr lang="en-US" smtClean="0"/>
              <a:pPr/>
              <a:t>12</a:t>
            </a:fld>
            <a:endParaRPr lang="en-US" dirty="0"/>
          </a:p>
        </p:txBody>
      </p:sp>
    </p:spTree>
    <p:extLst>
      <p:ext uri="{BB962C8B-B14F-4D97-AF65-F5344CB8AC3E}">
        <p14:creationId xmlns:p14="http://schemas.microsoft.com/office/powerpoint/2010/main" val="177643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68"/>
          <a:stretch/>
        </p:blipFill>
        <p:spPr bwMode="auto">
          <a:xfrm>
            <a:off x="3575720" y="3724164"/>
            <a:ext cx="3168352" cy="1831286"/>
          </a:xfrm>
          <a:prstGeom prst="rect">
            <a:avLst/>
          </a:prstGeom>
          <a:extLst/>
        </p:spPr>
      </p:pic>
      <p:sp>
        <p:nvSpPr>
          <p:cNvPr id="3" name="Espace réservé du texte 2"/>
          <p:cNvSpPr>
            <a:spLocks noGrp="1"/>
          </p:cNvSpPr>
          <p:nvPr>
            <p:ph type="body" sz="quarter" idx="13"/>
          </p:nvPr>
        </p:nvSpPr>
        <p:spPr>
          <a:xfrm>
            <a:off x="695326" y="914179"/>
            <a:ext cx="10801349" cy="282573"/>
          </a:xfrm>
        </p:spPr>
        <p:txBody>
          <a:bodyPr/>
          <a:lstStyle/>
          <a:p>
            <a:r>
              <a:rPr lang="en-US" dirty="0" smtClean="0">
                <a:solidFill>
                  <a:srgbClr val="94B654"/>
                </a:solidFill>
              </a:rPr>
              <a:t>DPTE® Beta – Reusable devices</a:t>
            </a:r>
            <a:endParaRPr lang="en-US" dirty="0">
              <a:solidFill>
                <a:srgbClr val="94B654"/>
              </a:solidFill>
            </a:endParaRPr>
          </a:p>
        </p:txBody>
      </p:sp>
      <p:sp>
        <p:nvSpPr>
          <p:cNvPr id="15" name="Espace réservé du pied de page 14"/>
          <p:cNvSpPr>
            <a:spLocks noGrp="1"/>
          </p:cNvSpPr>
          <p:nvPr>
            <p:ph type="ftr" sz="quarter" idx="15"/>
          </p:nvPr>
        </p:nvSpPr>
        <p:spPr/>
        <p:txBody>
          <a:bodyPr/>
          <a:lstStyle/>
          <a:p>
            <a:r>
              <a:rPr lang="en-GB" smtClean="0">
                <a:solidFill>
                  <a:srgbClr val="000000"/>
                </a:solidFill>
              </a:rPr>
              <a:t>2019/05</a:t>
            </a:r>
            <a:endParaRPr lang="en-GB" dirty="0">
              <a:solidFill>
                <a:srgbClr val="000000"/>
              </a:solidFill>
            </a:endParaRPr>
          </a:p>
        </p:txBody>
      </p:sp>
      <p:sp>
        <p:nvSpPr>
          <p:cNvPr id="2" name="Titre 1"/>
          <p:cNvSpPr>
            <a:spLocks noGrp="1"/>
          </p:cNvSpPr>
          <p:nvPr>
            <p:ph type="title"/>
          </p:nvPr>
        </p:nvSpPr>
        <p:spPr/>
        <p:txBody>
          <a:bodyPr/>
          <a:lstStyle/>
          <a:p>
            <a:r>
              <a:rPr lang="en-US" dirty="0" smtClean="0"/>
              <a:t>DPTE</a:t>
            </a:r>
            <a:r>
              <a:rPr lang="en-US" baseline="30000" dirty="0" smtClean="0"/>
              <a:t>®</a:t>
            </a:r>
            <a:r>
              <a:rPr lang="en-US" dirty="0" smtClean="0"/>
              <a:t> CONTAINERS - Miscellaneous</a:t>
            </a:r>
            <a:endParaRPr lang="en-US" dirty="0"/>
          </a:p>
        </p:txBody>
      </p:sp>
      <p:pic>
        <p:nvPicPr>
          <p:cNvPr id="10" name="Picture 2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
          <a:stretch/>
        </p:blipFill>
        <p:spPr bwMode="auto">
          <a:xfrm>
            <a:off x="2839754" y="1700809"/>
            <a:ext cx="2116719" cy="1584176"/>
          </a:xfrm>
          <a:prstGeom prst="rect">
            <a:avLst/>
          </a:prstGeom>
          <a:extLst/>
        </p:spPr>
      </p:pic>
      <p:pic>
        <p:nvPicPr>
          <p:cNvPr id="12" name="Picture 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tretch/>
        </p:blipFill>
        <p:spPr bwMode="auto">
          <a:xfrm>
            <a:off x="9580266" y="3458224"/>
            <a:ext cx="2208245" cy="2097225"/>
          </a:xfrm>
          <a:prstGeom prst="rect">
            <a:avLst/>
          </a:prstGeom>
          <a:extLst>
            <a:ext uri="{FAA26D3D-D897-4be2-8F04-BA451C77F1D7}"/>
          </a:extLst>
        </p:spPr>
      </p:pic>
      <p:pic>
        <p:nvPicPr>
          <p:cNvPr id="18" name="Image 17"/>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a:xfrm>
            <a:off x="679711" y="1717974"/>
            <a:ext cx="2031914" cy="1243240"/>
          </a:xfrm>
          <a:prstGeom prst="rect">
            <a:avLst/>
          </a:prstGeom>
        </p:spPr>
      </p:pic>
      <p:pic>
        <p:nvPicPr>
          <p:cNvPr id="16" name="Picture 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9710" y="3485285"/>
            <a:ext cx="2623936" cy="2061755"/>
          </a:xfrm>
          <a:prstGeom prst="rect">
            <a:avLst/>
          </a:prstGeom>
          <a:ln>
            <a:noFill/>
          </a:ln>
          <a:extLst>
            <a:ext uri="{FAA26D3D-D897-4be2-8F04-BA451C77F1D7}"/>
          </a:extLst>
        </p:spPr>
      </p:pic>
      <p:sp>
        <p:nvSpPr>
          <p:cNvPr id="4" name="Espace réservé de la date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6" name="Espace réservé du numéro de diapositive 5"/>
          <p:cNvSpPr>
            <a:spLocks noGrp="1"/>
          </p:cNvSpPr>
          <p:nvPr>
            <p:ph type="sldNum" sz="quarter" idx="16"/>
          </p:nvPr>
        </p:nvSpPr>
        <p:spPr/>
        <p:txBody>
          <a:bodyPr/>
          <a:lstStyle/>
          <a:p>
            <a:r>
              <a:rPr lang="en-US" smtClean="0">
                <a:solidFill>
                  <a:srgbClr val="595857"/>
                </a:solidFill>
              </a:rPr>
              <a:t>Page </a:t>
            </a:r>
            <a:fld id="{11A20EE6-9D0E-4D2E-AC18-D673A8617645}" type="slidenum">
              <a:rPr lang="en-US" smtClean="0">
                <a:solidFill>
                  <a:srgbClr val="595857"/>
                </a:solidFill>
              </a:rPr>
              <a:pPr/>
              <a:t>13</a:t>
            </a:fld>
            <a:endParaRPr lang="en-US" dirty="0">
              <a:solidFill>
                <a:srgbClr val="595857"/>
              </a:solidFill>
            </a:endParaRPr>
          </a:p>
        </p:txBody>
      </p:sp>
      <p:pic>
        <p:nvPicPr>
          <p:cNvPr id="1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580269" y="1700808"/>
            <a:ext cx="2208242" cy="1656183"/>
          </a:xfrm>
          <a:prstGeom prst="rect">
            <a:avLst/>
          </a:prstGeom>
          <a:extLst>
            <a:ext uri="{FAA26D3D-D897-4be2-8F04-BA451C77F1D7}"/>
          </a:extLst>
        </p:spPr>
      </p:pic>
      <p:pic>
        <p:nvPicPr>
          <p:cNvPr id="66562" name="Picture 2" descr="C:\Fichiers David BARBAULT\La Calhène\Photos - films\Transfert\CT 105 on mobile vessel.jpg"/>
          <p:cNvPicPr>
            <a:picLocks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7043507" y="1717229"/>
            <a:ext cx="2436869" cy="3838220"/>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7888" y="1717974"/>
            <a:ext cx="1812268" cy="1918365"/>
          </a:xfrm>
          <a:prstGeom prst="rect">
            <a:avLst/>
          </a:prstGeom>
        </p:spPr>
      </p:pic>
    </p:spTree>
    <p:extLst>
      <p:ext uri="{BB962C8B-B14F-4D97-AF65-F5344CB8AC3E}">
        <p14:creationId xmlns:p14="http://schemas.microsoft.com/office/powerpoint/2010/main" val="285950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95326" y="914179"/>
            <a:ext cx="10801349" cy="282573"/>
          </a:xfrm>
        </p:spPr>
        <p:txBody>
          <a:bodyPr/>
          <a:lstStyle/>
          <a:p>
            <a:r>
              <a:rPr lang="en-US" dirty="0" smtClean="0">
                <a:solidFill>
                  <a:srgbClr val="94B654"/>
                </a:solidFill>
              </a:rPr>
              <a:t>Autoclave sterilization</a:t>
            </a:r>
            <a:endParaRPr lang="en-US" dirty="0">
              <a:solidFill>
                <a:srgbClr val="94B654"/>
              </a:solidFill>
            </a:endParaRPr>
          </a:p>
        </p:txBody>
      </p:sp>
      <p:sp>
        <p:nvSpPr>
          <p:cNvPr id="15" name="Espace réservé du pied de page 14"/>
          <p:cNvSpPr>
            <a:spLocks noGrp="1"/>
          </p:cNvSpPr>
          <p:nvPr>
            <p:ph type="ftr" sz="quarter" idx="15"/>
          </p:nvPr>
        </p:nvSpPr>
        <p:spPr/>
        <p:txBody>
          <a:bodyPr/>
          <a:lstStyle/>
          <a:p>
            <a:r>
              <a:rPr lang="en-GB" smtClean="0">
                <a:solidFill>
                  <a:srgbClr val="000000"/>
                </a:solidFill>
              </a:rPr>
              <a:t>2019/05</a:t>
            </a:r>
            <a:endParaRPr lang="en-GB" dirty="0">
              <a:solidFill>
                <a:srgbClr val="000000"/>
              </a:solidFill>
            </a:endParaRPr>
          </a:p>
        </p:txBody>
      </p:sp>
      <p:sp>
        <p:nvSpPr>
          <p:cNvPr id="2" name="Titre 1"/>
          <p:cNvSpPr>
            <a:spLocks noGrp="1"/>
          </p:cNvSpPr>
          <p:nvPr>
            <p:ph type="title"/>
          </p:nvPr>
        </p:nvSpPr>
        <p:spPr/>
        <p:txBody>
          <a:bodyPr/>
          <a:lstStyle/>
          <a:p>
            <a:r>
              <a:rPr lang="en-US" dirty="0" smtClean="0"/>
              <a:t>DPTE</a:t>
            </a:r>
            <a:r>
              <a:rPr lang="en-US" baseline="30000" dirty="0" smtClean="0"/>
              <a:t>®</a:t>
            </a:r>
            <a:r>
              <a:rPr lang="en-US" dirty="0" smtClean="0"/>
              <a:t> LIQUID TRANSFER CONTAINERS - Concept</a:t>
            </a:r>
            <a:endParaRPr lang="en-US" dirty="0"/>
          </a:p>
        </p:txBody>
      </p:sp>
      <p:sp>
        <p:nvSpPr>
          <p:cNvPr id="4" name="Espace réservé de la date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6" name="Espace réservé du numéro de diapositive 5"/>
          <p:cNvSpPr>
            <a:spLocks noGrp="1"/>
          </p:cNvSpPr>
          <p:nvPr>
            <p:ph type="sldNum" sz="quarter" idx="16"/>
          </p:nvPr>
        </p:nvSpPr>
        <p:spPr/>
        <p:txBody>
          <a:bodyPr/>
          <a:lstStyle/>
          <a:p>
            <a:r>
              <a:rPr lang="en-US" smtClean="0">
                <a:solidFill>
                  <a:srgbClr val="595857"/>
                </a:solidFill>
              </a:rPr>
              <a:t>Page </a:t>
            </a:r>
            <a:fld id="{11A20EE6-9D0E-4D2E-AC18-D673A8617645}" type="slidenum">
              <a:rPr lang="en-US" smtClean="0">
                <a:solidFill>
                  <a:srgbClr val="595857"/>
                </a:solidFill>
              </a:rPr>
              <a:pPr/>
              <a:t>14</a:t>
            </a:fld>
            <a:endParaRPr lang="en-US" dirty="0">
              <a:solidFill>
                <a:srgbClr val="595857"/>
              </a:solidFill>
            </a:endParaRPr>
          </a:p>
        </p:txBody>
      </p:sp>
      <p:grpSp>
        <p:nvGrpSpPr>
          <p:cNvPr id="17" name="Group 14"/>
          <p:cNvGrpSpPr>
            <a:grpSpLocks/>
          </p:cNvGrpSpPr>
          <p:nvPr/>
        </p:nvGrpSpPr>
        <p:grpSpPr bwMode="auto">
          <a:xfrm>
            <a:off x="1516832" y="1485454"/>
            <a:ext cx="7421364" cy="3887762"/>
            <a:chOff x="363" y="1933"/>
            <a:chExt cx="4312" cy="2105"/>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 y="2316"/>
              <a:ext cx="1186" cy="139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outerShdw>
                  </a:effectLst>
                </a14:hiddenEffects>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2307"/>
              <a:ext cx="2131"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pic>
        <p:sp>
          <p:nvSpPr>
            <p:cNvPr id="24" name="Text Box 6"/>
            <p:cNvSpPr txBox="1">
              <a:spLocks noChangeArrowheads="1"/>
            </p:cNvSpPr>
            <p:nvPr/>
          </p:nvSpPr>
          <p:spPr bwMode="auto">
            <a:xfrm>
              <a:off x="3902" y="2597"/>
              <a:ext cx="5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lIns="0" rIns="0">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fr-FR" altLang="fr-FR" sz="1200">
                  <a:solidFill>
                    <a:schemeClr val="accent6">
                      <a:lumMod val="10000"/>
                    </a:schemeClr>
                  </a:solidFill>
                </a:rPr>
                <a:t>Filling Isolator</a:t>
              </a:r>
            </a:p>
          </p:txBody>
        </p:sp>
        <p:sp>
          <p:nvSpPr>
            <p:cNvPr id="25" name="Text Box 7"/>
            <p:cNvSpPr txBox="1">
              <a:spLocks noChangeArrowheads="1"/>
            </p:cNvSpPr>
            <p:nvPr/>
          </p:nvSpPr>
          <p:spPr bwMode="auto">
            <a:xfrm>
              <a:off x="1089" y="2316"/>
              <a:ext cx="9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en-US" altLang="fr-FR" sz="1400" i="1">
                  <a:solidFill>
                    <a:schemeClr val="accent6">
                      <a:lumMod val="10000"/>
                    </a:schemeClr>
                  </a:solidFill>
                </a:rPr>
                <a:t>Sterilization step</a:t>
              </a:r>
            </a:p>
          </p:txBody>
        </p:sp>
        <p:sp>
          <p:nvSpPr>
            <p:cNvPr id="26" name="Text Box 8"/>
            <p:cNvSpPr txBox="1">
              <a:spLocks noChangeArrowheads="1"/>
            </p:cNvSpPr>
            <p:nvPr/>
          </p:nvSpPr>
          <p:spPr bwMode="auto">
            <a:xfrm>
              <a:off x="2589" y="2316"/>
              <a:ext cx="8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r>
                <a:rPr lang="en-US" altLang="fr-FR" sz="1400" i="1">
                  <a:solidFill>
                    <a:schemeClr val="accent6">
                      <a:lumMod val="10000"/>
                    </a:schemeClr>
                  </a:solidFill>
                </a:rPr>
                <a:t>Production step</a:t>
              </a:r>
            </a:p>
          </p:txBody>
        </p:sp>
        <p:sp>
          <p:nvSpPr>
            <p:cNvPr id="27" name="Text Box 9"/>
            <p:cNvSpPr txBox="1">
              <a:spLocks noChangeArrowheads="1"/>
            </p:cNvSpPr>
            <p:nvPr/>
          </p:nvSpPr>
          <p:spPr bwMode="auto">
            <a:xfrm>
              <a:off x="363" y="2522"/>
              <a:ext cx="453"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lIns="0" tIns="0" rIns="0" bIns="0">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r"/>
              <a:r>
                <a:rPr lang="en-US" altLang="fr-FR" sz="1200">
                  <a:solidFill>
                    <a:schemeClr val="accent6">
                      <a:lumMod val="10000"/>
                    </a:schemeClr>
                  </a:solidFill>
                </a:rPr>
                <a:t>Autoclave chamber</a:t>
              </a:r>
            </a:p>
          </p:txBody>
        </p:sp>
        <p:sp>
          <p:nvSpPr>
            <p:cNvPr id="28" name="Text Box 10"/>
            <p:cNvSpPr txBox="1">
              <a:spLocks noChangeArrowheads="1"/>
            </p:cNvSpPr>
            <p:nvPr/>
          </p:nvSpPr>
          <p:spPr bwMode="auto">
            <a:xfrm>
              <a:off x="744" y="3708"/>
              <a:ext cx="1680" cy="330"/>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en-US" altLang="fr-FR" sz="1400" b="1" i="1">
                  <a:solidFill>
                    <a:schemeClr val="accent6">
                      <a:lumMod val="10000"/>
                    </a:schemeClr>
                  </a:solidFill>
                </a:rPr>
                <a:t>Sterilization of tank and </a:t>
              </a:r>
              <a:r>
                <a:rPr lang="en-US" altLang="fr-FR" sz="1400" b="1" i="1">
                  <a:solidFill>
                    <a:schemeClr val="accent6">
                      <a:lumMod val="10000"/>
                    </a:schemeClr>
                  </a:solidFill>
                  <a:latin typeface="Tahoma" pitchFamily="34" charset="0"/>
                </a:rPr>
                <a:t>DPTE</a:t>
              </a:r>
              <a:r>
                <a:rPr lang="en-US" altLang="fr-FR" sz="1400" b="1" i="1" baseline="30000">
                  <a:solidFill>
                    <a:schemeClr val="accent6">
                      <a:lumMod val="10000"/>
                    </a:schemeClr>
                  </a:solidFill>
                  <a:latin typeface="Tahoma" pitchFamily="34" charset="0"/>
                </a:rPr>
                <a:t>®</a:t>
              </a:r>
              <a:r>
                <a:rPr lang="en-US" altLang="fr-FR" sz="1400" b="1" i="1">
                  <a:solidFill>
                    <a:schemeClr val="accent6">
                      <a:lumMod val="10000"/>
                    </a:schemeClr>
                  </a:solidFill>
                </a:rPr>
                <a:t> together in autoclave</a:t>
              </a:r>
            </a:p>
          </p:txBody>
        </p:sp>
        <p:sp>
          <p:nvSpPr>
            <p:cNvPr id="29" name="Text Box 11"/>
            <p:cNvSpPr txBox="1">
              <a:spLocks noChangeArrowheads="1"/>
            </p:cNvSpPr>
            <p:nvPr/>
          </p:nvSpPr>
          <p:spPr bwMode="auto">
            <a:xfrm>
              <a:off x="3312" y="3704"/>
              <a:ext cx="1104" cy="192"/>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r>
                <a:rPr lang="en-US" altLang="fr-FR" sz="1400" b="1" i="1">
                  <a:solidFill>
                    <a:schemeClr val="accent6">
                      <a:lumMod val="10000"/>
                    </a:schemeClr>
                  </a:solidFill>
                </a:rPr>
                <a:t>Operation</a:t>
              </a:r>
            </a:p>
          </p:txBody>
        </p:sp>
        <p:sp>
          <p:nvSpPr>
            <p:cNvPr id="30" name="Text Box 12"/>
            <p:cNvSpPr txBox="1">
              <a:spLocks noChangeArrowheads="1"/>
            </p:cNvSpPr>
            <p:nvPr/>
          </p:nvSpPr>
          <p:spPr bwMode="auto">
            <a:xfrm>
              <a:off x="1004" y="1933"/>
              <a:ext cx="1728" cy="283"/>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r"/>
              <a:r>
                <a:rPr lang="en-US" altLang="fr-FR" sz="1400" dirty="0">
                  <a:solidFill>
                    <a:schemeClr val="accent6">
                      <a:lumMod val="10000"/>
                    </a:schemeClr>
                  </a:solidFill>
                  <a:latin typeface="Tahoma" pitchFamily="34" charset="0"/>
                </a:rPr>
                <a:t>Filling needle and </a:t>
              </a:r>
              <a:r>
                <a:rPr lang="en-US" altLang="fr-FR" sz="1400" dirty="0" smtClean="0">
                  <a:solidFill>
                    <a:schemeClr val="accent6">
                      <a:lumMod val="10000"/>
                    </a:schemeClr>
                  </a:solidFill>
                  <a:latin typeface="Tahoma" pitchFamily="34" charset="0"/>
                </a:rPr>
                <a:t>hose can be sterilized inside </a:t>
              </a:r>
              <a:r>
                <a:rPr lang="en-US" altLang="fr-FR" sz="1400" dirty="0">
                  <a:solidFill>
                    <a:schemeClr val="accent6">
                      <a:lumMod val="10000"/>
                    </a:schemeClr>
                  </a:solidFill>
                  <a:latin typeface="Tahoma" pitchFamily="34" charset="0"/>
                </a:rPr>
                <a:t>DPTE</a:t>
              </a:r>
              <a:r>
                <a:rPr lang="en-US" altLang="fr-FR" sz="1400" baseline="30000" dirty="0">
                  <a:solidFill>
                    <a:schemeClr val="accent6">
                      <a:lumMod val="10000"/>
                    </a:schemeClr>
                  </a:solidFill>
                  <a:latin typeface="Tahoma" pitchFamily="34" charset="0"/>
                </a:rPr>
                <a:t>®</a:t>
              </a:r>
              <a:r>
                <a:rPr lang="en-US" altLang="fr-FR" sz="1400" dirty="0">
                  <a:solidFill>
                    <a:schemeClr val="accent6">
                      <a:lumMod val="10000"/>
                    </a:schemeClr>
                  </a:solidFill>
                  <a:latin typeface="Tahoma" pitchFamily="34" charset="0"/>
                </a:rPr>
                <a:t> container</a:t>
              </a:r>
            </a:p>
          </p:txBody>
        </p:sp>
        <p:sp>
          <p:nvSpPr>
            <p:cNvPr id="31" name="Line 13"/>
            <p:cNvSpPr>
              <a:spLocks noChangeShapeType="1"/>
            </p:cNvSpPr>
            <p:nvPr/>
          </p:nvSpPr>
          <p:spPr bwMode="auto">
            <a:xfrm flipH="1">
              <a:off x="1986" y="2238"/>
              <a:ext cx="42"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chemeClr val="accent6">
                    <a:lumMod val="10000"/>
                  </a:schemeClr>
                </a:solidFill>
              </a:endParaRPr>
            </a:p>
          </p:txBody>
        </p:sp>
      </p:grpSp>
      <p:sp>
        <p:nvSpPr>
          <p:cNvPr id="32" name="Line 13"/>
          <p:cNvSpPr>
            <a:spLocks noChangeShapeType="1"/>
          </p:cNvSpPr>
          <p:nvPr/>
        </p:nvSpPr>
        <p:spPr bwMode="auto">
          <a:xfrm>
            <a:off x="2309051" y="2780928"/>
            <a:ext cx="271934" cy="112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chemeClr val="accent6">
                  <a:lumMod val="10000"/>
                </a:schemeClr>
              </a:solidFill>
            </a:endParaRPr>
          </a:p>
        </p:txBody>
      </p:sp>
      <p:sp>
        <p:nvSpPr>
          <p:cNvPr id="33" name="Line 13"/>
          <p:cNvSpPr>
            <a:spLocks noChangeShapeType="1"/>
          </p:cNvSpPr>
          <p:nvPr/>
        </p:nvSpPr>
        <p:spPr bwMode="auto">
          <a:xfrm flipV="1">
            <a:off x="2089078" y="3492946"/>
            <a:ext cx="708556" cy="5580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chemeClr val="accent6">
                  <a:lumMod val="10000"/>
                </a:schemeClr>
              </a:solidFill>
            </a:endParaRPr>
          </a:p>
        </p:txBody>
      </p:sp>
      <p:sp>
        <p:nvSpPr>
          <p:cNvPr id="34" name="Line 13"/>
          <p:cNvSpPr>
            <a:spLocks noChangeShapeType="1"/>
          </p:cNvSpPr>
          <p:nvPr/>
        </p:nvSpPr>
        <p:spPr bwMode="auto">
          <a:xfrm>
            <a:off x="2089078" y="3983038"/>
            <a:ext cx="2278730" cy="3158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chemeClr val="accent6">
                  <a:lumMod val="10000"/>
                </a:schemeClr>
              </a:solidFill>
            </a:endParaRPr>
          </a:p>
        </p:txBody>
      </p:sp>
      <p:sp>
        <p:nvSpPr>
          <p:cNvPr id="35" name="Text Box 9"/>
          <p:cNvSpPr txBox="1">
            <a:spLocks noChangeArrowheads="1"/>
          </p:cNvSpPr>
          <p:nvPr/>
        </p:nvSpPr>
        <p:spPr bwMode="auto">
          <a:xfrm>
            <a:off x="1210764" y="3829050"/>
            <a:ext cx="112903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square" lIns="0" tIns="0" rIns="0" bIns="0">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r"/>
            <a:r>
              <a:rPr lang="en-US" altLang="fr-FR" sz="1200" dirty="0">
                <a:solidFill>
                  <a:schemeClr val="accent6">
                    <a:lumMod val="10000"/>
                  </a:schemeClr>
                </a:solidFill>
              </a:rPr>
              <a:t>Vent filters for </a:t>
            </a:r>
            <a:r>
              <a:rPr lang="en-US" altLang="fr-FR" sz="1200" dirty="0" smtClean="0">
                <a:solidFill>
                  <a:schemeClr val="accent6">
                    <a:lumMod val="10000"/>
                  </a:schemeClr>
                </a:solidFill>
              </a:rPr>
              <a:t> autoclaving</a:t>
            </a:r>
            <a:endParaRPr lang="en-US" altLang="fr-FR" sz="1200" dirty="0">
              <a:solidFill>
                <a:schemeClr val="accent6">
                  <a:lumMod val="10000"/>
                </a:schemeClr>
              </a:solidFill>
            </a:endParaRPr>
          </a:p>
        </p:txBody>
      </p:sp>
      <p:sp>
        <p:nvSpPr>
          <p:cNvPr id="36" name="Rectangle 23"/>
          <p:cNvSpPr>
            <a:spLocks noChangeArrowheads="1"/>
          </p:cNvSpPr>
          <p:nvPr/>
        </p:nvSpPr>
        <p:spPr bwMode="auto">
          <a:xfrm>
            <a:off x="2567608" y="3319336"/>
            <a:ext cx="354337" cy="158944"/>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endParaRPr lang="fr-FR" altLang="fr-FR">
              <a:solidFill>
                <a:schemeClr val="accent6">
                  <a:lumMod val="10000"/>
                </a:schemeClr>
              </a:solidFill>
            </a:endParaRPr>
          </a:p>
        </p:txBody>
      </p:sp>
      <p:sp>
        <p:nvSpPr>
          <p:cNvPr id="37" name="Rectangle 24"/>
          <p:cNvSpPr>
            <a:spLocks noChangeArrowheads="1"/>
          </p:cNvSpPr>
          <p:nvPr/>
        </p:nvSpPr>
        <p:spPr bwMode="auto">
          <a:xfrm rot="5400000">
            <a:off x="4306199" y="4176000"/>
            <a:ext cx="295511" cy="161783"/>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endParaRPr lang="fr-FR" altLang="fr-FR">
              <a:solidFill>
                <a:schemeClr val="accent6">
                  <a:lumMod val="10000"/>
                </a:schemeClr>
              </a:solidFill>
            </a:endParaRPr>
          </a:p>
        </p:txBody>
      </p:sp>
      <p:sp>
        <p:nvSpPr>
          <p:cNvPr id="38" name="Rectangle 25"/>
          <p:cNvSpPr>
            <a:spLocks noChangeArrowheads="1"/>
          </p:cNvSpPr>
          <p:nvPr/>
        </p:nvSpPr>
        <p:spPr bwMode="auto">
          <a:xfrm>
            <a:off x="6592344" y="3379468"/>
            <a:ext cx="356818" cy="175457"/>
          </a:xfrm>
          <a:prstGeom prst="rect">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endParaRPr lang="fr-FR" altLang="fr-FR">
              <a:solidFill>
                <a:schemeClr val="accent6">
                  <a:lumMod val="10000"/>
                </a:schemeClr>
              </a:solidFill>
            </a:endParaRPr>
          </a:p>
        </p:txBody>
      </p:sp>
      <p:pic>
        <p:nvPicPr>
          <p:cNvPr id="3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7080" y="3478280"/>
            <a:ext cx="2953242" cy="255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1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95326" y="914179"/>
            <a:ext cx="10801349" cy="282573"/>
          </a:xfrm>
        </p:spPr>
        <p:txBody>
          <a:bodyPr/>
          <a:lstStyle/>
          <a:p>
            <a:r>
              <a:rPr lang="en-US" dirty="0" smtClean="0">
                <a:solidFill>
                  <a:srgbClr val="94B654"/>
                </a:solidFill>
              </a:rPr>
              <a:t>SIP sterilization</a:t>
            </a:r>
            <a:endParaRPr lang="en-US" dirty="0">
              <a:solidFill>
                <a:srgbClr val="94B654"/>
              </a:solidFill>
            </a:endParaRPr>
          </a:p>
        </p:txBody>
      </p:sp>
      <p:sp>
        <p:nvSpPr>
          <p:cNvPr id="15" name="Espace réservé du pied de page 14"/>
          <p:cNvSpPr>
            <a:spLocks noGrp="1"/>
          </p:cNvSpPr>
          <p:nvPr>
            <p:ph type="ftr" sz="quarter" idx="15"/>
          </p:nvPr>
        </p:nvSpPr>
        <p:spPr/>
        <p:txBody>
          <a:bodyPr/>
          <a:lstStyle/>
          <a:p>
            <a:r>
              <a:rPr lang="en-GB" smtClean="0">
                <a:solidFill>
                  <a:srgbClr val="000000"/>
                </a:solidFill>
              </a:rPr>
              <a:t>2019/05</a:t>
            </a:r>
            <a:endParaRPr lang="en-GB" dirty="0">
              <a:solidFill>
                <a:srgbClr val="000000"/>
              </a:solidFill>
            </a:endParaRPr>
          </a:p>
        </p:txBody>
      </p:sp>
      <p:sp>
        <p:nvSpPr>
          <p:cNvPr id="2" name="Titre 1"/>
          <p:cNvSpPr>
            <a:spLocks noGrp="1"/>
          </p:cNvSpPr>
          <p:nvPr>
            <p:ph type="title"/>
          </p:nvPr>
        </p:nvSpPr>
        <p:spPr/>
        <p:txBody>
          <a:bodyPr/>
          <a:lstStyle/>
          <a:p>
            <a:r>
              <a:rPr lang="en-US" dirty="0" smtClean="0"/>
              <a:t>DPTE</a:t>
            </a:r>
            <a:r>
              <a:rPr lang="en-US" baseline="30000" dirty="0" smtClean="0"/>
              <a:t>®</a:t>
            </a:r>
            <a:r>
              <a:rPr lang="en-US" dirty="0" smtClean="0"/>
              <a:t> LIQUID TRANSFER CONTAINERS - Concept</a:t>
            </a:r>
            <a:endParaRPr lang="en-US" dirty="0"/>
          </a:p>
        </p:txBody>
      </p:sp>
      <p:sp>
        <p:nvSpPr>
          <p:cNvPr id="4" name="Espace réservé de la date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6" name="Espace réservé du numéro de diapositive 5"/>
          <p:cNvSpPr>
            <a:spLocks noGrp="1"/>
          </p:cNvSpPr>
          <p:nvPr>
            <p:ph type="sldNum" sz="quarter" idx="16"/>
          </p:nvPr>
        </p:nvSpPr>
        <p:spPr/>
        <p:txBody>
          <a:bodyPr/>
          <a:lstStyle/>
          <a:p>
            <a:r>
              <a:rPr lang="en-US" smtClean="0">
                <a:solidFill>
                  <a:srgbClr val="595857"/>
                </a:solidFill>
              </a:rPr>
              <a:t>Page </a:t>
            </a:r>
            <a:fld id="{11A20EE6-9D0E-4D2E-AC18-D673A8617645}" type="slidenum">
              <a:rPr lang="en-US" smtClean="0">
                <a:solidFill>
                  <a:srgbClr val="595857"/>
                </a:solidFill>
              </a:rPr>
              <a:pPr/>
              <a:t>15</a:t>
            </a:fld>
            <a:endParaRPr lang="en-US" dirty="0">
              <a:solidFill>
                <a:srgbClr val="595857"/>
              </a:solidFill>
            </a:endParaRPr>
          </a:p>
        </p:txBody>
      </p:sp>
      <p:sp>
        <p:nvSpPr>
          <p:cNvPr id="39" name="Rectangle 3"/>
          <p:cNvSpPr txBox="1">
            <a:spLocks noChangeArrowheads="1"/>
          </p:cNvSpPr>
          <p:nvPr/>
        </p:nvSpPr>
        <p:spPr>
          <a:xfrm>
            <a:off x="623392" y="1388393"/>
            <a:ext cx="10945216" cy="4273550"/>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600" b="0" kern="1200">
                <a:solidFill>
                  <a:schemeClr val="tx1"/>
                </a:solidFill>
                <a:latin typeface="+mn-lt"/>
                <a:ea typeface="+mn-ea"/>
                <a:cs typeface="+mn-cs"/>
              </a:defRPr>
            </a:lvl1pPr>
            <a:lvl2pPr marL="216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432000" indent="-2160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648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tLang="fr-FR" sz="1400" dirty="0" smtClean="0">
                <a:solidFill>
                  <a:schemeClr val="accent6">
                    <a:lumMod val="10000"/>
                  </a:schemeClr>
                </a:solidFill>
              </a:rPr>
              <a:t>These containers usually in 316L are mainly used with a filling isolator or RABS or clean room.</a:t>
            </a:r>
          </a:p>
          <a:p>
            <a:pPr marL="285750" indent="-285750">
              <a:buFont typeface="Arial" panose="020B0604020202020204" pitchFamily="34" charset="0"/>
              <a:buChar char="•"/>
            </a:pPr>
            <a:r>
              <a:rPr lang="en-GB" altLang="fr-FR" sz="1400" dirty="0" smtClean="0">
                <a:solidFill>
                  <a:schemeClr val="accent6">
                    <a:lumMod val="10000"/>
                  </a:schemeClr>
                </a:solidFill>
              </a:rPr>
              <a:t>They are sterilised along with the tank, diaphragm valve open and with a specific cover </a:t>
            </a:r>
            <a:r>
              <a:rPr lang="en-GB" altLang="fr-FR" sz="1400" i="1" dirty="0" smtClean="0">
                <a:solidFill>
                  <a:schemeClr val="accent6">
                    <a:lumMod val="10000"/>
                  </a:schemeClr>
                </a:solidFill>
              </a:rPr>
              <a:t>(resistant to high pressure) </a:t>
            </a:r>
          </a:p>
          <a:p>
            <a:pPr marL="285750" indent="-285750">
              <a:buFont typeface="Arial" panose="020B0604020202020204" pitchFamily="34" charset="0"/>
              <a:buChar char="•"/>
            </a:pPr>
            <a:r>
              <a:rPr lang="en-GB" altLang="fr-FR" sz="1400" dirty="0" smtClean="0">
                <a:solidFill>
                  <a:schemeClr val="accent6">
                    <a:lumMod val="10000"/>
                  </a:schemeClr>
                </a:solidFill>
              </a:rPr>
              <a:t>If necessary, product sterilization filter between thank and container </a:t>
            </a:r>
            <a:r>
              <a:rPr lang="en-GB" altLang="fr-FR" sz="1400" i="1" dirty="0" smtClean="0">
                <a:solidFill>
                  <a:schemeClr val="accent6">
                    <a:lumMod val="10000"/>
                  </a:schemeClr>
                </a:solidFill>
              </a:rPr>
              <a:t>(not possible for suspension)</a:t>
            </a:r>
          </a:p>
          <a:p>
            <a:pPr marL="285750" indent="-285750">
              <a:buFont typeface="Arial" panose="020B0604020202020204" pitchFamily="34" charset="0"/>
              <a:buChar char="•"/>
            </a:pPr>
            <a:r>
              <a:rPr lang="en-GB" altLang="fr-FR" sz="1400" dirty="0" smtClean="0">
                <a:solidFill>
                  <a:schemeClr val="accent6">
                    <a:lumMod val="10000"/>
                  </a:schemeClr>
                </a:solidFill>
              </a:rPr>
              <a:t>Silicon J3L seals</a:t>
            </a:r>
            <a:endParaRPr lang="fr-FR" altLang="fr-FR" sz="1400" dirty="0" smtClean="0">
              <a:solidFill>
                <a:schemeClr val="accent6">
                  <a:lumMod val="10000"/>
                </a:schemeClr>
              </a:solidFill>
            </a:endParaRPr>
          </a:p>
        </p:txBody>
      </p:sp>
      <p:grpSp>
        <p:nvGrpSpPr>
          <p:cNvPr id="40" name="Group 14"/>
          <p:cNvGrpSpPr>
            <a:grpSpLocks/>
          </p:cNvGrpSpPr>
          <p:nvPr/>
        </p:nvGrpSpPr>
        <p:grpSpPr bwMode="auto">
          <a:xfrm>
            <a:off x="2309366" y="2492896"/>
            <a:ext cx="6634443" cy="3742090"/>
            <a:chOff x="889" y="1933"/>
            <a:chExt cx="3786" cy="2064"/>
          </a:xfrm>
        </p:grpSpPr>
        <p:pic>
          <p:nvPicPr>
            <p:cNvPr id="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 y="2316"/>
              <a:ext cx="1186" cy="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2307"/>
              <a:ext cx="2131"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6"/>
            <p:cNvSpPr txBox="1">
              <a:spLocks noChangeArrowheads="1"/>
            </p:cNvSpPr>
            <p:nvPr/>
          </p:nvSpPr>
          <p:spPr bwMode="auto">
            <a:xfrm>
              <a:off x="3902" y="2597"/>
              <a:ext cx="5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lIns="0" rIns="0">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fr-FR" altLang="fr-FR" sz="1200">
                  <a:solidFill>
                    <a:schemeClr val="accent6">
                      <a:lumMod val="10000"/>
                    </a:schemeClr>
                  </a:solidFill>
                </a:rPr>
                <a:t>Filling Isolator</a:t>
              </a:r>
            </a:p>
          </p:txBody>
        </p:sp>
        <p:sp>
          <p:nvSpPr>
            <p:cNvPr id="44" name="Text Box 7"/>
            <p:cNvSpPr txBox="1">
              <a:spLocks noChangeArrowheads="1"/>
            </p:cNvSpPr>
            <p:nvPr/>
          </p:nvSpPr>
          <p:spPr bwMode="auto">
            <a:xfrm>
              <a:off x="1089" y="2316"/>
              <a:ext cx="9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en-US" altLang="fr-FR" sz="1400" i="1">
                  <a:solidFill>
                    <a:schemeClr val="accent6">
                      <a:lumMod val="10000"/>
                    </a:schemeClr>
                  </a:solidFill>
                </a:rPr>
                <a:t>Sterilization step</a:t>
              </a:r>
            </a:p>
          </p:txBody>
        </p:sp>
        <p:sp>
          <p:nvSpPr>
            <p:cNvPr id="45" name="Text Box 8"/>
            <p:cNvSpPr txBox="1">
              <a:spLocks noChangeArrowheads="1"/>
            </p:cNvSpPr>
            <p:nvPr/>
          </p:nvSpPr>
          <p:spPr bwMode="auto">
            <a:xfrm>
              <a:off x="2589" y="2316"/>
              <a:ext cx="8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r>
                <a:rPr lang="en-US" altLang="fr-FR" sz="1400" i="1">
                  <a:solidFill>
                    <a:schemeClr val="accent6">
                      <a:lumMod val="10000"/>
                    </a:schemeClr>
                  </a:solidFill>
                </a:rPr>
                <a:t>Production step</a:t>
              </a:r>
            </a:p>
          </p:txBody>
        </p:sp>
        <p:sp>
          <p:nvSpPr>
            <p:cNvPr id="46" name="Text Box 9"/>
            <p:cNvSpPr txBox="1">
              <a:spLocks noChangeArrowheads="1"/>
            </p:cNvSpPr>
            <p:nvPr/>
          </p:nvSpPr>
          <p:spPr bwMode="auto">
            <a:xfrm>
              <a:off x="889" y="3132"/>
              <a:ext cx="263" cy="1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wrap="none" lIns="0" tIns="0" rIns="0" bIns="0">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r"/>
              <a:r>
                <a:rPr lang="en-US" altLang="fr-FR" sz="1200" b="1" dirty="0">
                  <a:solidFill>
                    <a:schemeClr val="accent6">
                      <a:lumMod val="10000"/>
                    </a:schemeClr>
                  </a:solidFill>
                </a:rPr>
                <a:t>Steam</a:t>
              </a:r>
            </a:p>
          </p:txBody>
        </p:sp>
        <p:sp>
          <p:nvSpPr>
            <p:cNvPr id="47" name="Text Box 10"/>
            <p:cNvSpPr txBox="1">
              <a:spLocks noChangeArrowheads="1"/>
            </p:cNvSpPr>
            <p:nvPr/>
          </p:nvSpPr>
          <p:spPr bwMode="auto">
            <a:xfrm>
              <a:off x="908" y="3708"/>
              <a:ext cx="1315" cy="289"/>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ctr"/>
              <a:r>
                <a:rPr lang="en-US" altLang="fr-FR" sz="1400" b="1" i="1" dirty="0">
                  <a:solidFill>
                    <a:schemeClr val="accent6">
                      <a:lumMod val="10000"/>
                    </a:schemeClr>
                  </a:solidFill>
                </a:rPr>
                <a:t>Sterilization of tank and </a:t>
              </a:r>
              <a:r>
                <a:rPr lang="en-US" altLang="fr-FR" sz="1400" b="1" i="1" dirty="0">
                  <a:solidFill>
                    <a:schemeClr val="accent6">
                      <a:lumMod val="10000"/>
                    </a:schemeClr>
                  </a:solidFill>
                  <a:latin typeface="Tahoma" pitchFamily="34" charset="0"/>
                </a:rPr>
                <a:t>DPTE</a:t>
              </a:r>
              <a:r>
                <a:rPr lang="en-US" altLang="fr-FR" sz="1400" b="1" i="1" baseline="30000" dirty="0">
                  <a:solidFill>
                    <a:schemeClr val="accent6">
                      <a:lumMod val="10000"/>
                    </a:schemeClr>
                  </a:solidFill>
                  <a:latin typeface="Tahoma" pitchFamily="34" charset="0"/>
                </a:rPr>
                <a:t>®</a:t>
              </a:r>
              <a:r>
                <a:rPr lang="en-US" altLang="fr-FR" sz="1400" b="1" i="1" dirty="0">
                  <a:solidFill>
                    <a:schemeClr val="accent6">
                      <a:lumMod val="10000"/>
                    </a:schemeClr>
                  </a:solidFill>
                </a:rPr>
                <a:t> together</a:t>
              </a:r>
            </a:p>
          </p:txBody>
        </p:sp>
        <p:sp>
          <p:nvSpPr>
            <p:cNvPr id="48" name="Text Box 11"/>
            <p:cNvSpPr txBox="1">
              <a:spLocks noChangeArrowheads="1"/>
            </p:cNvSpPr>
            <p:nvPr/>
          </p:nvSpPr>
          <p:spPr bwMode="auto">
            <a:xfrm>
              <a:off x="3312" y="3704"/>
              <a:ext cx="1104" cy="192"/>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r>
                <a:rPr lang="en-US" altLang="fr-FR" sz="1400" b="1" i="1">
                  <a:solidFill>
                    <a:schemeClr val="accent6">
                      <a:lumMod val="10000"/>
                    </a:schemeClr>
                  </a:solidFill>
                </a:rPr>
                <a:t>Operation</a:t>
              </a:r>
            </a:p>
          </p:txBody>
        </p:sp>
        <p:sp>
          <p:nvSpPr>
            <p:cNvPr id="49" name="Text Box 12"/>
            <p:cNvSpPr txBox="1">
              <a:spLocks noChangeArrowheads="1"/>
            </p:cNvSpPr>
            <p:nvPr/>
          </p:nvSpPr>
          <p:spPr bwMode="auto">
            <a:xfrm>
              <a:off x="1004" y="1933"/>
              <a:ext cx="1728" cy="289"/>
            </a:xfrm>
            <a:prstGeom prst="rect">
              <a:avLst/>
            </a:prstGeom>
            <a:noFill/>
            <a:ln>
              <a:noFill/>
            </a:ln>
            <a:effectLst>
              <a:outerShdw dist="17961" dir="2700000" algn="ctr" rotWithShape="0">
                <a:srgbClr val="FAFD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100">
                  <a:solidFill>
                    <a:schemeClr val="tx1"/>
                  </a:solidFill>
                  <a:latin typeface="Arial" charset="0"/>
                </a:defRPr>
              </a:lvl1pPr>
              <a:lvl2pPr marL="742950" indent="-285750">
                <a:defRPr sz="1100">
                  <a:solidFill>
                    <a:schemeClr val="tx1"/>
                  </a:solidFill>
                  <a:latin typeface="Arial" charset="0"/>
                </a:defRPr>
              </a:lvl2pPr>
              <a:lvl3pPr marL="1143000" indent="-228600">
                <a:defRPr sz="1100">
                  <a:solidFill>
                    <a:schemeClr val="tx1"/>
                  </a:solidFill>
                  <a:latin typeface="Arial" charset="0"/>
                </a:defRPr>
              </a:lvl3pPr>
              <a:lvl4pPr marL="1600200" indent="-228600">
                <a:defRPr sz="1100">
                  <a:solidFill>
                    <a:schemeClr val="tx1"/>
                  </a:solidFill>
                  <a:latin typeface="Arial" charset="0"/>
                </a:defRPr>
              </a:lvl4pPr>
              <a:lvl5pPr marL="2057400" indent="-228600">
                <a:defRPr sz="1100">
                  <a:solidFill>
                    <a:schemeClr val="tx1"/>
                  </a:solidFill>
                  <a:latin typeface="Arial" charset="0"/>
                </a:defRPr>
              </a:lvl5pPr>
              <a:lvl6pPr marL="2514600" indent="-228600" eaLnBrk="0" fontAlgn="base" hangingPunct="0">
                <a:spcBef>
                  <a:spcPct val="0"/>
                </a:spcBef>
                <a:spcAft>
                  <a:spcPct val="0"/>
                </a:spcAft>
                <a:defRPr sz="1100">
                  <a:solidFill>
                    <a:schemeClr val="tx1"/>
                  </a:solidFill>
                  <a:latin typeface="Arial" charset="0"/>
                </a:defRPr>
              </a:lvl6pPr>
              <a:lvl7pPr marL="2971800" indent="-228600" eaLnBrk="0" fontAlgn="base" hangingPunct="0">
                <a:spcBef>
                  <a:spcPct val="0"/>
                </a:spcBef>
                <a:spcAft>
                  <a:spcPct val="0"/>
                </a:spcAft>
                <a:defRPr sz="1100">
                  <a:solidFill>
                    <a:schemeClr val="tx1"/>
                  </a:solidFill>
                  <a:latin typeface="Arial" charset="0"/>
                </a:defRPr>
              </a:lvl7pPr>
              <a:lvl8pPr marL="3429000" indent="-228600" eaLnBrk="0" fontAlgn="base" hangingPunct="0">
                <a:spcBef>
                  <a:spcPct val="0"/>
                </a:spcBef>
                <a:spcAft>
                  <a:spcPct val="0"/>
                </a:spcAft>
                <a:defRPr sz="1100">
                  <a:solidFill>
                    <a:schemeClr val="tx1"/>
                  </a:solidFill>
                  <a:latin typeface="Arial" charset="0"/>
                </a:defRPr>
              </a:lvl8pPr>
              <a:lvl9pPr marL="3886200" indent="-228600" eaLnBrk="0" fontAlgn="base" hangingPunct="0">
                <a:spcBef>
                  <a:spcPct val="0"/>
                </a:spcBef>
                <a:spcAft>
                  <a:spcPct val="0"/>
                </a:spcAft>
                <a:defRPr sz="1100">
                  <a:solidFill>
                    <a:schemeClr val="tx1"/>
                  </a:solidFill>
                  <a:latin typeface="Arial" charset="0"/>
                </a:defRPr>
              </a:lvl9pPr>
            </a:lstStyle>
            <a:p>
              <a:pPr algn="r"/>
              <a:r>
                <a:rPr lang="en-US" altLang="fr-FR" sz="1400" dirty="0">
                  <a:solidFill>
                    <a:schemeClr val="accent6">
                      <a:lumMod val="10000"/>
                    </a:schemeClr>
                  </a:solidFill>
                  <a:latin typeface="Tahoma" pitchFamily="34" charset="0"/>
                </a:rPr>
                <a:t>Filling needle and </a:t>
              </a:r>
              <a:r>
                <a:rPr lang="en-US" altLang="fr-FR" sz="1400" dirty="0" smtClean="0">
                  <a:solidFill>
                    <a:schemeClr val="accent6">
                      <a:lumMod val="10000"/>
                    </a:schemeClr>
                  </a:solidFill>
                  <a:latin typeface="Tahoma" pitchFamily="34" charset="0"/>
                </a:rPr>
                <a:t>hose usually not sterilized inside </a:t>
              </a:r>
              <a:r>
                <a:rPr lang="en-US" altLang="fr-FR" sz="1400" dirty="0">
                  <a:solidFill>
                    <a:schemeClr val="accent6">
                      <a:lumMod val="10000"/>
                    </a:schemeClr>
                  </a:solidFill>
                  <a:latin typeface="Tahoma" pitchFamily="34" charset="0"/>
                </a:rPr>
                <a:t>DPTE</a:t>
              </a:r>
              <a:r>
                <a:rPr lang="en-US" altLang="fr-FR" sz="1400" baseline="30000" dirty="0">
                  <a:solidFill>
                    <a:schemeClr val="accent6">
                      <a:lumMod val="10000"/>
                    </a:schemeClr>
                  </a:solidFill>
                  <a:latin typeface="Tahoma" pitchFamily="34" charset="0"/>
                </a:rPr>
                <a:t>®</a:t>
              </a:r>
              <a:r>
                <a:rPr lang="en-US" altLang="fr-FR" sz="1400" dirty="0">
                  <a:solidFill>
                    <a:schemeClr val="accent6">
                      <a:lumMod val="10000"/>
                    </a:schemeClr>
                  </a:solidFill>
                  <a:latin typeface="Tahoma" pitchFamily="34" charset="0"/>
                </a:rPr>
                <a:t> container</a:t>
              </a:r>
            </a:p>
          </p:txBody>
        </p:sp>
        <p:sp>
          <p:nvSpPr>
            <p:cNvPr id="50" name="Line 13"/>
            <p:cNvSpPr>
              <a:spLocks noChangeShapeType="1"/>
            </p:cNvSpPr>
            <p:nvPr/>
          </p:nvSpPr>
          <p:spPr bwMode="auto">
            <a:xfrm flipH="1">
              <a:off x="1986" y="2238"/>
              <a:ext cx="42"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solidFill>
                  <a:schemeClr val="accent6">
                    <a:lumMod val="10000"/>
                  </a:schemeClr>
                </a:solidFill>
              </a:endParaRPr>
            </a:p>
          </p:txBody>
        </p:sp>
      </p:grpSp>
      <p:sp>
        <p:nvSpPr>
          <p:cNvPr id="51" name="Line 13"/>
          <p:cNvSpPr>
            <a:spLocks noChangeShapeType="1"/>
          </p:cNvSpPr>
          <p:nvPr/>
        </p:nvSpPr>
        <p:spPr bwMode="auto">
          <a:xfrm flipH="1">
            <a:off x="4431538" y="1951905"/>
            <a:ext cx="648072" cy="31332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Tree>
    <p:extLst>
      <p:ext uri="{BB962C8B-B14F-4D97-AF65-F5344CB8AC3E}">
        <p14:creationId xmlns:p14="http://schemas.microsoft.com/office/powerpoint/2010/main" val="4022511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95326" y="914179"/>
            <a:ext cx="10801349" cy="282573"/>
          </a:xfrm>
        </p:spPr>
        <p:txBody>
          <a:bodyPr/>
          <a:lstStyle/>
          <a:p>
            <a:r>
              <a:rPr lang="en-US" dirty="0" smtClean="0">
                <a:solidFill>
                  <a:srgbClr val="94B654"/>
                </a:solidFill>
              </a:rPr>
              <a:t>Photos</a:t>
            </a:r>
            <a:endParaRPr lang="en-US" dirty="0">
              <a:solidFill>
                <a:srgbClr val="94B654"/>
              </a:solidFill>
            </a:endParaRPr>
          </a:p>
        </p:txBody>
      </p:sp>
      <p:sp>
        <p:nvSpPr>
          <p:cNvPr id="15" name="Espace réservé du pied de page 14"/>
          <p:cNvSpPr>
            <a:spLocks noGrp="1"/>
          </p:cNvSpPr>
          <p:nvPr>
            <p:ph type="ftr" sz="quarter" idx="15"/>
          </p:nvPr>
        </p:nvSpPr>
        <p:spPr/>
        <p:txBody>
          <a:bodyPr/>
          <a:lstStyle/>
          <a:p>
            <a:r>
              <a:rPr lang="en-GB" smtClean="0">
                <a:solidFill>
                  <a:srgbClr val="000000"/>
                </a:solidFill>
              </a:rPr>
              <a:t>2019/05</a:t>
            </a:r>
            <a:endParaRPr lang="en-GB" dirty="0">
              <a:solidFill>
                <a:srgbClr val="000000"/>
              </a:solidFill>
            </a:endParaRPr>
          </a:p>
        </p:txBody>
      </p:sp>
      <p:sp>
        <p:nvSpPr>
          <p:cNvPr id="2" name="Titre 1"/>
          <p:cNvSpPr>
            <a:spLocks noGrp="1"/>
          </p:cNvSpPr>
          <p:nvPr>
            <p:ph type="title"/>
          </p:nvPr>
        </p:nvSpPr>
        <p:spPr/>
        <p:txBody>
          <a:bodyPr/>
          <a:lstStyle/>
          <a:p>
            <a:r>
              <a:rPr lang="en-US" dirty="0" smtClean="0"/>
              <a:t>DPTE</a:t>
            </a:r>
            <a:r>
              <a:rPr lang="en-US" baseline="30000" dirty="0" smtClean="0"/>
              <a:t>®</a:t>
            </a:r>
            <a:r>
              <a:rPr lang="en-US" dirty="0" smtClean="0"/>
              <a:t> LIQUID TRANSFER CONTAINERS - Example</a:t>
            </a:r>
            <a:endParaRPr lang="en-US" dirty="0"/>
          </a:p>
        </p:txBody>
      </p:sp>
      <p:sp>
        <p:nvSpPr>
          <p:cNvPr id="4" name="Espace réservé de la date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6" name="Espace réservé du numéro de diapositive 5"/>
          <p:cNvSpPr>
            <a:spLocks noGrp="1"/>
          </p:cNvSpPr>
          <p:nvPr>
            <p:ph type="sldNum" sz="quarter" idx="16"/>
          </p:nvPr>
        </p:nvSpPr>
        <p:spPr/>
        <p:txBody>
          <a:bodyPr/>
          <a:lstStyle/>
          <a:p>
            <a:r>
              <a:rPr lang="en-US" smtClean="0">
                <a:solidFill>
                  <a:srgbClr val="595857"/>
                </a:solidFill>
              </a:rPr>
              <a:t>Page </a:t>
            </a:r>
            <a:fld id="{11A20EE6-9D0E-4D2E-AC18-D673A8617645}" type="slidenum">
              <a:rPr lang="en-US" smtClean="0">
                <a:solidFill>
                  <a:srgbClr val="595857"/>
                </a:solidFill>
              </a:rPr>
              <a:pPr/>
              <a:t>16</a:t>
            </a:fld>
            <a:endParaRPr lang="en-US" dirty="0">
              <a:solidFill>
                <a:srgbClr val="595857"/>
              </a:solidFill>
            </a:endParaRPr>
          </a:p>
        </p:txBody>
      </p:sp>
      <p:pic>
        <p:nvPicPr>
          <p:cNvPr id="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874" y="1480120"/>
            <a:ext cx="3171790" cy="44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3729377"/>
            <a:ext cx="2976555" cy="21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P228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8" y="1480120"/>
            <a:ext cx="2791335" cy="20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00"/>
                </a:solidFill>
                <a:miter lim="800000"/>
                <a:headEnd/>
                <a:tailEnd/>
              </a14:hiddenLine>
            </a:ext>
          </a:extLst>
        </p:spPr>
      </p:pic>
      <p:pic>
        <p:nvPicPr>
          <p:cNvPr id="25" name="Picture 4" descr="P4220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91344" y="1480120"/>
            <a:ext cx="2789456" cy="2092896"/>
          </a:xfrm>
          <a:prstGeom prst="rect">
            <a:avLst/>
          </a:prstGeom>
          <a:noFill/>
          <a:ln>
            <a:no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6" name="Picture 2" descr="C:\Fichiers David BARBAULT\La Calhène\Photos - films\Transfert\CT 190 liquide poingées retractables B27581\IMG_8663 zo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9496" y="3729377"/>
            <a:ext cx="3456384" cy="226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5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95326" y="914179"/>
            <a:ext cx="10801349" cy="282573"/>
          </a:xfrm>
        </p:spPr>
        <p:txBody>
          <a:bodyPr/>
          <a:lstStyle/>
          <a:p>
            <a:r>
              <a:rPr lang="en-US" dirty="0" smtClean="0">
                <a:solidFill>
                  <a:srgbClr val="94B654"/>
                </a:solidFill>
              </a:rPr>
              <a:t>DPTE® Beta – baskets, internal arrangement, trolleys…</a:t>
            </a:r>
            <a:endParaRPr lang="en-US" dirty="0">
              <a:solidFill>
                <a:srgbClr val="94B654"/>
              </a:solidFill>
            </a:endParaRPr>
          </a:p>
        </p:txBody>
      </p:sp>
      <p:sp>
        <p:nvSpPr>
          <p:cNvPr id="15" name="Espace réservé du pied de page 14"/>
          <p:cNvSpPr>
            <a:spLocks noGrp="1"/>
          </p:cNvSpPr>
          <p:nvPr>
            <p:ph type="ftr" sz="quarter" idx="15"/>
          </p:nvPr>
        </p:nvSpPr>
        <p:spPr/>
        <p:txBody>
          <a:bodyPr/>
          <a:lstStyle/>
          <a:p>
            <a:r>
              <a:rPr lang="en-GB" smtClean="0">
                <a:solidFill>
                  <a:srgbClr val="000000"/>
                </a:solidFill>
              </a:rPr>
              <a:t>2019/05</a:t>
            </a:r>
            <a:endParaRPr lang="en-GB" dirty="0">
              <a:solidFill>
                <a:srgbClr val="000000"/>
              </a:solidFill>
            </a:endParaRPr>
          </a:p>
        </p:txBody>
      </p:sp>
      <p:sp>
        <p:nvSpPr>
          <p:cNvPr id="2" name="Titre 1"/>
          <p:cNvSpPr>
            <a:spLocks noGrp="1"/>
          </p:cNvSpPr>
          <p:nvPr>
            <p:ph type="title"/>
          </p:nvPr>
        </p:nvSpPr>
        <p:spPr/>
        <p:txBody>
          <a:bodyPr/>
          <a:lstStyle/>
          <a:p>
            <a:r>
              <a:rPr lang="fr-FR" dirty="0"/>
              <a:t>DPTE</a:t>
            </a:r>
            <a:r>
              <a:rPr lang="fr-FR" baseline="30000" dirty="0"/>
              <a:t>®</a:t>
            </a:r>
            <a:r>
              <a:rPr lang="fr-FR" dirty="0"/>
              <a:t> </a:t>
            </a:r>
            <a:r>
              <a:rPr lang="fr-FR" dirty="0" smtClean="0"/>
              <a:t>CONTAINERS - </a:t>
            </a:r>
            <a:r>
              <a:rPr lang="en-US" dirty="0" smtClean="0"/>
              <a:t>Accessories</a:t>
            </a:r>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39" y="1717230"/>
            <a:ext cx="2457633" cy="1843225"/>
          </a:xfrm>
          <a:prstGeom prst="rect">
            <a:avLst/>
          </a:prstGeom>
        </p:spPr>
      </p:pic>
      <p:pic>
        <p:nvPicPr>
          <p:cNvPr id="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9709" y="3738359"/>
            <a:ext cx="2463963" cy="1847972"/>
          </a:xfrm>
          <a:prstGeom prst="rect">
            <a:avLst/>
          </a:prstGeom>
          <a:ln>
            <a:noFill/>
          </a:ln>
          <a:extLst>
            <a:ext uri="{FAA26D3D-D897-4be2-8F04-BA451C77F1D7}"/>
          </a:extLst>
        </p:spPr>
      </p:pic>
      <p:sp>
        <p:nvSpPr>
          <p:cNvPr id="4" name="Espace réservé de la date 3"/>
          <p:cNvSpPr>
            <a:spLocks noGrp="1"/>
          </p:cNvSpPr>
          <p:nvPr>
            <p:ph type="dt" sz="half" idx="14"/>
          </p:nvPr>
        </p:nvSpPr>
        <p:spPr/>
        <p:txBody>
          <a:bodyPr/>
          <a:lstStyle/>
          <a:p>
            <a:r>
              <a:rPr lang="fr-FR" smtClean="0">
                <a:solidFill>
                  <a:srgbClr val="595857"/>
                </a:solidFill>
              </a:rPr>
              <a:t>DPTE solution </a:t>
            </a:r>
            <a:endParaRPr lang="en-US" dirty="0">
              <a:solidFill>
                <a:srgbClr val="595857"/>
              </a:solidFill>
            </a:endParaRPr>
          </a:p>
        </p:txBody>
      </p:sp>
      <p:sp>
        <p:nvSpPr>
          <p:cNvPr id="6" name="Espace réservé du numéro de diapositive 5"/>
          <p:cNvSpPr>
            <a:spLocks noGrp="1"/>
          </p:cNvSpPr>
          <p:nvPr>
            <p:ph type="sldNum" sz="quarter" idx="16"/>
          </p:nvPr>
        </p:nvSpPr>
        <p:spPr/>
        <p:txBody>
          <a:bodyPr/>
          <a:lstStyle/>
          <a:p>
            <a:r>
              <a:rPr lang="en-US" smtClean="0">
                <a:solidFill>
                  <a:srgbClr val="595857"/>
                </a:solidFill>
              </a:rPr>
              <a:t>Page </a:t>
            </a:r>
            <a:fld id="{11A20EE6-9D0E-4D2E-AC18-D673A8617645}" type="slidenum">
              <a:rPr lang="en-US" smtClean="0">
                <a:solidFill>
                  <a:srgbClr val="595857"/>
                </a:solidFill>
              </a:rPr>
              <a:pPr/>
              <a:t>17</a:t>
            </a:fld>
            <a:endParaRPr lang="en-US" dirty="0">
              <a:solidFill>
                <a:srgbClr val="595857"/>
              </a:solidFill>
            </a:endParaRPr>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3410594" y="1717755"/>
            <a:ext cx="2901430" cy="3868575"/>
          </a:xfrm>
          <a:prstGeom prst="rect">
            <a:avLst/>
          </a:prstGeom>
          <a:extLst/>
        </p:spPr>
      </p:pic>
      <p:pic>
        <p:nvPicPr>
          <p:cNvPr id="2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82229" y="1712482"/>
            <a:ext cx="1674011" cy="2232015"/>
          </a:xfrm>
          <a:prstGeom prst="rect">
            <a:avLst/>
          </a:prstGeom>
          <a:ln>
            <a:noFill/>
          </a:ln>
          <a:extLst>
            <a:ext uri="{FAA26D3D-D897-4be2-8F04-BA451C77F1D7}"/>
          </a:extLst>
        </p:spPr>
      </p:pic>
      <p:pic>
        <p:nvPicPr>
          <p:cNvPr id="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a:xfrm>
            <a:off x="6600056" y="4082810"/>
            <a:ext cx="2304256" cy="1503521"/>
          </a:xfrm>
          <a:prstGeom prst="rect">
            <a:avLst/>
          </a:prstGeom>
          <a:ln>
            <a:noFill/>
          </a:ln>
          <a:extLst/>
        </p:spPr>
      </p:pic>
      <p:pic>
        <p:nvPicPr>
          <p:cNvPr id="24" name="Image 23" descr="P:\Communication\PhotosGLC\Products\DPTE_System\BetaContainers\BetaContainer_SpecificSanofi\IMG_8246.JPG"/>
          <p:cNvPicPr/>
          <p:nvPr/>
        </p:nvPicPr>
        <p:blipFill rotWithShape="1">
          <a:blip r:embed="rId7" cstate="print">
            <a:extLst>
              <a:ext uri="{28A0092B-C50C-407E-A947-70E740481C1C}">
                <a14:useLocalDpi xmlns:a14="http://schemas.microsoft.com/office/drawing/2010/main" val="0"/>
              </a:ext>
            </a:extLst>
          </a:blip>
          <a:srcRect r="37"/>
          <a:stretch/>
        </p:blipFill>
        <p:spPr bwMode="auto">
          <a:xfrm>
            <a:off x="9048328" y="4077072"/>
            <a:ext cx="2740182" cy="1509259"/>
          </a:xfrm>
          <a:prstGeom prst="rect">
            <a:avLst/>
          </a:prstGeom>
          <a:ln>
            <a:noFill/>
          </a:ln>
          <a:extLst>
            <a:ext uri="{53640926-AAD7-44D8-BBD7-CCE9431645EC}">
              <a14:shadowObscured xmlns:a14="http://schemas.microsoft.com/office/drawing/2010/main"/>
            </a:ext>
          </a:extLst>
        </p:spPr>
        <p:style>
          <a:lnRef idx="1">
            <a:schemeClr val="accent1"/>
          </a:lnRef>
          <a:fillRef idx="2">
            <a:schemeClr val="accent1"/>
          </a:fillRef>
          <a:effectRef idx="1">
            <a:schemeClr val="accent1"/>
          </a:effectRef>
          <a:fontRef idx="minor">
            <a:schemeClr val="dk1"/>
          </a:fontRef>
        </p:style>
      </p:pic>
      <p:pic>
        <p:nvPicPr>
          <p:cNvPr id="26" name="Picture 16"/>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64770" y="1717229"/>
            <a:ext cx="3323740" cy="2215827"/>
          </a:xfrm>
          <a:prstGeom prst="rect">
            <a:avLst/>
          </a:prstGeom>
          <a:ln>
            <a:noFill/>
          </a:ln>
          <a:extLst>
            <a:ext uri="{FAA26D3D-D897-4be2-8F04-BA451C77F1D7}"/>
          </a:extLst>
        </p:spPr>
      </p:pic>
    </p:spTree>
    <p:extLst>
      <p:ext uri="{BB962C8B-B14F-4D97-AF65-F5344CB8AC3E}">
        <p14:creationId xmlns:p14="http://schemas.microsoft.com/office/powerpoint/2010/main" val="2975641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DPTE-</a:t>
            </a:r>
            <a:r>
              <a:rPr lang="fr-FR" dirty="0" err="1" smtClean="0"/>
              <a:t>BetaBag</a:t>
            </a:r>
            <a:r>
              <a:rPr lang="fr-FR" baseline="30000" dirty="0" smtClean="0"/>
              <a:t>®</a:t>
            </a:r>
            <a:r>
              <a:rPr lang="fr-FR" dirty="0" smtClean="0"/>
              <a:t> </a:t>
            </a:r>
            <a:endParaRPr lang="en-US" dirty="0"/>
          </a:p>
        </p:txBody>
      </p:sp>
      <p:sp>
        <p:nvSpPr>
          <p:cNvPr id="11" name="Subtitle 10"/>
          <p:cNvSpPr>
            <a:spLocks noGrp="1"/>
          </p:cNvSpPr>
          <p:nvPr>
            <p:ph type="subTitle" idx="1"/>
          </p:nvPr>
        </p:nvSpPr>
        <p:spPr/>
        <p:txBody>
          <a:bodyPr/>
          <a:lstStyle/>
          <a:p>
            <a:r>
              <a:rPr lang="fr-FR" dirty="0" err="1" smtClean="0"/>
              <a:t>Material</a:t>
            </a:r>
            <a:r>
              <a:rPr lang="fr-FR" dirty="0" smtClean="0"/>
              <a:t> - applications</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2708920"/>
            <a:ext cx="3888432" cy="24984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4" name="Espace réservé de la date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Espace réservé du numéro de diapositive 4"/>
          <p:cNvSpPr>
            <a:spLocks noGrp="1"/>
          </p:cNvSpPr>
          <p:nvPr>
            <p:ph type="sldNum" sz="quarter" idx="12"/>
          </p:nvPr>
        </p:nvSpPr>
        <p:spPr/>
        <p:txBody>
          <a:bodyPr/>
          <a:lstStyle/>
          <a:p>
            <a:r>
              <a:rPr lang="en-US" smtClean="0">
                <a:solidFill>
                  <a:srgbClr val="595857"/>
                </a:solidFill>
              </a:rPr>
              <a:t>Page </a:t>
            </a:r>
            <a:fld id="{11A20EE6-9D0E-4D2E-AC18-D673A8617645}" type="slidenum">
              <a:rPr lang="en-US" smtClean="0">
                <a:solidFill>
                  <a:srgbClr val="595857"/>
                </a:solidFill>
              </a:rPr>
              <a:pPr/>
              <a:t>18</a:t>
            </a:fld>
            <a:endParaRPr lang="en-US" dirty="0">
              <a:solidFill>
                <a:srgbClr val="595857"/>
              </a:solidFill>
            </a:endParaRPr>
          </a:p>
        </p:txBody>
      </p:sp>
    </p:spTree>
    <p:extLst>
      <p:ext uri="{BB962C8B-B14F-4D97-AF65-F5344CB8AC3E}">
        <p14:creationId xmlns:p14="http://schemas.microsoft.com/office/powerpoint/2010/main" val="457097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695327" y="1081924"/>
            <a:ext cx="6192761" cy="834908"/>
          </a:xfrm>
        </p:spPr>
        <p:txBody>
          <a:bodyPr/>
          <a:lstStyle/>
          <a:p>
            <a:r>
              <a:rPr lang="en-US" dirty="0" smtClean="0">
                <a:solidFill>
                  <a:srgbClr val="94B654"/>
                </a:solidFill>
              </a:rPr>
              <a:t>Cleanroom manufacturing </a:t>
            </a:r>
            <a:r>
              <a:rPr lang="en-US" dirty="0" smtClean="0"/>
              <a:t/>
            </a:r>
            <a:br>
              <a:rPr lang="en-US" dirty="0" smtClean="0"/>
            </a:br>
            <a:endParaRPr lang="en-US" dirty="0"/>
          </a:p>
        </p:txBody>
      </p:sp>
      <p:sp>
        <p:nvSpPr>
          <p:cNvPr id="6" name="Titre 5"/>
          <p:cNvSpPr>
            <a:spLocks noGrp="1"/>
          </p:cNvSpPr>
          <p:nvPr>
            <p:ph type="title"/>
          </p:nvPr>
        </p:nvSpPr>
        <p:spPr/>
        <p:txBody>
          <a:bodyPr/>
          <a:lstStyle/>
          <a:p>
            <a:r>
              <a:rPr lang="en-US" altLang="en-US" dirty="0" smtClean="0"/>
              <a:t>Getinge </a:t>
            </a:r>
            <a:r>
              <a:rPr lang="en-US" altLang="en-US" dirty="0" err="1" smtClean="0"/>
              <a:t>Vendôme</a:t>
            </a:r>
            <a:r>
              <a:rPr lang="en-US" altLang="en-US" dirty="0" smtClean="0"/>
              <a:t> – Sterile packaging</a:t>
            </a:r>
            <a:endParaRPr lang="en-US" dirty="0"/>
          </a:p>
        </p:txBody>
      </p:sp>
      <p:pic>
        <p:nvPicPr>
          <p:cNvPr id="8" name="Picture 2"/>
          <p:cNvPicPr>
            <a:picLocks noChangeAspect="1" noChangeArrowheads="1"/>
          </p:cNvPicPr>
          <p:nvPr/>
        </p:nvPicPr>
        <p:blipFill rotWithShape="1">
          <a:blip r:embed="rId2"/>
          <a:stretch/>
        </p:blipFill>
        <p:spPr bwMode="auto">
          <a:xfrm>
            <a:off x="695401" y="2000726"/>
            <a:ext cx="7488831" cy="40601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051" name="Picture 3"/>
          <p:cNvPicPr>
            <a:picLocks noGrp="1" noChangeAspect="1" noChangeArrowheads="1"/>
          </p:cNvPicPr>
          <p:nvPr>
            <p:ph idx="14"/>
          </p:nvPr>
        </p:nvPicPr>
        <p:blipFill>
          <a:blip r:embed="rId3">
            <a:extLst>
              <a:ext uri="{28A0092B-C50C-407E-A947-70E740481C1C}">
                <a14:useLocalDpi xmlns:a14="http://schemas.microsoft.com/office/drawing/2010/main" val="0"/>
              </a:ext>
            </a:extLst>
          </a:blip>
          <a:srcRect/>
          <a:stretch>
            <a:fillRect/>
          </a:stretch>
        </p:blipFill>
        <p:spPr bwMode="auto">
          <a:xfrm>
            <a:off x="8390452" y="3396693"/>
            <a:ext cx="3554276" cy="26641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104"/>
          <a:stretch/>
        </p:blipFill>
        <p:spPr bwMode="auto">
          <a:xfrm>
            <a:off x="1343473" y="4875270"/>
            <a:ext cx="1692187" cy="110643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904" b="1714"/>
          <a:stretch/>
        </p:blipFill>
        <p:spPr bwMode="auto">
          <a:xfrm>
            <a:off x="4295801" y="4973588"/>
            <a:ext cx="1612980" cy="100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sp>
        <p:nvSpPr>
          <p:cNvPr id="9" name="ZoneTexte 8"/>
          <p:cNvSpPr txBox="1"/>
          <p:nvPr/>
        </p:nvSpPr>
        <p:spPr>
          <a:xfrm>
            <a:off x="8328248" y="260648"/>
            <a:ext cx="3678685" cy="3960440"/>
          </a:xfrm>
          <a:prstGeom prst="rect">
            <a:avLst/>
          </a:prstGeom>
          <a:noFill/>
          <a:ln w="6350">
            <a:noFill/>
          </a:ln>
        </p:spPr>
        <p:txBody>
          <a:bodyPr vert="horz" wrap="square" lIns="36000" tIns="36000" rIns="36000" bIns="36000" rtlCol="0">
            <a:noAutofit/>
          </a:bodyPr>
          <a:lstStyle/>
          <a:p>
            <a:pPr>
              <a:spcBef>
                <a:spcPts val="600"/>
              </a:spcBef>
            </a:pPr>
            <a:r>
              <a:rPr lang="en-US" sz="1600" dirty="0" smtClean="0">
                <a:solidFill>
                  <a:srgbClr val="18274A"/>
                </a:solidFill>
              </a:rPr>
              <a:t>2 Cleanrooms in Vendôme</a:t>
            </a:r>
          </a:p>
          <a:p>
            <a:pPr>
              <a:spcBef>
                <a:spcPts val="600"/>
              </a:spcBef>
            </a:pPr>
            <a:r>
              <a:rPr lang="en-US" sz="1600" dirty="0" smtClean="0">
                <a:solidFill>
                  <a:srgbClr val="18274A"/>
                </a:solidFill>
              </a:rPr>
              <a:t>More than 1000 </a:t>
            </a:r>
            <a:r>
              <a:rPr lang="en-US" sz="1600" dirty="0" smtClean="0">
                <a:solidFill>
                  <a:srgbClr val="18274A"/>
                </a:solidFill>
              </a:rPr>
              <a:t>m² Controlled Atmosphere </a:t>
            </a:r>
            <a:r>
              <a:rPr lang="en-US" sz="1600" dirty="0" smtClean="0">
                <a:solidFill>
                  <a:srgbClr val="18274A"/>
                </a:solidFill>
              </a:rPr>
              <a:t>Areas</a:t>
            </a:r>
          </a:p>
          <a:p>
            <a:pPr>
              <a:spcBef>
                <a:spcPts val="600"/>
              </a:spcBef>
            </a:pPr>
            <a:endParaRPr lang="en-US" sz="1600" dirty="0" smtClean="0">
              <a:solidFill>
                <a:srgbClr val="18274A"/>
              </a:solidFill>
            </a:endParaRPr>
          </a:p>
          <a:p>
            <a:pPr>
              <a:spcBef>
                <a:spcPts val="600"/>
              </a:spcBef>
            </a:pPr>
            <a:endParaRPr lang="en-US" sz="1600" dirty="0">
              <a:solidFill>
                <a:srgbClr val="18274A"/>
              </a:solidFill>
            </a:endParaRPr>
          </a:p>
          <a:p>
            <a:pPr>
              <a:spcBef>
                <a:spcPts val="600"/>
              </a:spcBef>
            </a:pPr>
            <a:r>
              <a:rPr lang="en-US" sz="1600" dirty="0" smtClean="0">
                <a:solidFill>
                  <a:srgbClr val="18274A"/>
                </a:solidFill>
              </a:rPr>
              <a:t>Total </a:t>
            </a:r>
            <a:r>
              <a:rPr lang="en-US" sz="1600" dirty="0" smtClean="0">
                <a:solidFill>
                  <a:srgbClr val="18274A"/>
                </a:solidFill>
              </a:rPr>
              <a:t>traceability of products</a:t>
            </a:r>
          </a:p>
          <a:p>
            <a:pPr>
              <a:spcBef>
                <a:spcPts val="600"/>
              </a:spcBef>
            </a:pPr>
            <a:r>
              <a:rPr lang="en-US" sz="1600" dirty="0" smtClean="0">
                <a:solidFill>
                  <a:srgbClr val="18274A"/>
                </a:solidFill>
              </a:rPr>
              <a:t>100% product inspection</a:t>
            </a:r>
          </a:p>
          <a:p>
            <a:pPr>
              <a:spcBef>
                <a:spcPts val="600"/>
              </a:spcBef>
            </a:pPr>
            <a:r>
              <a:rPr lang="en-US" sz="1600" dirty="0" smtClean="0">
                <a:solidFill>
                  <a:srgbClr val="18274A"/>
                </a:solidFill>
              </a:rPr>
              <a:t>Strict gowning regulations</a:t>
            </a:r>
          </a:p>
          <a:p>
            <a:pPr>
              <a:spcBef>
                <a:spcPts val="600"/>
              </a:spcBef>
            </a:pPr>
            <a:r>
              <a:rPr lang="en-US" sz="1600" dirty="0" smtClean="0">
                <a:solidFill>
                  <a:srgbClr val="18274A"/>
                </a:solidFill>
              </a:rPr>
              <a:t>Over 150,000 DPTE-</a:t>
            </a:r>
            <a:r>
              <a:rPr lang="en-US" sz="1600" dirty="0" err="1" smtClean="0">
                <a:solidFill>
                  <a:srgbClr val="18274A"/>
                </a:solidFill>
              </a:rPr>
              <a:t>BetaBag</a:t>
            </a:r>
            <a:r>
              <a:rPr lang="en-US" sz="1600" dirty="0" smtClean="0">
                <a:solidFill>
                  <a:srgbClr val="18274A"/>
                </a:solidFill>
              </a:rPr>
              <a:t>® products manufactured in 2018.</a:t>
            </a:r>
          </a:p>
          <a:p>
            <a:pPr>
              <a:spcBef>
                <a:spcPts val="600"/>
              </a:spcBef>
            </a:pPr>
            <a:endParaRPr lang="en-US" sz="1600" dirty="0" smtClean="0">
              <a:solidFill>
                <a:srgbClr val="18274A"/>
              </a:solidFill>
            </a:endParaRPr>
          </a:p>
          <a:p>
            <a:pPr>
              <a:spcBef>
                <a:spcPts val="600"/>
              </a:spcBef>
            </a:pPr>
            <a:endParaRPr lang="en-US" sz="1600" dirty="0" smtClean="0">
              <a:solidFill>
                <a:srgbClr val="18274A"/>
              </a:solidFill>
            </a:endParaRPr>
          </a:p>
        </p:txBody>
      </p:sp>
      <p:sp>
        <p:nvSpPr>
          <p:cNvPr id="10" name="ZoneTexte 9"/>
          <p:cNvSpPr txBox="1"/>
          <p:nvPr/>
        </p:nvSpPr>
        <p:spPr>
          <a:xfrm>
            <a:off x="2711624" y="6165304"/>
            <a:ext cx="6552728" cy="504056"/>
          </a:xfrm>
          <a:prstGeom prst="rect">
            <a:avLst/>
          </a:prstGeom>
          <a:noFill/>
          <a:ln w="6350">
            <a:noFill/>
          </a:ln>
        </p:spPr>
        <p:txBody>
          <a:bodyPr vert="horz" wrap="square" lIns="36000" tIns="36000" rIns="36000" bIns="36000" rtlCol="0">
            <a:noAutofit/>
          </a:bodyPr>
          <a:lstStyle/>
          <a:p>
            <a:pPr>
              <a:spcBef>
                <a:spcPts val="600"/>
              </a:spcBef>
            </a:pPr>
            <a:r>
              <a:rPr lang="en-US" sz="1600" dirty="0">
                <a:solidFill>
                  <a:srgbClr val="18274A"/>
                </a:solidFill>
              </a:rPr>
              <a:t>The DPTE-</a:t>
            </a:r>
            <a:r>
              <a:rPr lang="en-US" sz="1600" dirty="0" err="1">
                <a:solidFill>
                  <a:srgbClr val="18274A"/>
                </a:solidFill>
              </a:rPr>
              <a:t>BetaBag</a:t>
            </a:r>
            <a:r>
              <a:rPr lang="en-US" sz="1600" dirty="0">
                <a:solidFill>
                  <a:srgbClr val="18274A"/>
                </a:solidFill>
              </a:rPr>
              <a:t>® is manufactured in highly regulated ultra-clean conditions and contributes </a:t>
            </a:r>
            <a:r>
              <a:rPr lang="en-US" sz="1600" dirty="0" smtClean="0">
                <a:solidFill>
                  <a:srgbClr val="18274A"/>
                </a:solidFill>
              </a:rPr>
              <a:t>to security in biopharma production. </a:t>
            </a:r>
            <a:endParaRPr lang="fr-FR" sz="1600" dirty="0" err="1" smtClean="0">
              <a:solidFill>
                <a:srgbClr val="18274A"/>
              </a:solidFill>
            </a:endParaRPr>
          </a:p>
        </p:txBody>
      </p:sp>
      <p:sp>
        <p:nvSpPr>
          <p:cNvPr id="3" name="Espace réservé de la date 2"/>
          <p:cNvSpPr>
            <a:spLocks noGrp="1"/>
          </p:cNvSpPr>
          <p:nvPr>
            <p:ph type="dt" sz="half" idx="15"/>
          </p:nvPr>
        </p:nvSpPr>
        <p:spPr/>
        <p:txBody>
          <a:bodyPr/>
          <a:lstStyle/>
          <a:p>
            <a:r>
              <a:rPr lang="fr-FR" smtClean="0"/>
              <a:t>DPTE solution </a:t>
            </a:r>
            <a:endParaRPr lang="en-US" dirty="0"/>
          </a:p>
        </p:txBody>
      </p:sp>
      <p:sp>
        <p:nvSpPr>
          <p:cNvPr id="5" name="Espace réservé du numéro de diapositive 4"/>
          <p:cNvSpPr>
            <a:spLocks noGrp="1"/>
          </p:cNvSpPr>
          <p:nvPr>
            <p:ph type="sldNum" sz="quarter" idx="17"/>
          </p:nvPr>
        </p:nvSpPr>
        <p:spPr/>
        <p:txBody>
          <a:bodyPr/>
          <a:lstStyle/>
          <a:p>
            <a:r>
              <a:rPr lang="en-US" smtClean="0"/>
              <a:t>Page </a:t>
            </a:r>
            <a:fld id="{11A20EE6-9D0E-4D2E-AC18-D673A8617645}" type="slidenum">
              <a:rPr lang="en-US" smtClean="0"/>
              <a:pPr/>
              <a:t>19</a:t>
            </a:fld>
            <a:endParaRPr lang="en-US" dirty="0"/>
          </a:p>
        </p:txBody>
      </p:sp>
    </p:spTree>
    <p:extLst>
      <p:ext uri="{BB962C8B-B14F-4D97-AF65-F5344CB8AC3E}">
        <p14:creationId xmlns:p14="http://schemas.microsoft.com/office/powerpoint/2010/main" val="1360043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fr-FR" smtClean="0"/>
              <a:t>DPTE solution </a:t>
            </a:r>
            <a:endParaRPr lang="en-US" dirty="0"/>
          </a:p>
        </p:txBody>
      </p:sp>
      <p:sp>
        <p:nvSpPr>
          <p:cNvPr id="6" name="Footer Placeholder 5"/>
          <p:cNvSpPr>
            <a:spLocks noGrp="1"/>
          </p:cNvSpPr>
          <p:nvPr>
            <p:ph type="ftr" sz="quarter" idx="16"/>
          </p:nvPr>
        </p:nvSpPr>
        <p:spPr/>
        <p:txBody>
          <a:bodyPr/>
          <a:lstStyle/>
          <a:p>
            <a:r>
              <a:rPr lang="en-US" smtClean="0"/>
              <a:t>2019/05</a:t>
            </a:r>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2</a:t>
            </a:fld>
            <a:endParaRPr lang="en-US" dirty="0"/>
          </a:p>
        </p:txBody>
      </p:sp>
      <p:sp>
        <p:nvSpPr>
          <p:cNvPr id="8" name="Title 7"/>
          <p:cNvSpPr>
            <a:spLocks noGrp="1"/>
          </p:cNvSpPr>
          <p:nvPr>
            <p:ph type="title"/>
          </p:nvPr>
        </p:nvSpPr>
        <p:spPr/>
        <p:txBody>
          <a:bodyPr/>
          <a:lstStyle/>
          <a:p>
            <a:r>
              <a:rPr lang="fr-FR" altLang="fr-FR" dirty="0"/>
              <a:t>GETINGE La </a:t>
            </a:r>
            <a:r>
              <a:rPr lang="fr-FR" altLang="fr-FR" dirty="0" err="1" smtClean="0"/>
              <a:t>Calhène</a:t>
            </a:r>
            <a:r>
              <a:rPr lang="fr-FR" altLang="fr-FR" dirty="0" smtClean="0"/>
              <a:t/>
            </a:r>
            <a:br>
              <a:rPr lang="fr-FR" altLang="fr-FR" dirty="0" smtClean="0"/>
            </a:br>
            <a:r>
              <a:rPr lang="en-US" altLang="fr-FR" dirty="0">
                <a:solidFill>
                  <a:schemeClr val="tx2">
                    <a:lumMod val="75000"/>
                    <a:lumOff val="25000"/>
                  </a:schemeClr>
                </a:solidFill>
              </a:rPr>
              <a:t>Center of Excellence for isolators and DPTE</a:t>
            </a:r>
            <a:r>
              <a:rPr lang="en-US" altLang="fr-FR" dirty="0" smtClean="0">
                <a:solidFill>
                  <a:schemeClr val="tx2">
                    <a:lumMod val="75000"/>
                    <a:lumOff val="25000"/>
                  </a:schemeClr>
                </a:solidFill>
              </a:rPr>
              <a:t>®</a:t>
            </a:r>
            <a:endParaRPr lang="en-US" dirty="0">
              <a:solidFill>
                <a:schemeClr val="tx2">
                  <a:lumMod val="75000"/>
                  <a:lumOff val="25000"/>
                </a:schemeClr>
              </a:solidFill>
            </a:endParaRPr>
          </a:p>
        </p:txBody>
      </p:sp>
      <p:sp>
        <p:nvSpPr>
          <p:cNvPr id="18" name="Espace réservé du contenu 2"/>
          <p:cNvSpPr>
            <a:spLocks noGrp="1"/>
          </p:cNvSpPr>
          <p:nvPr>
            <p:ph idx="4294967295"/>
          </p:nvPr>
        </p:nvSpPr>
        <p:spPr>
          <a:xfrm>
            <a:off x="720279" y="1340768"/>
            <a:ext cx="5959349" cy="3344653"/>
          </a:xfrm>
          <a:prstGeom prst="rect">
            <a:avLst/>
          </a:prstGeom>
        </p:spPr>
        <p:txBody>
          <a:bodyPr/>
          <a:lstStyle/>
          <a:p>
            <a:pPr marL="285750" lvl="1" indent="-285750">
              <a:buClrTx/>
              <a:defRPr/>
            </a:pPr>
            <a:r>
              <a:rPr lang="en-US" altLang="fr-FR" sz="1800" dirty="0" err="1" smtClean="0">
                <a:solidFill>
                  <a:schemeClr val="accent6">
                    <a:lumMod val="10000"/>
                  </a:schemeClr>
                </a:solidFill>
              </a:rPr>
              <a:t>Vendôme</a:t>
            </a:r>
            <a:r>
              <a:rPr lang="en-US" altLang="fr-FR" sz="1800" dirty="0" smtClean="0">
                <a:solidFill>
                  <a:schemeClr val="accent6">
                    <a:lumMod val="10000"/>
                  </a:schemeClr>
                </a:solidFill>
              </a:rPr>
              <a:t> </a:t>
            </a:r>
            <a:r>
              <a:rPr lang="en-US" altLang="fr-FR" sz="1800" i="1" dirty="0">
                <a:solidFill>
                  <a:schemeClr val="accent6">
                    <a:lumMod val="10000"/>
                  </a:schemeClr>
                </a:solidFill>
              </a:rPr>
              <a:t>(France, 41)</a:t>
            </a:r>
          </a:p>
          <a:p>
            <a:pPr marL="285750" lvl="1" indent="-285750">
              <a:buClrTx/>
              <a:defRPr/>
            </a:pPr>
            <a:r>
              <a:rPr lang="en-US" altLang="fr-FR" sz="1800" dirty="0">
                <a:solidFill>
                  <a:schemeClr val="accent6">
                    <a:lumMod val="10000"/>
                  </a:schemeClr>
                </a:solidFill>
              </a:rPr>
              <a:t>8 600 m2  </a:t>
            </a:r>
            <a:r>
              <a:rPr lang="en-US" altLang="en-US" sz="1800" i="1" dirty="0">
                <a:solidFill>
                  <a:schemeClr val="accent6">
                    <a:lumMod val="10000"/>
                  </a:schemeClr>
                </a:solidFill>
              </a:rPr>
              <a:t>(92,600 </a:t>
            </a:r>
            <a:r>
              <a:rPr lang="en-US" altLang="en-US" sz="1800" i="1" dirty="0" err="1">
                <a:solidFill>
                  <a:schemeClr val="accent6">
                    <a:lumMod val="10000"/>
                  </a:schemeClr>
                </a:solidFill>
              </a:rPr>
              <a:t>sqf</a:t>
            </a:r>
            <a:r>
              <a:rPr lang="en-US" altLang="en-US" sz="1800" i="1" dirty="0">
                <a:solidFill>
                  <a:schemeClr val="accent6">
                    <a:lumMod val="10000"/>
                  </a:schemeClr>
                </a:solidFill>
              </a:rPr>
              <a:t>) </a:t>
            </a:r>
            <a:endParaRPr lang="en-US" altLang="fr-FR" sz="1800" i="1" dirty="0">
              <a:solidFill>
                <a:schemeClr val="accent6">
                  <a:lumMod val="10000"/>
                </a:schemeClr>
              </a:solidFill>
            </a:endParaRPr>
          </a:p>
          <a:p>
            <a:pPr marL="285750" lvl="1" indent="-285750">
              <a:buClrTx/>
              <a:defRPr/>
            </a:pPr>
            <a:r>
              <a:rPr lang="en-US" altLang="fr-FR" sz="1800" dirty="0">
                <a:solidFill>
                  <a:schemeClr val="accent6">
                    <a:lumMod val="10000"/>
                  </a:schemeClr>
                </a:solidFill>
              </a:rPr>
              <a:t>More than 220 employees</a:t>
            </a:r>
          </a:p>
          <a:p>
            <a:pPr marL="285750" lvl="1" indent="-285750">
              <a:buClrTx/>
              <a:defRPr/>
            </a:pPr>
            <a:r>
              <a:rPr lang="en-US" altLang="fr-FR" sz="1800" dirty="0">
                <a:solidFill>
                  <a:schemeClr val="accent6">
                    <a:lumMod val="10000"/>
                  </a:schemeClr>
                </a:solidFill>
              </a:rPr>
              <a:t>Center of Excellence for isolators since 70’s </a:t>
            </a:r>
            <a:r>
              <a:rPr lang="en-US" altLang="fr-FR" sz="1800" i="1" dirty="0">
                <a:solidFill>
                  <a:schemeClr val="accent6">
                    <a:lumMod val="10000"/>
                  </a:schemeClr>
                </a:solidFill>
              </a:rPr>
              <a:t>(</a:t>
            </a:r>
            <a:r>
              <a:rPr lang="en-US" altLang="fr-FR" sz="1800" b="1" i="1" dirty="0" smtClean="0">
                <a:solidFill>
                  <a:schemeClr val="accent6">
                    <a:lumMod val="10000"/>
                  </a:schemeClr>
                </a:solidFill>
              </a:rPr>
              <a:t>3200</a:t>
            </a:r>
            <a:r>
              <a:rPr lang="en-US" altLang="fr-FR" sz="1800" b="1" i="1" dirty="0">
                <a:solidFill>
                  <a:schemeClr val="accent6">
                    <a:lumMod val="10000"/>
                  </a:schemeClr>
                </a:solidFill>
              </a:rPr>
              <a:t>+ isolators </a:t>
            </a:r>
            <a:r>
              <a:rPr lang="en-US" altLang="fr-FR" sz="1800" i="1" dirty="0">
                <a:solidFill>
                  <a:schemeClr val="accent6">
                    <a:lumMod val="10000"/>
                  </a:schemeClr>
                </a:solidFill>
              </a:rPr>
              <a:t>designed and manufactured worldwide)</a:t>
            </a:r>
            <a:r>
              <a:rPr lang="en-US" altLang="fr-FR" sz="1800" dirty="0">
                <a:solidFill>
                  <a:schemeClr val="accent6">
                    <a:lumMod val="10000"/>
                  </a:schemeClr>
                </a:solidFill>
              </a:rPr>
              <a:t> </a:t>
            </a:r>
            <a:endParaRPr lang="en-US" altLang="fr-FR" sz="1800" i="1" dirty="0">
              <a:solidFill>
                <a:schemeClr val="accent6">
                  <a:lumMod val="10000"/>
                </a:schemeClr>
              </a:solidFill>
            </a:endParaRPr>
          </a:p>
          <a:p>
            <a:pPr marL="285750" lvl="1" indent="-285750">
              <a:buClrTx/>
              <a:defRPr/>
            </a:pPr>
            <a:r>
              <a:rPr lang="en-US" altLang="fr-FR" sz="1800" dirty="0">
                <a:solidFill>
                  <a:schemeClr val="accent6">
                    <a:lumMod val="10000"/>
                  </a:schemeClr>
                </a:solidFill>
              </a:rPr>
              <a:t>The </a:t>
            </a:r>
            <a:r>
              <a:rPr lang="en-US" altLang="fr-FR" sz="1800" b="1" dirty="0">
                <a:solidFill>
                  <a:schemeClr val="accent6">
                    <a:lumMod val="10000"/>
                  </a:schemeClr>
                </a:solidFill>
              </a:rPr>
              <a:t>DPTE®</a:t>
            </a:r>
            <a:r>
              <a:rPr lang="en-US" altLang="fr-FR" sz="1800" dirty="0">
                <a:solidFill>
                  <a:schemeClr val="accent6">
                    <a:lumMod val="10000"/>
                  </a:schemeClr>
                </a:solidFill>
              </a:rPr>
              <a:t> inventor</a:t>
            </a:r>
          </a:p>
          <a:p>
            <a:pPr marL="285750" lvl="1" indent="-285750">
              <a:buClrTx/>
              <a:defRPr/>
            </a:pPr>
            <a:r>
              <a:rPr lang="en-US" altLang="fr-FR" sz="1800" b="1" dirty="0">
                <a:solidFill>
                  <a:schemeClr val="accent6">
                    <a:lumMod val="10000"/>
                  </a:schemeClr>
                </a:solidFill>
              </a:rPr>
              <a:t>ISO 9001 V2015 &amp;14001 </a:t>
            </a:r>
            <a:r>
              <a:rPr lang="en-US" altLang="fr-FR" sz="1800" dirty="0">
                <a:solidFill>
                  <a:schemeClr val="accent6">
                    <a:lumMod val="10000"/>
                  </a:schemeClr>
                </a:solidFill>
              </a:rPr>
              <a:t>(LRQA) </a:t>
            </a:r>
            <a:r>
              <a:rPr lang="en-US" altLang="fr-FR" sz="1800" b="1" dirty="0">
                <a:solidFill>
                  <a:schemeClr val="accent6">
                    <a:lumMod val="10000"/>
                  </a:schemeClr>
                </a:solidFill>
              </a:rPr>
              <a:t>certified</a:t>
            </a:r>
            <a:endParaRPr lang="fr-FR" altLang="fr-FR" sz="1800" b="1" dirty="0">
              <a:solidFill>
                <a:schemeClr val="accent6">
                  <a:lumMod val="10000"/>
                </a:schemeClr>
              </a:solidFill>
            </a:endParaRPr>
          </a:p>
          <a:p>
            <a:pPr marL="285750" lvl="0" indent="-285750">
              <a:buFont typeface="Wingdings" panose="05000000000000000000" pitchFamily="2" charset="2"/>
              <a:buChar char="ü"/>
            </a:pPr>
            <a:endParaRPr lang="fr-FR" sz="1800" dirty="0" smtClean="0">
              <a:solidFill>
                <a:schemeClr val="accent6">
                  <a:lumMod val="10000"/>
                </a:schemeClr>
              </a:solidFill>
            </a:endParaRPr>
          </a:p>
        </p:txBody>
      </p:sp>
      <p:sp>
        <p:nvSpPr>
          <p:cNvPr id="2" name="AutoShape 2" descr="Résultat de recherche d'images pour &quot;edouard philipp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Picture 5" descr="IMG_7554-mod diap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1637" y="1272580"/>
            <a:ext cx="39528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G_7534-mod diap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08" y="3675331"/>
            <a:ext cx="9937104" cy="253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49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a:t>
            </a:r>
            <a:r>
              <a:rPr lang="fr-FR" dirty="0" err="1" smtClean="0"/>
              <a:t>various</a:t>
            </a:r>
            <a:r>
              <a:rPr lang="fr-FR" dirty="0" smtClean="0"/>
              <a:t> </a:t>
            </a:r>
            <a:r>
              <a:rPr lang="fr-FR" dirty="0" err="1" smtClean="0"/>
              <a:t>material</a:t>
            </a:r>
            <a:endParaRPr lang="en-US" dirty="0"/>
          </a:p>
        </p:txBody>
      </p:sp>
      <p:pic>
        <p:nvPicPr>
          <p:cNvPr id="28674" name="Picture 2"/>
          <p:cNvPicPr>
            <a:picLocks noGrp="1" noChangeAspect="1" noChangeArrowheads="1"/>
          </p:cNvPicPr>
          <p:nvPr>
            <p:ph idx="14"/>
          </p:nvPr>
        </p:nvPicPr>
        <p:blipFill rotWithShape="1">
          <a:blip r:embed="rId2">
            <a:extLst>
              <a:ext uri="{28A0092B-C50C-407E-A947-70E740481C1C}">
                <a14:useLocalDpi xmlns:a14="http://schemas.microsoft.com/office/drawing/2010/main" val="0"/>
              </a:ext>
            </a:extLst>
          </a:blip>
          <a:stretch/>
        </p:blipFill>
        <p:spPr bwMode="auto">
          <a:xfrm>
            <a:off x="6748030" y="3397517"/>
            <a:ext cx="3380418" cy="23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2"/>
          <p:cNvSpPr>
            <a:spLocks noChangeArrowheads="1"/>
          </p:cNvSpPr>
          <p:nvPr/>
        </p:nvSpPr>
        <p:spPr bwMode="auto">
          <a:xfrm>
            <a:off x="1559496" y="1129265"/>
            <a:ext cx="3672408" cy="2123658"/>
          </a:xfrm>
          <a:prstGeom prst="rect">
            <a:avLst/>
          </a:prstGeom>
          <a:solidFill>
            <a:srgbClr val="495A6B"/>
          </a:solidFill>
          <a:ln w="9525">
            <a:noFill/>
            <a:miter lim="800000"/>
            <a:headEnd/>
            <a:tailEnd/>
          </a:ln>
          <a:effectLst/>
          <a:extLst/>
        </p:spPr>
        <p:txBody>
          <a:bodyPr wrap="square">
            <a:spAutoFit/>
          </a:bodyPr>
          <a:lstStyle/>
          <a:p>
            <a:pPr>
              <a:spcBef>
                <a:spcPts val="600"/>
              </a:spcBef>
            </a:pPr>
            <a:r>
              <a:rPr lang="fr-FR" sz="1600" dirty="0" smtClean="0">
                <a:solidFill>
                  <a:schemeClr val="bg1"/>
                </a:solidFill>
              </a:rPr>
              <a:t>Name: </a:t>
            </a:r>
            <a:r>
              <a:rPr lang="fr-FR" sz="1600" dirty="0">
                <a:solidFill>
                  <a:schemeClr val="bg1"/>
                </a:solidFill>
              </a:rPr>
              <a:t>DPTE-</a:t>
            </a:r>
            <a:r>
              <a:rPr lang="fr-FR" sz="1600" dirty="0" err="1">
                <a:solidFill>
                  <a:schemeClr val="bg1"/>
                </a:solidFill>
              </a:rPr>
              <a:t>BetaBag</a:t>
            </a:r>
            <a:r>
              <a:rPr lang="fr-FR" sz="1600" dirty="0">
                <a:solidFill>
                  <a:schemeClr val="bg1"/>
                </a:solidFill>
              </a:rPr>
              <a:t>® RTU*</a:t>
            </a:r>
          </a:p>
          <a:p>
            <a:pPr>
              <a:spcBef>
                <a:spcPts val="600"/>
              </a:spcBef>
            </a:pPr>
            <a:r>
              <a:rPr lang="fr-FR" sz="1600" dirty="0">
                <a:solidFill>
                  <a:schemeClr val="bg1"/>
                </a:solidFill>
              </a:rPr>
              <a:t>DPTE</a:t>
            </a:r>
            <a:r>
              <a:rPr lang="fr-FR" sz="1600" baseline="30000" dirty="0">
                <a:solidFill>
                  <a:schemeClr val="bg1"/>
                </a:solidFill>
              </a:rPr>
              <a:t>®</a:t>
            </a:r>
            <a:r>
              <a:rPr lang="fr-FR" altLang="ja-JP" sz="1600" dirty="0">
                <a:solidFill>
                  <a:schemeClr val="bg1"/>
                </a:solidFill>
              </a:rPr>
              <a:t>: </a:t>
            </a:r>
            <a:r>
              <a:rPr lang="fr-FR" altLang="ja-JP" sz="1600" dirty="0" err="1">
                <a:solidFill>
                  <a:schemeClr val="bg1"/>
                </a:solidFill>
              </a:rPr>
              <a:t>Polyethylene</a:t>
            </a:r>
            <a:endParaRPr lang="fr-FR" altLang="ja-JP" sz="1600" dirty="0">
              <a:solidFill>
                <a:schemeClr val="bg1"/>
              </a:solidFill>
            </a:endParaRPr>
          </a:p>
          <a:p>
            <a:pPr>
              <a:spcBef>
                <a:spcPts val="600"/>
              </a:spcBef>
            </a:pPr>
            <a:r>
              <a:rPr lang="fr-FR" altLang="ja-JP" sz="1600" dirty="0">
                <a:solidFill>
                  <a:schemeClr val="bg1"/>
                </a:solidFill>
              </a:rPr>
              <a:t>Diam: 105, 190 &amp; 270 mm</a:t>
            </a:r>
          </a:p>
          <a:p>
            <a:pPr>
              <a:spcBef>
                <a:spcPts val="600"/>
              </a:spcBef>
            </a:pPr>
            <a:r>
              <a:rPr lang="fr-FR" altLang="ja-JP" sz="1600" dirty="0" smtClean="0">
                <a:solidFill>
                  <a:schemeClr val="bg1"/>
                </a:solidFill>
              </a:rPr>
              <a:t>Bag: </a:t>
            </a:r>
            <a:r>
              <a:rPr lang="fr-FR" altLang="ja-JP" sz="1600" dirty="0">
                <a:solidFill>
                  <a:schemeClr val="bg1"/>
                </a:solidFill>
              </a:rPr>
              <a:t>PE </a:t>
            </a:r>
            <a:r>
              <a:rPr lang="fr-FR" altLang="ja-JP" sz="1600" dirty="0" smtClean="0">
                <a:solidFill>
                  <a:schemeClr val="bg1"/>
                </a:solidFill>
              </a:rPr>
              <a:t>&amp; PU</a:t>
            </a:r>
          </a:p>
          <a:p>
            <a:pPr>
              <a:spcBef>
                <a:spcPts val="600"/>
              </a:spcBef>
            </a:pPr>
            <a:endParaRPr lang="fr-FR" altLang="ja-JP" sz="1600" dirty="0" smtClean="0">
              <a:solidFill>
                <a:schemeClr val="bg1"/>
              </a:solidFill>
            </a:endParaRPr>
          </a:p>
          <a:p>
            <a:pPr>
              <a:tabLst>
                <a:tab pos="2951163" algn="l"/>
              </a:tabLst>
            </a:pPr>
            <a:r>
              <a:rPr lang="fr-FR" altLang="ja-JP" sz="1600" dirty="0" smtClean="0">
                <a:solidFill>
                  <a:schemeClr val="bg1"/>
                </a:solidFill>
                <a:ea typeface="Dotum" panose="020B0600000101010101" pitchFamily="34" charset="-127"/>
              </a:rPr>
              <a:t>Gamma </a:t>
            </a:r>
            <a:r>
              <a:rPr lang="fr-FR" altLang="ja-JP" sz="1600" dirty="0" err="1" smtClean="0">
                <a:solidFill>
                  <a:schemeClr val="bg1"/>
                </a:solidFill>
                <a:ea typeface="Dotum" panose="020B0600000101010101" pitchFamily="34" charset="-127"/>
              </a:rPr>
              <a:t>sterilization</a:t>
            </a:r>
            <a:endParaRPr lang="fr-FR" altLang="ja-JP" sz="1600" dirty="0">
              <a:solidFill>
                <a:schemeClr val="bg1"/>
              </a:solidFill>
              <a:ea typeface="Dotum" panose="020B0600000101010101" pitchFamily="34" charset="-127"/>
            </a:endParaRPr>
          </a:p>
          <a:p>
            <a:pPr>
              <a:tabLst>
                <a:tab pos="2951163" algn="l"/>
              </a:tabLst>
            </a:pPr>
            <a:r>
              <a:rPr lang="fr-FR" altLang="ja-JP" sz="1600" dirty="0">
                <a:solidFill>
                  <a:schemeClr val="bg1"/>
                </a:solidFill>
                <a:ea typeface="Dotum" panose="020B0600000101010101" pitchFamily="34" charset="-127"/>
              </a:rPr>
              <a:t>(RTU</a:t>
            </a:r>
            <a:r>
              <a:rPr lang="fr-FR" altLang="ja-JP" sz="1600" dirty="0" smtClean="0">
                <a:solidFill>
                  <a:schemeClr val="bg1"/>
                </a:solidFill>
                <a:ea typeface="Dotum" panose="020B0600000101010101" pitchFamily="34" charset="-127"/>
              </a:rPr>
              <a:t>*)</a:t>
            </a:r>
            <a:endParaRPr lang="fr-FR" sz="1600" dirty="0">
              <a:solidFill>
                <a:schemeClr val="bg1"/>
              </a:solidFill>
              <a:ea typeface="Dotum" panose="020B0600000101010101" pitchFamily="34" charset="-127"/>
            </a:endParaRPr>
          </a:p>
        </p:txBody>
      </p:sp>
      <p:sp>
        <p:nvSpPr>
          <p:cNvPr id="15" name="Rectangle 11"/>
          <p:cNvSpPr>
            <a:spLocks noChangeArrowheads="1"/>
          </p:cNvSpPr>
          <p:nvPr/>
        </p:nvSpPr>
        <p:spPr bwMode="auto">
          <a:xfrm>
            <a:off x="6744071" y="1124744"/>
            <a:ext cx="3384377" cy="2123658"/>
          </a:xfrm>
          <a:prstGeom prst="rect">
            <a:avLst/>
          </a:prstGeom>
          <a:solidFill>
            <a:srgbClr val="495A6B"/>
          </a:solidFill>
          <a:ln w="9525">
            <a:noFill/>
            <a:miter lim="800000"/>
            <a:headEnd/>
            <a:tailEnd/>
          </a:ln>
          <a:effectLst/>
        </p:spPr>
        <p:txBody>
          <a:bodyPr wrap="square">
            <a:spAutoFit/>
          </a:bodyPr>
          <a:lstStyle/>
          <a:p>
            <a:pPr>
              <a:spcBef>
                <a:spcPts val="600"/>
              </a:spcBef>
            </a:pPr>
            <a:r>
              <a:rPr lang="fr-FR" altLang="fr-FR" sz="1600" dirty="0" smtClean="0">
                <a:solidFill>
                  <a:schemeClr val="bg1"/>
                </a:solidFill>
              </a:rPr>
              <a:t>Name: </a:t>
            </a:r>
            <a:r>
              <a:rPr lang="fr-FR" altLang="fr-FR" sz="1600" dirty="0">
                <a:solidFill>
                  <a:schemeClr val="bg1"/>
                </a:solidFill>
              </a:rPr>
              <a:t>DPTE-</a:t>
            </a:r>
            <a:r>
              <a:rPr lang="fr-FR" altLang="fr-FR" sz="1600" dirty="0" err="1">
                <a:solidFill>
                  <a:schemeClr val="bg1"/>
                </a:solidFill>
              </a:rPr>
              <a:t>BetaBag</a:t>
            </a:r>
            <a:r>
              <a:rPr lang="fr-FR" altLang="fr-FR" sz="1600" dirty="0">
                <a:solidFill>
                  <a:schemeClr val="bg1"/>
                </a:solidFill>
              </a:rPr>
              <a:t>® RTS-PC**</a:t>
            </a:r>
          </a:p>
          <a:p>
            <a:pPr>
              <a:spcBef>
                <a:spcPts val="600"/>
              </a:spcBef>
            </a:pPr>
            <a:r>
              <a:rPr lang="fr-FR" altLang="fr-FR" sz="1600" dirty="0">
                <a:solidFill>
                  <a:schemeClr val="bg1"/>
                </a:solidFill>
              </a:rPr>
              <a:t>DPTE®</a:t>
            </a:r>
            <a:r>
              <a:rPr lang="fr-FR" altLang="ja-JP" sz="1600" dirty="0">
                <a:solidFill>
                  <a:schemeClr val="bg1"/>
                </a:solidFill>
              </a:rPr>
              <a:t>: </a:t>
            </a:r>
            <a:r>
              <a:rPr lang="fr-FR" altLang="ja-JP" sz="1600" dirty="0" smtClean="0">
                <a:solidFill>
                  <a:schemeClr val="bg1"/>
                </a:solidFill>
              </a:rPr>
              <a:t>PSU or PC</a:t>
            </a:r>
            <a:endParaRPr lang="fr-FR" altLang="ja-JP" sz="1600" dirty="0">
              <a:solidFill>
                <a:schemeClr val="bg1"/>
              </a:solidFill>
            </a:endParaRPr>
          </a:p>
          <a:p>
            <a:pPr>
              <a:spcBef>
                <a:spcPts val="600"/>
              </a:spcBef>
            </a:pPr>
            <a:r>
              <a:rPr lang="fr-FR" altLang="ja-JP" sz="1600" dirty="0">
                <a:solidFill>
                  <a:schemeClr val="bg1"/>
                </a:solidFill>
              </a:rPr>
              <a:t>Diam.: 105 &amp; 190 mm</a:t>
            </a:r>
          </a:p>
          <a:p>
            <a:pPr>
              <a:spcBef>
                <a:spcPts val="600"/>
              </a:spcBef>
            </a:pPr>
            <a:r>
              <a:rPr lang="fr-FR" altLang="ja-JP" sz="1600" dirty="0" smtClean="0">
                <a:solidFill>
                  <a:schemeClr val="bg1"/>
                </a:solidFill>
              </a:rPr>
              <a:t>Bag: HDPE - </a:t>
            </a:r>
            <a:r>
              <a:rPr lang="fr-FR" altLang="ja-JP" sz="1600" dirty="0" err="1">
                <a:solidFill>
                  <a:schemeClr val="bg1"/>
                </a:solidFill>
              </a:rPr>
              <a:t>Tyvek</a:t>
            </a:r>
            <a:r>
              <a:rPr lang="fr-FR" altLang="ja-JP" sz="1600" dirty="0" smtClean="0">
                <a:solidFill>
                  <a:schemeClr val="bg1"/>
                </a:solidFill>
              </a:rPr>
              <a:t>®</a:t>
            </a:r>
          </a:p>
          <a:p>
            <a:pPr>
              <a:spcBef>
                <a:spcPts val="600"/>
              </a:spcBef>
            </a:pPr>
            <a:endParaRPr lang="fr-FR" altLang="fr-FR" sz="1600" dirty="0">
              <a:solidFill>
                <a:schemeClr val="bg1"/>
              </a:solidFill>
            </a:endParaRPr>
          </a:p>
          <a:p>
            <a:pPr>
              <a:tabLst>
                <a:tab pos="2951163" algn="l"/>
              </a:tabLst>
            </a:pPr>
            <a:r>
              <a:rPr lang="fr-FR" altLang="ja-JP" sz="1600" dirty="0">
                <a:solidFill>
                  <a:schemeClr val="bg1"/>
                </a:solidFill>
                <a:ea typeface="Dotum" panose="020B0600000101010101" pitchFamily="34" charset="-127"/>
              </a:rPr>
              <a:t>Autoclave </a:t>
            </a:r>
            <a:r>
              <a:rPr lang="fr-FR" altLang="ja-JP" sz="1600" dirty="0" smtClean="0">
                <a:solidFill>
                  <a:schemeClr val="bg1"/>
                </a:solidFill>
                <a:ea typeface="Dotum" panose="020B0600000101010101" pitchFamily="34" charset="-127"/>
              </a:rPr>
              <a:t>or </a:t>
            </a:r>
            <a:r>
              <a:rPr lang="fr-FR" altLang="ja-JP" sz="1600" dirty="0">
                <a:solidFill>
                  <a:schemeClr val="bg1"/>
                </a:solidFill>
                <a:ea typeface="Dotum" panose="020B0600000101010101" pitchFamily="34" charset="-127"/>
              </a:rPr>
              <a:t>ETO</a:t>
            </a:r>
          </a:p>
          <a:p>
            <a:pPr>
              <a:tabLst>
                <a:tab pos="2951163" algn="l"/>
              </a:tabLst>
            </a:pPr>
            <a:r>
              <a:rPr lang="fr-FR" altLang="ja-JP" sz="1600" dirty="0">
                <a:solidFill>
                  <a:schemeClr val="bg1"/>
                </a:solidFill>
                <a:ea typeface="Dotum" panose="020B0600000101010101" pitchFamily="34" charset="-127"/>
              </a:rPr>
              <a:t>(RTS</a:t>
            </a:r>
            <a:r>
              <a:rPr lang="fr-FR" altLang="ja-JP" sz="1600" dirty="0" smtClean="0">
                <a:solidFill>
                  <a:schemeClr val="bg1"/>
                </a:solidFill>
                <a:ea typeface="Dotum" panose="020B0600000101010101" pitchFamily="34" charset="-127"/>
              </a:rPr>
              <a:t>**)</a:t>
            </a:r>
            <a:endParaRPr lang="fr-FR" sz="1600" dirty="0">
              <a:solidFill>
                <a:schemeClr val="bg1"/>
              </a:solidFill>
              <a:ea typeface="Dotum" panose="020B0600000101010101" pitchFamily="34" charset="-127"/>
            </a:endParaRPr>
          </a:p>
        </p:txBody>
      </p:sp>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pic>
        <p:nvPicPr>
          <p:cNvPr id="28676" name="Picture 4" descr="AGF00044"/>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1559496" y="3397516"/>
            <a:ext cx="3672408" cy="232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FF"/>
                </a:solidFill>
                <a:miter lim="800000"/>
                <a:headEnd/>
                <a:tailEnd/>
              </a14:hiddenLine>
            </a:ext>
          </a:extLst>
        </p:spPr>
      </p:pic>
      <p:sp>
        <p:nvSpPr>
          <p:cNvPr id="3" name="Espace réservé de la date 2"/>
          <p:cNvSpPr>
            <a:spLocks noGrp="1"/>
          </p:cNvSpPr>
          <p:nvPr>
            <p:ph type="dt" sz="half" idx="15"/>
          </p:nvPr>
        </p:nvSpPr>
        <p:spPr/>
        <p:txBody>
          <a:bodyPr/>
          <a:lstStyle/>
          <a:p>
            <a:r>
              <a:rPr lang="fr-FR" smtClean="0"/>
              <a:t>DPTE solution </a:t>
            </a:r>
            <a:endParaRPr lang="en-US" dirty="0"/>
          </a:p>
        </p:txBody>
      </p:sp>
      <p:sp>
        <p:nvSpPr>
          <p:cNvPr id="4" name="Espace réservé du numéro de diapositive 3"/>
          <p:cNvSpPr>
            <a:spLocks noGrp="1"/>
          </p:cNvSpPr>
          <p:nvPr>
            <p:ph type="sldNum" sz="quarter" idx="17"/>
          </p:nvPr>
        </p:nvSpPr>
        <p:spPr/>
        <p:txBody>
          <a:bodyPr/>
          <a:lstStyle/>
          <a:p>
            <a:r>
              <a:rPr lang="en-US" smtClean="0"/>
              <a:t>Page </a:t>
            </a:r>
            <a:fld id="{11A20EE6-9D0E-4D2E-AC18-D673A8617645}" type="slidenum">
              <a:rPr lang="en-US" smtClean="0"/>
              <a:pPr/>
              <a:t>20</a:t>
            </a:fld>
            <a:endParaRPr lang="en-US" dirty="0"/>
          </a:p>
        </p:txBody>
      </p:sp>
    </p:spTree>
    <p:extLst>
      <p:ext uri="{BB962C8B-B14F-4D97-AF65-F5344CB8AC3E}">
        <p14:creationId xmlns:p14="http://schemas.microsoft.com/office/powerpoint/2010/main" val="166885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DPTE-</a:t>
            </a:r>
            <a:r>
              <a:rPr lang="fr-FR" dirty="0" err="1"/>
              <a:t>BetaBag</a:t>
            </a:r>
            <a:r>
              <a:rPr lang="fr-FR" baseline="30000" dirty="0" smtClean="0"/>
              <a:t>®</a:t>
            </a:r>
            <a:r>
              <a:rPr lang="fr-FR" dirty="0" smtClean="0"/>
              <a:t>: </a:t>
            </a:r>
            <a:r>
              <a:rPr lang="fr-FR" dirty="0"/>
              <a:t>more </a:t>
            </a:r>
            <a:r>
              <a:rPr lang="fr-FR" dirty="0" err="1"/>
              <a:t>than</a:t>
            </a:r>
            <a:r>
              <a:rPr lang="fr-FR" dirty="0"/>
              <a:t> a bag</a:t>
            </a:r>
            <a:endParaRPr lang="en-US" dirty="0"/>
          </a:p>
        </p:txBody>
      </p:sp>
      <p:sp>
        <p:nvSpPr>
          <p:cNvPr id="7" name="Rectangle 6"/>
          <p:cNvSpPr/>
          <p:nvPr/>
        </p:nvSpPr>
        <p:spPr>
          <a:xfrm>
            <a:off x="551384" y="1052736"/>
            <a:ext cx="3555782" cy="338554"/>
          </a:xfrm>
          <a:prstGeom prst="rect">
            <a:avLst/>
          </a:prstGeom>
        </p:spPr>
        <p:txBody>
          <a:bodyPr wrap="none">
            <a:spAutoFit/>
          </a:bodyPr>
          <a:lstStyle/>
          <a:p>
            <a:pPr lvl="0">
              <a:spcBef>
                <a:spcPts val="600"/>
              </a:spcBef>
            </a:pPr>
            <a:r>
              <a:rPr lang="fr-FR" sz="1600" b="1" dirty="0">
                <a:solidFill>
                  <a:srgbClr val="F39200"/>
                </a:solidFill>
              </a:rPr>
              <a:t>DPTE</a:t>
            </a:r>
            <a:r>
              <a:rPr lang="fr-FR" sz="1600" b="1" baseline="30000" dirty="0">
                <a:solidFill>
                  <a:srgbClr val="F39200"/>
                </a:solidFill>
              </a:rPr>
              <a:t>®</a:t>
            </a:r>
            <a:r>
              <a:rPr lang="fr-FR" sz="1600" b="1" dirty="0">
                <a:solidFill>
                  <a:srgbClr val="F39200"/>
                </a:solidFill>
              </a:rPr>
              <a:t> Security and </a:t>
            </a:r>
            <a:r>
              <a:rPr lang="fr-FR" sz="1600" b="1" dirty="0" err="1">
                <a:solidFill>
                  <a:srgbClr val="F39200"/>
                </a:solidFill>
              </a:rPr>
              <a:t>Leaktightness</a:t>
            </a:r>
            <a:endParaRPr lang="en-US" sz="1600" b="1" dirty="0">
              <a:solidFill>
                <a:srgbClr val="F39200"/>
              </a:solidFill>
            </a:endParaRPr>
          </a:p>
        </p:txBody>
      </p:sp>
      <p:sp>
        <p:nvSpPr>
          <p:cNvPr id="9" name="ZoneTexte 8"/>
          <p:cNvSpPr txBox="1"/>
          <p:nvPr/>
        </p:nvSpPr>
        <p:spPr>
          <a:xfrm>
            <a:off x="6168008" y="737138"/>
            <a:ext cx="5400600" cy="5112568"/>
          </a:xfrm>
          <a:prstGeom prst="rect">
            <a:avLst/>
          </a:prstGeom>
          <a:noFill/>
          <a:ln w="6350">
            <a:noFill/>
          </a:ln>
        </p:spPr>
        <p:txBody>
          <a:bodyPr vert="horz" wrap="square" lIns="36000" tIns="36000" rIns="36000" bIns="36000" rtlCol="0">
            <a:noAutofit/>
          </a:bodyPr>
          <a:lstStyle/>
          <a:p>
            <a:pPr algn="just">
              <a:spcBef>
                <a:spcPts val="600"/>
              </a:spcBef>
            </a:pPr>
            <a:r>
              <a:rPr lang="fr-FR" sz="1600" dirty="0" smtClean="0"/>
              <a:t>The validation of </a:t>
            </a:r>
            <a:r>
              <a:rPr lang="fr-FR" sz="1600" dirty="0" err="1" smtClean="0"/>
              <a:t>our</a:t>
            </a:r>
            <a:r>
              <a:rPr lang="fr-FR" sz="1600" dirty="0" smtClean="0"/>
              <a:t> DPTE-</a:t>
            </a:r>
            <a:r>
              <a:rPr lang="fr-FR" sz="1600" dirty="0" err="1" smtClean="0"/>
              <a:t>BetaBag</a:t>
            </a:r>
            <a:r>
              <a:rPr lang="fr-FR" sz="1600" baseline="30000" dirty="0" smtClean="0"/>
              <a:t>®</a:t>
            </a:r>
            <a:r>
              <a:rPr lang="fr-FR" sz="1600" dirty="0" smtClean="0"/>
              <a:t> complies </a:t>
            </a:r>
            <a:r>
              <a:rPr lang="fr-FR" sz="1600" dirty="0" err="1" smtClean="0"/>
              <a:t>with</a:t>
            </a:r>
            <a:r>
              <a:rPr lang="fr-FR" sz="1600" dirty="0" smtClean="0"/>
              <a:t> international </a:t>
            </a:r>
            <a:r>
              <a:rPr lang="fr-FR" sz="1600" dirty="0" err="1" smtClean="0"/>
              <a:t>regulations</a:t>
            </a:r>
            <a:r>
              <a:rPr lang="fr-FR" sz="1600" dirty="0" smtClean="0"/>
              <a:t>:</a:t>
            </a:r>
          </a:p>
          <a:p>
            <a:pPr marL="285750" indent="-285750" algn="just">
              <a:spcBef>
                <a:spcPts val="600"/>
              </a:spcBef>
              <a:buFont typeface="Arial" panose="020B0604020202020204" pitchFamily="34" charset="0"/>
              <a:buChar char="•"/>
            </a:pPr>
            <a:r>
              <a:rPr lang="fr-FR" sz="1600" dirty="0" err="1" smtClean="0"/>
              <a:t>Mechanical</a:t>
            </a:r>
            <a:r>
              <a:rPr lang="fr-FR" sz="1600" dirty="0" smtClean="0"/>
              <a:t> validation</a:t>
            </a:r>
          </a:p>
          <a:p>
            <a:pPr algn="just">
              <a:spcBef>
                <a:spcPts val="600"/>
              </a:spcBef>
            </a:pPr>
            <a:r>
              <a:rPr lang="fr-FR" sz="1600" dirty="0"/>
              <a:t>	</a:t>
            </a:r>
            <a:r>
              <a:rPr lang="fr-FR" sz="1600" dirty="0" smtClean="0"/>
              <a:t>- </a:t>
            </a:r>
            <a:r>
              <a:rPr lang="fr-FR" sz="1600" dirty="0" err="1" smtClean="0"/>
              <a:t>validated</a:t>
            </a:r>
            <a:r>
              <a:rPr lang="fr-FR" sz="1600" dirty="0" smtClean="0"/>
              <a:t> for </a:t>
            </a:r>
            <a:r>
              <a:rPr lang="fr-FR" sz="1600" b="1" dirty="0" smtClean="0"/>
              <a:t>up to 5 </a:t>
            </a:r>
            <a:r>
              <a:rPr lang="fr-FR" sz="1600" dirty="0" smtClean="0"/>
              <a:t>connexion / </a:t>
            </a:r>
            <a:r>
              <a:rPr lang="fr-FR" sz="1600" dirty="0" err="1" smtClean="0"/>
              <a:t>disconnexion</a:t>
            </a:r>
            <a:endParaRPr lang="fr-FR" sz="1600" dirty="0" smtClean="0"/>
          </a:p>
          <a:p>
            <a:pPr algn="just">
              <a:spcBef>
                <a:spcPts val="600"/>
              </a:spcBef>
            </a:pPr>
            <a:r>
              <a:rPr lang="fr-FR" sz="1600" dirty="0"/>
              <a:t>	</a:t>
            </a:r>
            <a:r>
              <a:rPr lang="fr-FR" sz="1600" dirty="0" smtClean="0"/>
              <a:t>- </a:t>
            </a:r>
            <a:r>
              <a:rPr lang="fr-FR" sz="1600" dirty="0" err="1" smtClean="0"/>
              <a:t>Leak</a:t>
            </a:r>
            <a:r>
              <a:rPr lang="fr-FR" sz="1600" dirty="0" smtClean="0"/>
              <a:t> </a:t>
            </a:r>
            <a:r>
              <a:rPr lang="fr-FR" sz="1600" dirty="0" err="1" smtClean="0"/>
              <a:t>tight</a:t>
            </a:r>
            <a:r>
              <a:rPr lang="fr-FR" sz="1600" dirty="0" smtClean="0"/>
              <a:t> </a:t>
            </a:r>
            <a:r>
              <a:rPr lang="fr-FR" sz="1600" dirty="0" err="1" smtClean="0"/>
              <a:t>testing</a:t>
            </a:r>
            <a:r>
              <a:rPr lang="fr-FR" sz="1600" dirty="0" smtClean="0"/>
              <a:t> of DPTE</a:t>
            </a:r>
            <a:r>
              <a:rPr lang="fr-FR" sz="1600" baseline="30000" dirty="0" smtClean="0"/>
              <a:t>®</a:t>
            </a:r>
            <a:r>
              <a:rPr lang="fr-FR" sz="1600" dirty="0" smtClean="0"/>
              <a:t> beta unit</a:t>
            </a:r>
          </a:p>
          <a:p>
            <a:pPr algn="just">
              <a:spcBef>
                <a:spcPts val="600"/>
              </a:spcBef>
            </a:pPr>
            <a:r>
              <a:rPr lang="fr-FR" sz="1600" dirty="0"/>
              <a:t>	</a:t>
            </a:r>
            <a:r>
              <a:rPr lang="fr-FR" sz="1600" dirty="0" smtClean="0"/>
              <a:t>- </a:t>
            </a:r>
            <a:r>
              <a:rPr lang="fr-FR" sz="1600" dirty="0" err="1" smtClean="0"/>
              <a:t>Leak</a:t>
            </a:r>
            <a:r>
              <a:rPr lang="fr-FR" sz="1600" dirty="0" smtClean="0"/>
              <a:t> </a:t>
            </a:r>
            <a:r>
              <a:rPr lang="fr-FR" sz="1600" dirty="0" err="1" smtClean="0"/>
              <a:t>tight</a:t>
            </a:r>
            <a:r>
              <a:rPr lang="fr-FR" sz="1600" dirty="0" smtClean="0"/>
              <a:t> </a:t>
            </a:r>
            <a:r>
              <a:rPr lang="fr-FR" sz="1600" dirty="0" err="1" smtClean="0"/>
              <a:t>testing</a:t>
            </a:r>
            <a:r>
              <a:rPr lang="fr-FR" sz="1600" dirty="0" smtClean="0"/>
              <a:t> of bag </a:t>
            </a:r>
            <a:r>
              <a:rPr lang="fr-FR" sz="1600" dirty="0" err="1" smtClean="0"/>
              <a:t>welded</a:t>
            </a:r>
            <a:r>
              <a:rPr lang="fr-FR" sz="1600" dirty="0" smtClean="0"/>
              <a:t> onto DPTE</a:t>
            </a:r>
            <a:r>
              <a:rPr lang="fr-FR" sz="1600" baseline="30000" dirty="0" smtClean="0"/>
              <a:t>®</a:t>
            </a:r>
          </a:p>
          <a:p>
            <a:pPr algn="just">
              <a:spcBef>
                <a:spcPts val="600"/>
              </a:spcBef>
            </a:pPr>
            <a:r>
              <a:rPr lang="fr-FR" sz="1600" dirty="0"/>
              <a:t>	</a:t>
            </a:r>
            <a:r>
              <a:rPr lang="fr-FR" sz="1600" dirty="0" smtClean="0"/>
              <a:t>- </a:t>
            </a:r>
            <a:r>
              <a:rPr lang="fr-FR" sz="1600" dirty="0" err="1" smtClean="0"/>
              <a:t>Seal</a:t>
            </a:r>
            <a:r>
              <a:rPr lang="fr-FR" sz="1600" dirty="0" smtClean="0"/>
              <a:t> </a:t>
            </a:r>
            <a:r>
              <a:rPr lang="fr-FR" sz="1600" dirty="0" err="1" smtClean="0"/>
              <a:t>strength</a:t>
            </a:r>
            <a:r>
              <a:rPr lang="fr-FR" sz="1600" dirty="0" smtClean="0"/>
              <a:t> of the bag</a:t>
            </a:r>
          </a:p>
          <a:p>
            <a:pPr algn="just">
              <a:spcBef>
                <a:spcPts val="600"/>
              </a:spcBef>
            </a:pPr>
            <a:endParaRPr lang="fr-FR" sz="1600" dirty="0"/>
          </a:p>
          <a:p>
            <a:pPr marL="285750" indent="-285750" algn="just">
              <a:spcBef>
                <a:spcPts val="600"/>
              </a:spcBef>
              <a:buFont typeface="Arial" panose="020B0604020202020204" pitchFamily="34" charset="0"/>
              <a:buChar char="•"/>
            </a:pPr>
            <a:r>
              <a:rPr lang="fr-FR" sz="1600" dirty="0" err="1" smtClean="0"/>
              <a:t>Sterility</a:t>
            </a:r>
            <a:r>
              <a:rPr lang="fr-FR" sz="1600" dirty="0" smtClean="0"/>
              <a:t> validation (Gamma irradiation cycle </a:t>
            </a:r>
            <a:r>
              <a:rPr lang="fr-FR" sz="1600" dirty="0" err="1" smtClean="0"/>
              <a:t>between</a:t>
            </a:r>
            <a:r>
              <a:rPr lang="fr-FR" sz="1600" dirty="0" smtClean="0"/>
              <a:t> 25 and 50 </a:t>
            </a:r>
            <a:r>
              <a:rPr lang="fr-FR" sz="1600" dirty="0" err="1" smtClean="0"/>
              <a:t>kGy</a:t>
            </a:r>
            <a:r>
              <a:rPr lang="fr-FR" sz="1600" dirty="0" smtClean="0"/>
              <a:t>)</a:t>
            </a:r>
          </a:p>
          <a:p>
            <a:pPr marL="285750" indent="-285750" algn="just">
              <a:spcBef>
                <a:spcPts val="600"/>
              </a:spcBef>
              <a:buFont typeface="Arial" panose="020B0604020202020204" pitchFamily="34" charset="0"/>
              <a:buChar char="•"/>
            </a:pPr>
            <a:endParaRPr lang="fr-FR" sz="1600" dirty="0"/>
          </a:p>
          <a:p>
            <a:pPr marL="285750" indent="-285750" algn="just">
              <a:spcBef>
                <a:spcPts val="600"/>
              </a:spcBef>
              <a:buFont typeface="Arial" panose="020B0604020202020204" pitchFamily="34" charset="0"/>
              <a:buChar char="•"/>
            </a:pPr>
            <a:r>
              <a:rPr lang="fr-FR" sz="1600" dirty="0" err="1" smtClean="0"/>
              <a:t>Microbiological</a:t>
            </a:r>
            <a:r>
              <a:rPr lang="fr-FR" sz="1600" dirty="0" smtClean="0"/>
              <a:t> validation</a:t>
            </a:r>
          </a:p>
          <a:p>
            <a:pPr algn="just">
              <a:spcBef>
                <a:spcPts val="600"/>
              </a:spcBef>
            </a:pPr>
            <a:r>
              <a:rPr lang="fr-FR" sz="1600" dirty="0" smtClean="0"/>
              <a:t>	- </a:t>
            </a:r>
            <a:r>
              <a:rPr lang="fr-FR" sz="1600" dirty="0" err="1" smtClean="0"/>
              <a:t>Bioburden</a:t>
            </a:r>
            <a:endParaRPr lang="fr-FR" sz="1600" dirty="0" smtClean="0"/>
          </a:p>
          <a:p>
            <a:pPr algn="just">
              <a:spcBef>
                <a:spcPts val="600"/>
              </a:spcBef>
            </a:pPr>
            <a:r>
              <a:rPr lang="fr-FR" sz="1600" dirty="0"/>
              <a:t>	</a:t>
            </a:r>
            <a:r>
              <a:rPr lang="fr-FR" sz="1600" dirty="0" smtClean="0"/>
              <a:t>- </a:t>
            </a:r>
            <a:r>
              <a:rPr lang="fr-FR" sz="1600" dirty="0" err="1" smtClean="0"/>
              <a:t>Endotoxin</a:t>
            </a:r>
            <a:r>
              <a:rPr lang="fr-FR" sz="1600" dirty="0" smtClean="0"/>
              <a:t> </a:t>
            </a:r>
            <a:r>
              <a:rPr lang="fr-FR" sz="1600" dirty="0" err="1" smtClean="0"/>
              <a:t>level</a:t>
            </a:r>
            <a:endParaRPr lang="fr-FR" sz="1600" dirty="0" smtClean="0"/>
          </a:p>
          <a:p>
            <a:pPr algn="just">
              <a:spcBef>
                <a:spcPts val="600"/>
              </a:spcBef>
            </a:pPr>
            <a:endParaRPr lang="fr-FR" sz="1600" dirty="0" smtClean="0"/>
          </a:p>
          <a:p>
            <a:pPr marL="285750" indent="-285750" algn="just">
              <a:spcBef>
                <a:spcPts val="600"/>
              </a:spcBef>
              <a:buFont typeface="Arial" panose="020B0604020202020204" pitchFamily="34" charset="0"/>
              <a:buChar char="•"/>
            </a:pPr>
            <a:r>
              <a:rPr lang="fr-FR" sz="1600" dirty="0" err="1" smtClean="0"/>
              <a:t>Particulate</a:t>
            </a:r>
            <a:r>
              <a:rPr lang="fr-FR" sz="1600" dirty="0" smtClean="0"/>
              <a:t> validation</a:t>
            </a:r>
          </a:p>
          <a:p>
            <a:pPr>
              <a:spcBef>
                <a:spcPts val="600"/>
              </a:spcBef>
            </a:pPr>
            <a:endParaRPr lang="fr-FR" sz="1600" dirty="0" smtClean="0"/>
          </a:p>
          <a:p>
            <a:pPr>
              <a:spcBef>
                <a:spcPts val="600"/>
              </a:spcBef>
            </a:pPr>
            <a:r>
              <a:rPr lang="fr-FR" sz="1600" baseline="30000" dirty="0"/>
              <a:t>	</a:t>
            </a:r>
            <a:endParaRPr lang="fr-FR" sz="1600" baseline="30000" dirty="0" smtClean="0"/>
          </a:p>
          <a:p>
            <a:pPr>
              <a:spcBef>
                <a:spcPts val="600"/>
              </a:spcBef>
            </a:pPr>
            <a:endParaRPr lang="fr-FR" sz="1600" dirty="0"/>
          </a:p>
          <a:p>
            <a:pPr>
              <a:spcBef>
                <a:spcPts val="600"/>
              </a:spcBef>
            </a:pPr>
            <a:endParaRPr lang="en-US" sz="1600" dirty="0" err="1" smtClean="0"/>
          </a:p>
        </p:txBody>
      </p:sp>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pic>
        <p:nvPicPr>
          <p:cNvPr id="66563" name="Picture 3" descr="C:\Users\u0277438\Pictures\DPTE-Betabag\FD-20150518_00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6" y="2132856"/>
            <a:ext cx="4966069"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5"/>
          </p:nvPr>
        </p:nvSpPr>
        <p:spPr/>
        <p:txBody>
          <a:bodyPr/>
          <a:lstStyle/>
          <a:p>
            <a:r>
              <a:rPr lang="fr-FR" smtClean="0"/>
              <a:t>DPTE solution </a:t>
            </a:r>
            <a:endParaRPr lang="en-US" dirty="0"/>
          </a:p>
        </p:txBody>
      </p:sp>
      <p:sp>
        <p:nvSpPr>
          <p:cNvPr id="3" name="Espace réservé du numéro de diapositive 2"/>
          <p:cNvSpPr>
            <a:spLocks noGrp="1"/>
          </p:cNvSpPr>
          <p:nvPr>
            <p:ph type="sldNum" sz="quarter" idx="17"/>
          </p:nvPr>
        </p:nvSpPr>
        <p:spPr/>
        <p:txBody>
          <a:bodyPr/>
          <a:lstStyle/>
          <a:p>
            <a:r>
              <a:rPr lang="en-US" smtClean="0"/>
              <a:t>Page </a:t>
            </a:r>
            <a:fld id="{11A20EE6-9D0E-4D2E-AC18-D673A8617645}" type="slidenum">
              <a:rPr lang="en-US" smtClean="0"/>
              <a:pPr/>
              <a:t>21</a:t>
            </a:fld>
            <a:endParaRPr lang="en-US" dirty="0"/>
          </a:p>
        </p:txBody>
      </p:sp>
    </p:spTree>
    <p:extLst>
      <p:ext uri="{BB962C8B-B14F-4D97-AF65-F5344CB8AC3E}">
        <p14:creationId xmlns:p14="http://schemas.microsoft.com/office/powerpoint/2010/main" val="3139519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694800" y="980728"/>
            <a:ext cx="10801349" cy="282573"/>
          </a:xfrm>
        </p:spPr>
        <p:txBody>
          <a:bodyPr/>
          <a:lstStyle/>
          <a:p>
            <a:r>
              <a:rPr lang="fr-FR" dirty="0" err="1" smtClean="0">
                <a:solidFill>
                  <a:srgbClr val="94B654"/>
                </a:solidFill>
              </a:rPr>
              <a:t>Stoppers</a:t>
            </a:r>
            <a:r>
              <a:rPr lang="fr-FR" dirty="0" smtClean="0">
                <a:solidFill>
                  <a:srgbClr val="94B654"/>
                </a:solidFill>
              </a:rPr>
              <a:t>, caps, </a:t>
            </a:r>
            <a:r>
              <a:rPr lang="fr-FR" dirty="0">
                <a:solidFill>
                  <a:srgbClr val="94B654"/>
                </a:solidFill>
              </a:rPr>
              <a:t>pistons, </a:t>
            </a:r>
            <a:r>
              <a:rPr lang="fr-FR" dirty="0" smtClean="0">
                <a:solidFill>
                  <a:srgbClr val="94B654"/>
                </a:solidFill>
              </a:rPr>
              <a:t>plastic </a:t>
            </a:r>
            <a:r>
              <a:rPr lang="fr-FR" dirty="0" err="1" smtClean="0">
                <a:solidFill>
                  <a:srgbClr val="94B654"/>
                </a:solidFill>
              </a:rPr>
              <a:t>vials</a:t>
            </a:r>
            <a:r>
              <a:rPr lang="fr-FR" dirty="0" smtClean="0">
                <a:solidFill>
                  <a:srgbClr val="94B654"/>
                </a:solidFill>
              </a:rPr>
              <a:t>…</a:t>
            </a:r>
            <a:endParaRPr lang="en-US" dirty="0">
              <a:solidFill>
                <a:srgbClr val="94B654"/>
              </a:solidFill>
            </a:endParaRPr>
          </a:p>
        </p:txBody>
      </p:sp>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Components </a:t>
            </a:r>
            <a:r>
              <a:rPr lang="fr-FR" dirty="0" err="1" smtClean="0"/>
              <a:t>transfer</a:t>
            </a:r>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99" y="1901875"/>
            <a:ext cx="3185419" cy="1789328"/>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689999" y="4070422"/>
            <a:ext cx="3185419" cy="1879038"/>
          </a:xfrm>
          <a:prstGeom prst="rect">
            <a:avLst/>
          </a:prstGeom>
          <a:extLst/>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768" y="4202337"/>
            <a:ext cx="2620684" cy="1747123"/>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7768" y="1901875"/>
            <a:ext cx="2620684" cy="2132487"/>
          </a:xfrm>
          <a:prstGeom prst="rect">
            <a:avLst/>
          </a:prstGeom>
          <a:extLst/>
        </p:spPr>
      </p:pic>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pic>
        <p:nvPicPr>
          <p:cNvPr id="12" name="Image 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44072" y="1901875"/>
            <a:ext cx="2228191" cy="1671142"/>
          </a:xfrm>
          <a:prstGeom prst="rect">
            <a:avLst/>
          </a:prstGeom>
          <a:extLst/>
        </p:spPr>
      </p:pic>
      <p:sp>
        <p:nvSpPr>
          <p:cNvPr id="3" name="Espace réservé de la date 2"/>
          <p:cNvSpPr>
            <a:spLocks noGrp="1"/>
          </p:cNvSpPr>
          <p:nvPr>
            <p:ph type="dt" sz="half" idx="15"/>
          </p:nvPr>
        </p:nvSpPr>
        <p:spPr/>
        <p:txBody>
          <a:bodyPr/>
          <a:lstStyle/>
          <a:p>
            <a:r>
              <a:rPr lang="fr-FR" smtClean="0"/>
              <a:t>DPTE solution </a:t>
            </a:r>
            <a:endParaRPr lang="en-US" dirty="0"/>
          </a:p>
        </p:txBody>
      </p:sp>
      <p:sp>
        <p:nvSpPr>
          <p:cNvPr id="5" name="Espace réservé du numéro de diapositive 4"/>
          <p:cNvSpPr>
            <a:spLocks noGrp="1"/>
          </p:cNvSpPr>
          <p:nvPr>
            <p:ph type="sldNum" sz="quarter" idx="17"/>
          </p:nvPr>
        </p:nvSpPr>
        <p:spPr/>
        <p:txBody>
          <a:bodyPr/>
          <a:lstStyle/>
          <a:p>
            <a:r>
              <a:rPr lang="en-US" smtClean="0"/>
              <a:t>Page </a:t>
            </a:r>
            <a:fld id="{11A20EE6-9D0E-4D2E-AC18-D673A8617645}" type="slidenum">
              <a:rPr lang="en-US" smtClean="0"/>
              <a:pPr/>
              <a:t>22</a:t>
            </a:fld>
            <a:endParaRPr lang="en-US" dirty="0"/>
          </a:p>
        </p:txBody>
      </p:sp>
      <p:pic>
        <p:nvPicPr>
          <p:cNvPr id="67587" name="Picture 3" descr="C:\Fichiers David BARBAULT\La Calhène\Photos - films\Confidentiel - concurrents\Skan\Merz Dessau\DBB 190 Tyvek before connectio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9"/>
          <a:stretch/>
        </p:blipFill>
        <p:spPr bwMode="auto">
          <a:xfrm>
            <a:off x="9150189" y="1901875"/>
            <a:ext cx="2778459" cy="4017528"/>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descr="C:\Fichiers David BARBAULT\La Calhène\Photos - films\Transfert\Divers Betabag\Inner sleeve transf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7884" y="3691203"/>
            <a:ext cx="2036428" cy="222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91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694800" y="980728"/>
            <a:ext cx="10801349" cy="282573"/>
          </a:xfrm>
        </p:spPr>
        <p:txBody>
          <a:bodyPr/>
          <a:lstStyle/>
          <a:p>
            <a:r>
              <a:rPr lang="fr-FR" dirty="0" smtClean="0">
                <a:solidFill>
                  <a:srgbClr val="94B654"/>
                </a:solidFill>
              </a:rPr>
              <a:t>In-house « </a:t>
            </a:r>
            <a:r>
              <a:rPr lang="fr-FR" dirty="0" err="1" smtClean="0">
                <a:solidFill>
                  <a:srgbClr val="94B654"/>
                </a:solidFill>
              </a:rPr>
              <a:t>filling</a:t>
            </a:r>
            <a:r>
              <a:rPr lang="fr-FR" dirty="0" smtClean="0">
                <a:solidFill>
                  <a:srgbClr val="94B654"/>
                </a:solidFill>
              </a:rPr>
              <a:t> station »…</a:t>
            </a:r>
            <a:endParaRPr lang="en-US" dirty="0">
              <a:solidFill>
                <a:srgbClr val="94B654"/>
              </a:solidFill>
            </a:endParaRPr>
          </a:p>
        </p:txBody>
      </p:sp>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Components </a:t>
            </a:r>
            <a:r>
              <a:rPr lang="fr-FR" dirty="0" err="1" smtClean="0"/>
              <a:t>transfer</a:t>
            </a:r>
            <a:endParaRPr lang="en-US" dirty="0"/>
          </a:p>
        </p:txBody>
      </p:sp>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sp>
        <p:nvSpPr>
          <p:cNvPr id="3" name="Espace réservé de la date 2"/>
          <p:cNvSpPr>
            <a:spLocks noGrp="1"/>
          </p:cNvSpPr>
          <p:nvPr>
            <p:ph type="dt" sz="half" idx="15"/>
          </p:nvPr>
        </p:nvSpPr>
        <p:spPr/>
        <p:txBody>
          <a:bodyPr/>
          <a:lstStyle/>
          <a:p>
            <a:r>
              <a:rPr lang="fr-FR" smtClean="0"/>
              <a:t>DPTE solution </a:t>
            </a:r>
            <a:endParaRPr lang="en-US" dirty="0"/>
          </a:p>
        </p:txBody>
      </p:sp>
      <p:sp>
        <p:nvSpPr>
          <p:cNvPr id="5" name="Espace réservé du numéro de diapositive 4"/>
          <p:cNvSpPr>
            <a:spLocks noGrp="1"/>
          </p:cNvSpPr>
          <p:nvPr>
            <p:ph type="sldNum" sz="quarter" idx="17"/>
          </p:nvPr>
        </p:nvSpPr>
        <p:spPr/>
        <p:txBody>
          <a:bodyPr/>
          <a:lstStyle/>
          <a:p>
            <a:r>
              <a:rPr lang="en-US" smtClean="0"/>
              <a:t>Page </a:t>
            </a:r>
            <a:fld id="{11A20EE6-9D0E-4D2E-AC18-D673A8617645}" type="slidenum">
              <a:rPr lang="en-US" smtClean="0"/>
              <a:pPr/>
              <a:t>23</a:t>
            </a:fld>
            <a:endParaRPr lang="en-US" dirty="0"/>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767408" y="1908883"/>
            <a:ext cx="2727720" cy="3636962"/>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464152" y="1700808"/>
            <a:ext cx="2977232" cy="32507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10082385" y="2633848"/>
            <a:ext cx="1846263" cy="13846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23792" y="1387431"/>
            <a:ext cx="2380209" cy="17851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a:xfrm>
            <a:off x="3908349" y="4509121"/>
            <a:ext cx="3155108" cy="202272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774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694800" y="980728"/>
            <a:ext cx="10801349" cy="282573"/>
          </a:xfrm>
        </p:spPr>
        <p:txBody>
          <a:bodyPr/>
          <a:lstStyle/>
          <a:p>
            <a:r>
              <a:rPr lang="fr-FR" dirty="0" err="1" smtClean="0">
                <a:solidFill>
                  <a:srgbClr val="94B654"/>
                </a:solidFill>
              </a:rPr>
              <a:t>Stoppers</a:t>
            </a:r>
            <a:r>
              <a:rPr lang="fr-FR" dirty="0" smtClean="0">
                <a:solidFill>
                  <a:srgbClr val="94B654"/>
                </a:solidFill>
              </a:rPr>
              <a:t>, caps, </a:t>
            </a:r>
            <a:r>
              <a:rPr lang="fr-FR" dirty="0">
                <a:solidFill>
                  <a:srgbClr val="94B654"/>
                </a:solidFill>
              </a:rPr>
              <a:t>pistons, </a:t>
            </a:r>
            <a:r>
              <a:rPr lang="fr-FR" dirty="0" smtClean="0">
                <a:solidFill>
                  <a:srgbClr val="94B654"/>
                </a:solidFill>
              </a:rPr>
              <a:t>plastic </a:t>
            </a:r>
            <a:r>
              <a:rPr lang="fr-FR" dirty="0" err="1" smtClean="0">
                <a:solidFill>
                  <a:srgbClr val="94B654"/>
                </a:solidFill>
              </a:rPr>
              <a:t>vials</a:t>
            </a:r>
            <a:r>
              <a:rPr lang="fr-FR" dirty="0" smtClean="0">
                <a:solidFill>
                  <a:srgbClr val="94B654"/>
                </a:solidFill>
              </a:rPr>
              <a:t>…</a:t>
            </a:r>
            <a:endParaRPr lang="en-US" dirty="0">
              <a:solidFill>
                <a:srgbClr val="94B654"/>
              </a:solidFill>
            </a:endParaRPr>
          </a:p>
        </p:txBody>
      </p:sp>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a:t>
            </a:r>
            <a:r>
              <a:rPr lang="fr-FR" dirty="0" err="1" smtClean="0"/>
              <a:t>Waste</a:t>
            </a:r>
            <a:r>
              <a:rPr lang="fr-FR" dirty="0" smtClean="0"/>
              <a:t> management</a:t>
            </a:r>
            <a:endParaRPr lang="en-US" dirty="0"/>
          </a:p>
        </p:txBody>
      </p:sp>
      <p:sp>
        <p:nvSpPr>
          <p:cNvPr id="2" name="Espace réservé du pied de page 1"/>
          <p:cNvSpPr>
            <a:spLocks noGrp="1"/>
          </p:cNvSpPr>
          <p:nvPr>
            <p:ph type="ftr" sz="quarter" idx="16"/>
          </p:nvPr>
        </p:nvSpPr>
        <p:spPr/>
        <p:txBody>
          <a:bodyPr/>
          <a:lstStyle/>
          <a:p>
            <a:r>
              <a:rPr lang="en-US" noProof="0" smtClean="0"/>
              <a:t>2019/05</a:t>
            </a:r>
            <a:endParaRPr lang="en-US" noProof="0" dirty="0"/>
          </a:p>
        </p:txBody>
      </p:sp>
      <p:sp>
        <p:nvSpPr>
          <p:cNvPr id="3" name="Espace réservé de la date 2"/>
          <p:cNvSpPr>
            <a:spLocks noGrp="1"/>
          </p:cNvSpPr>
          <p:nvPr>
            <p:ph type="dt" sz="half" idx="15"/>
          </p:nvPr>
        </p:nvSpPr>
        <p:spPr/>
        <p:txBody>
          <a:bodyPr/>
          <a:lstStyle/>
          <a:p>
            <a:r>
              <a:rPr lang="fr-FR" smtClean="0"/>
              <a:t>DPTE solution </a:t>
            </a:r>
            <a:endParaRPr lang="en-US" dirty="0"/>
          </a:p>
        </p:txBody>
      </p:sp>
      <p:sp>
        <p:nvSpPr>
          <p:cNvPr id="5" name="Espace réservé du numéro de diapositive 4"/>
          <p:cNvSpPr>
            <a:spLocks noGrp="1"/>
          </p:cNvSpPr>
          <p:nvPr>
            <p:ph type="sldNum" sz="quarter" idx="17"/>
          </p:nvPr>
        </p:nvSpPr>
        <p:spPr/>
        <p:txBody>
          <a:bodyPr/>
          <a:lstStyle/>
          <a:p>
            <a:r>
              <a:rPr lang="en-US" smtClean="0"/>
              <a:t>Page </a:t>
            </a:r>
            <a:fld id="{11A20EE6-9D0E-4D2E-AC18-D673A8617645}" type="slidenum">
              <a:rPr lang="en-US" smtClean="0"/>
              <a:pPr/>
              <a:t>24</a:t>
            </a:fld>
            <a:endParaRPr lang="en-US" dirty="0"/>
          </a:p>
        </p:txBody>
      </p:sp>
      <p:pic>
        <p:nvPicPr>
          <p:cNvPr id="15" name="Imag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1882" y="1907756"/>
            <a:ext cx="2980502" cy="3974003"/>
          </a:xfrm>
          <a:prstGeom prst="rect">
            <a:avLst/>
          </a:prstGeom>
          <a:extLst/>
        </p:spPr>
      </p:pic>
      <p:pic>
        <p:nvPicPr>
          <p:cNvPr id="66562" name="Picture 2" descr="FD-20150520_0300 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26" y="1907756"/>
            <a:ext cx="2806286" cy="397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Fichiers David BARBAULT\La Calhène\Photos - films\Transfert\DPTE 105 reject st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570" y="3959983"/>
            <a:ext cx="2571023" cy="1921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Fichiers David BARBAULT\La Calhène\Photos - films\Interphex NYC 2018\IMG_27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3570" y="1907756"/>
            <a:ext cx="2571023" cy="192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50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694800" y="1170654"/>
            <a:ext cx="10801349" cy="282573"/>
          </a:xfrm>
        </p:spPr>
        <p:txBody>
          <a:bodyPr/>
          <a:lstStyle/>
          <a:p>
            <a:r>
              <a:rPr lang="fr-FR" dirty="0" err="1" smtClean="0"/>
              <a:t>Partnerships</a:t>
            </a:r>
            <a:r>
              <a:rPr lang="fr-FR" dirty="0" smtClean="0"/>
              <a:t> </a:t>
            </a:r>
            <a:r>
              <a:rPr lang="fr-FR" dirty="0" err="1" smtClean="0"/>
              <a:t>with</a:t>
            </a:r>
            <a:r>
              <a:rPr lang="fr-FR" dirty="0" smtClean="0"/>
              <a:t> </a:t>
            </a:r>
            <a:r>
              <a:rPr lang="fr-FR" dirty="0" err="1" smtClean="0"/>
              <a:t>liquid</a:t>
            </a:r>
            <a:r>
              <a:rPr lang="fr-FR" dirty="0" smtClean="0"/>
              <a:t> </a:t>
            </a:r>
            <a:r>
              <a:rPr lang="fr-FR" dirty="0" err="1" smtClean="0"/>
              <a:t>transfer</a:t>
            </a:r>
            <a:r>
              <a:rPr lang="fr-FR" dirty="0" smtClean="0"/>
              <a:t> experts</a:t>
            </a:r>
            <a:endParaRPr lang="en-US" dirty="0"/>
          </a:p>
        </p:txBody>
      </p:sp>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Single Use – </a:t>
            </a:r>
            <a:r>
              <a:rPr lang="fr-FR" dirty="0" err="1" smtClean="0"/>
              <a:t>Liquid</a:t>
            </a:r>
            <a:r>
              <a:rPr lang="fr-FR" dirty="0" smtClean="0"/>
              <a:t> </a:t>
            </a:r>
            <a:r>
              <a:rPr lang="fr-FR" dirty="0" err="1" smtClean="0"/>
              <a:t>transfer</a:t>
            </a: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17728" y="1547051"/>
            <a:ext cx="2808312" cy="3386626"/>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12224" y="1547051"/>
            <a:ext cx="3033342" cy="3368436"/>
          </a:xfrm>
          <a:prstGeom prst="rect">
            <a:avLst/>
          </a:prstGeom>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2"/>
          <a:stretch/>
        </p:blipFill>
        <p:spPr bwMode="auto">
          <a:xfrm>
            <a:off x="694800" y="1537956"/>
            <a:ext cx="3600401" cy="2232249"/>
          </a:xfrm>
          <a:prstGeom prst="rect">
            <a:avLst/>
          </a:prstGeom>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Espace réservé du contenu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867" y="3939662"/>
            <a:ext cx="3672408" cy="1911727"/>
          </a:xfrm>
          <a:prstGeom prst="rect">
            <a:avLst/>
          </a:prstGeom>
        </p:spPr>
      </p:pic>
      <p:sp>
        <p:nvSpPr>
          <p:cNvPr id="12" name="Espace réservé du pied de page 11"/>
          <p:cNvSpPr>
            <a:spLocks noGrp="1"/>
          </p:cNvSpPr>
          <p:nvPr>
            <p:ph type="ftr" sz="quarter" idx="16"/>
          </p:nvPr>
        </p:nvSpPr>
        <p:spPr/>
        <p:txBody>
          <a:bodyPr/>
          <a:lstStyle/>
          <a:p>
            <a:r>
              <a:rPr lang="en-US" noProof="0" smtClean="0"/>
              <a:t>2019/05</a:t>
            </a:r>
            <a:endParaRPr lang="en-US" noProof="0" dirty="0"/>
          </a:p>
        </p:txBody>
      </p:sp>
      <p:sp>
        <p:nvSpPr>
          <p:cNvPr id="2" name="Espace réservé de la date 1"/>
          <p:cNvSpPr>
            <a:spLocks noGrp="1"/>
          </p:cNvSpPr>
          <p:nvPr>
            <p:ph type="dt" sz="half" idx="15"/>
          </p:nvPr>
        </p:nvSpPr>
        <p:spPr/>
        <p:txBody>
          <a:bodyPr/>
          <a:lstStyle/>
          <a:p>
            <a:r>
              <a:rPr lang="fr-FR" smtClean="0"/>
              <a:t>DPTE solution </a:t>
            </a:r>
            <a:endParaRPr lang="en-US" dirty="0"/>
          </a:p>
        </p:txBody>
      </p:sp>
      <p:sp>
        <p:nvSpPr>
          <p:cNvPr id="3" name="Espace réservé du numéro de diapositive 2"/>
          <p:cNvSpPr>
            <a:spLocks noGrp="1"/>
          </p:cNvSpPr>
          <p:nvPr>
            <p:ph type="sldNum" sz="quarter" idx="17"/>
          </p:nvPr>
        </p:nvSpPr>
        <p:spPr/>
        <p:txBody>
          <a:bodyPr/>
          <a:lstStyle/>
          <a:p>
            <a:r>
              <a:rPr lang="en-US" smtClean="0"/>
              <a:t>Page </a:t>
            </a:r>
            <a:fld id="{11A20EE6-9D0E-4D2E-AC18-D673A8617645}" type="slidenum">
              <a:rPr lang="en-US" smtClean="0"/>
              <a:pPr/>
              <a:t>25</a:t>
            </a:fld>
            <a:endParaRPr lang="en-US" dirty="0"/>
          </a:p>
        </p:txBody>
      </p:sp>
    </p:spTree>
    <p:extLst>
      <p:ext uri="{BB962C8B-B14F-4D97-AF65-F5344CB8AC3E}">
        <p14:creationId xmlns:p14="http://schemas.microsoft.com/office/powerpoint/2010/main" val="125711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DPTE-</a:t>
            </a:r>
            <a:r>
              <a:rPr lang="fr-FR" dirty="0" err="1" smtClean="0"/>
              <a:t>BetaBag</a:t>
            </a:r>
            <a:r>
              <a:rPr lang="fr-FR" baseline="30000" dirty="0" smtClean="0"/>
              <a:t>®</a:t>
            </a:r>
            <a:r>
              <a:rPr lang="fr-FR" dirty="0" smtClean="0"/>
              <a:t> - media plate</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4943873" y="3968600"/>
            <a:ext cx="3168352" cy="2112234"/>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0" b="139"/>
          <a:stretch/>
        </p:blipFill>
        <p:spPr bwMode="auto">
          <a:xfrm>
            <a:off x="689351" y="1556792"/>
            <a:ext cx="3606450" cy="221935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872" y="1541862"/>
            <a:ext cx="3168353" cy="2229660"/>
          </a:xfrm>
          <a:prstGeom prst="rect">
            <a:avLst/>
          </a:prstGeom>
          <a:extLst/>
        </p:spPr>
      </p:pic>
      <p:sp>
        <p:nvSpPr>
          <p:cNvPr id="10" name="Date Placeholder 4"/>
          <p:cNvSpPr>
            <a:spLocks noGrp="1"/>
          </p:cNvSpPr>
          <p:nvPr>
            <p:ph type="dt" sz="half" idx="15"/>
          </p:nvPr>
        </p:nvSpPr>
        <p:spPr>
          <a:xfrm>
            <a:off x="695324" y="6408032"/>
            <a:ext cx="8644808" cy="108000"/>
          </a:xfrm>
        </p:spPr>
        <p:txBody>
          <a:bodyPr/>
          <a:lstStyle/>
          <a:p>
            <a:r>
              <a:rPr lang="fr-FR" smtClean="0"/>
              <a:t>DPTE solution </a:t>
            </a:r>
            <a:endParaRPr lang="en-US" dirty="0"/>
          </a:p>
        </p:txBody>
      </p:sp>
      <p:sp>
        <p:nvSpPr>
          <p:cNvPr id="13" name="Footer Placeholder 5"/>
          <p:cNvSpPr>
            <a:spLocks noGrp="1"/>
          </p:cNvSpPr>
          <p:nvPr>
            <p:ph type="ftr" sz="quarter" idx="16"/>
          </p:nvPr>
        </p:nvSpPr>
        <p:spPr>
          <a:xfrm>
            <a:off x="695324" y="6257889"/>
            <a:ext cx="8644808" cy="108000"/>
          </a:xfrm>
        </p:spPr>
        <p:txBody>
          <a:bodyPr/>
          <a:lstStyle/>
          <a:p>
            <a:r>
              <a:rPr lang="en-US" smtClean="0"/>
              <a:t>2019/05</a:t>
            </a:r>
            <a:endParaRPr lang="en-US" dirty="0"/>
          </a:p>
        </p:txBody>
      </p:sp>
      <p:sp>
        <p:nvSpPr>
          <p:cNvPr id="14" name="Slide Number Placeholder 6"/>
          <p:cNvSpPr>
            <a:spLocks noGrp="1"/>
          </p:cNvSpPr>
          <p:nvPr>
            <p:ph type="sldNum" sz="quarter" idx="17"/>
          </p:nvPr>
        </p:nvSpPr>
        <p:spPr>
          <a:xfrm>
            <a:off x="695324" y="6558174"/>
            <a:ext cx="8644808" cy="108000"/>
          </a:xfrm>
        </p:spPr>
        <p:txBody>
          <a:bodyPr/>
          <a:lstStyle/>
          <a:p>
            <a:r>
              <a:rPr lang="en-US" dirty="0"/>
              <a:t>Page </a:t>
            </a:r>
            <a:fld id="{11A20EE6-9D0E-4D2E-AC18-D673A8617645}" type="slidenum">
              <a:rPr lang="en-US" smtClean="0"/>
              <a:pPr/>
              <a:t>26</a:t>
            </a:fld>
            <a:endParaRPr lang="en-US"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488" y="3900429"/>
            <a:ext cx="1962753" cy="2180405"/>
          </a:xfrm>
          <a:prstGeom prst="rect">
            <a:avLst/>
          </a:prstGeom>
          <a:extLst/>
        </p:spPr>
      </p:pic>
      <p:sp>
        <p:nvSpPr>
          <p:cNvPr id="16" name="Espace réservé du texte 3"/>
          <p:cNvSpPr>
            <a:spLocks noGrp="1"/>
          </p:cNvSpPr>
          <p:nvPr>
            <p:ph type="body" sz="quarter" idx="13"/>
          </p:nvPr>
        </p:nvSpPr>
        <p:spPr>
          <a:xfrm>
            <a:off x="694800" y="1170654"/>
            <a:ext cx="10801349" cy="282573"/>
          </a:xfrm>
        </p:spPr>
        <p:txBody>
          <a:bodyPr/>
          <a:lstStyle/>
          <a:p>
            <a:r>
              <a:rPr lang="fr-FR" dirty="0" err="1"/>
              <a:t>Isobag</a:t>
            </a:r>
            <a:r>
              <a:rPr lang="fr-FR" baseline="30000" dirty="0"/>
              <a:t>®</a:t>
            </a:r>
            <a:r>
              <a:rPr lang="fr-FR" dirty="0"/>
              <a:t> </a:t>
            </a:r>
            <a:r>
              <a:rPr lang="fr-FR" dirty="0" err="1"/>
              <a:t>from</a:t>
            </a:r>
            <a:r>
              <a:rPr lang="fr-FR" dirty="0"/>
              <a:t> </a:t>
            </a:r>
            <a:r>
              <a:rPr lang="fr-FR" dirty="0" err="1"/>
              <a:t>Merck</a:t>
            </a:r>
            <a:r>
              <a:rPr lang="fr-FR" dirty="0"/>
              <a:t> Millipore</a:t>
            </a:r>
            <a:endParaRPr lang="en-US" dirty="0" err="1"/>
          </a:p>
        </p:txBody>
      </p:sp>
    </p:spTree>
    <p:extLst>
      <p:ext uri="{BB962C8B-B14F-4D97-AF65-F5344CB8AC3E}">
        <p14:creationId xmlns:p14="http://schemas.microsoft.com/office/powerpoint/2010/main" val="107136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Transfer </a:t>
            </a:r>
            <a:r>
              <a:rPr lang="fr-FR" dirty="0" err="1" smtClean="0"/>
              <a:t>Leak</a:t>
            </a:r>
            <a:r>
              <a:rPr lang="fr-FR" dirty="0" smtClean="0"/>
              <a:t> Tester TLT for DPTE</a:t>
            </a:r>
            <a:r>
              <a:rPr lang="fr-FR" baseline="30000" dirty="0" smtClean="0"/>
              <a:t>®</a:t>
            </a:r>
            <a:r>
              <a:rPr lang="fr-FR" dirty="0" smtClean="0"/>
              <a:t> </a:t>
            </a:r>
            <a:endParaRPr lang="en-US" dirty="0"/>
          </a:p>
        </p:txBody>
      </p:sp>
      <p:sp>
        <p:nvSpPr>
          <p:cNvPr id="11" name="Subtitle 10"/>
          <p:cNvSpPr>
            <a:spLocks noGrp="1"/>
          </p:cNvSpPr>
          <p:nvPr>
            <p:ph type="subTitle" idx="1"/>
          </p:nvPr>
        </p:nvSpPr>
        <p:spPr/>
        <p:txBody>
          <a:bodyPr/>
          <a:lstStyle/>
          <a:p>
            <a:r>
              <a:rPr lang="fr-FR" dirty="0" err="1" smtClean="0"/>
              <a:t>Material</a:t>
            </a:r>
            <a:r>
              <a:rPr lang="fr-FR" dirty="0" smtClean="0"/>
              <a:t> - applications</a:t>
            </a:r>
            <a:endParaRPr lang="en-US" dirty="0"/>
          </a:p>
        </p:txBody>
      </p:sp>
      <p:sp>
        <p:nvSpPr>
          <p:cNvPr id="3" name="Espace réservé du pied de page 2"/>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4" name="Espace réservé de la date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Espace réservé du numéro de diapositive 4"/>
          <p:cNvSpPr>
            <a:spLocks noGrp="1"/>
          </p:cNvSpPr>
          <p:nvPr>
            <p:ph type="sldNum" sz="quarter" idx="12"/>
          </p:nvPr>
        </p:nvSpPr>
        <p:spPr/>
        <p:txBody>
          <a:bodyPr/>
          <a:lstStyle/>
          <a:p>
            <a:r>
              <a:rPr lang="en-US" smtClean="0">
                <a:solidFill>
                  <a:srgbClr val="595857"/>
                </a:solidFill>
              </a:rPr>
              <a:t>Page </a:t>
            </a:r>
            <a:fld id="{11A20EE6-9D0E-4D2E-AC18-D673A8617645}" type="slidenum">
              <a:rPr lang="en-US" smtClean="0">
                <a:solidFill>
                  <a:srgbClr val="595857"/>
                </a:solidFill>
              </a:rPr>
              <a:pPr/>
              <a:t>27</a:t>
            </a:fld>
            <a:endParaRPr lang="en-US" dirty="0">
              <a:solidFill>
                <a:srgbClr val="595857"/>
              </a:solidFill>
            </a:endParaRPr>
          </a:p>
        </p:txBody>
      </p:sp>
    </p:spTree>
    <p:extLst>
      <p:ext uri="{BB962C8B-B14F-4D97-AF65-F5344CB8AC3E}">
        <p14:creationId xmlns:p14="http://schemas.microsoft.com/office/powerpoint/2010/main" val="1250279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fr-FR" smtClean="0"/>
              <a:t>DPTE solution </a:t>
            </a:r>
            <a:endParaRPr lang="en-US" dirty="0"/>
          </a:p>
        </p:txBody>
      </p:sp>
      <p:sp>
        <p:nvSpPr>
          <p:cNvPr id="6" name="Footer Placeholder 5"/>
          <p:cNvSpPr>
            <a:spLocks noGrp="1"/>
          </p:cNvSpPr>
          <p:nvPr>
            <p:ph type="ftr" sz="quarter" idx="16"/>
          </p:nvPr>
        </p:nvSpPr>
        <p:spPr/>
        <p:txBody>
          <a:bodyPr/>
          <a:lstStyle/>
          <a:p>
            <a:r>
              <a:rPr lang="en-US" smtClean="0"/>
              <a:t>2019/05</a:t>
            </a:r>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28</a:t>
            </a:fld>
            <a:endParaRPr lang="en-US" dirty="0"/>
          </a:p>
        </p:txBody>
      </p:sp>
      <p:sp>
        <p:nvSpPr>
          <p:cNvPr id="8" name="Title 7"/>
          <p:cNvSpPr>
            <a:spLocks noGrp="1"/>
          </p:cNvSpPr>
          <p:nvPr>
            <p:ph type="title"/>
          </p:nvPr>
        </p:nvSpPr>
        <p:spPr/>
        <p:txBody>
          <a:bodyPr/>
          <a:lstStyle/>
          <a:p>
            <a:r>
              <a:rPr lang="fr-FR" altLang="fr-FR" dirty="0"/>
              <a:t>T</a:t>
            </a:r>
            <a:r>
              <a:rPr lang="fr-FR" altLang="fr-FR" dirty="0" smtClean="0"/>
              <a:t>LT ( TRANSFER LEAK TESTER)</a:t>
            </a:r>
            <a:br>
              <a:rPr lang="fr-FR" altLang="fr-FR" dirty="0" smtClean="0"/>
            </a:br>
            <a:endParaRPr lang="en-US" dirty="0">
              <a:solidFill>
                <a:schemeClr val="tx2">
                  <a:lumMod val="75000"/>
                  <a:lumOff val="25000"/>
                </a:schemeClr>
              </a:solidFill>
            </a:endParaRPr>
          </a:p>
        </p:txBody>
      </p:sp>
      <p:sp>
        <p:nvSpPr>
          <p:cNvPr id="115" name="Espace réservé du contenu 2"/>
          <p:cNvSpPr>
            <a:spLocks noGrp="1"/>
          </p:cNvSpPr>
          <p:nvPr>
            <p:ph idx="4294967295"/>
          </p:nvPr>
        </p:nvSpPr>
        <p:spPr>
          <a:xfrm>
            <a:off x="720279" y="1052736"/>
            <a:ext cx="5231705" cy="1872208"/>
          </a:xfrm>
          <a:prstGeom prst="rect">
            <a:avLst/>
          </a:prstGeom>
        </p:spPr>
        <p:txBody>
          <a:bodyPr/>
          <a:lstStyle/>
          <a:p>
            <a:pPr marL="14288" lvl="2" indent="0">
              <a:lnSpc>
                <a:spcPts val="2000"/>
              </a:lnSpc>
              <a:spcBef>
                <a:spcPts val="0"/>
              </a:spcBef>
              <a:spcAft>
                <a:spcPts val="300"/>
              </a:spcAft>
              <a:buClrTx/>
              <a:buNone/>
            </a:pPr>
            <a:r>
              <a:rPr lang="fr-FR" u="sng" dirty="0" err="1" smtClean="0">
                <a:solidFill>
                  <a:schemeClr val="accent6">
                    <a:lumMod val="10000"/>
                  </a:schemeClr>
                </a:solidFill>
              </a:rPr>
              <a:t>Market</a:t>
            </a:r>
            <a:r>
              <a:rPr lang="fr-FR" u="sng" dirty="0" smtClean="0">
                <a:solidFill>
                  <a:schemeClr val="accent6">
                    <a:lumMod val="10000"/>
                  </a:schemeClr>
                </a:solidFill>
              </a:rPr>
              <a:t> drivers:</a:t>
            </a:r>
          </a:p>
          <a:p>
            <a:pPr marL="357188" lvl="2" indent="-342900">
              <a:lnSpc>
                <a:spcPts val="2000"/>
              </a:lnSpc>
              <a:spcBef>
                <a:spcPts val="0"/>
              </a:spcBef>
              <a:spcAft>
                <a:spcPts val="300"/>
              </a:spcAft>
              <a:buClrTx/>
              <a:buFont typeface="Wingdings" panose="05000000000000000000" pitchFamily="2" charset="2"/>
              <a:buChar char="ü"/>
            </a:pPr>
            <a:r>
              <a:rPr lang="fr-FR" dirty="0"/>
              <a:t>C</a:t>
            </a:r>
            <a:r>
              <a:rPr lang="fr-FR" dirty="0" smtClean="0"/>
              <a:t>ompliance to the </a:t>
            </a:r>
            <a:r>
              <a:rPr lang="fr-FR" dirty="0" err="1" smtClean="0"/>
              <a:t>regulatory</a:t>
            </a:r>
            <a:r>
              <a:rPr lang="fr-FR" dirty="0" smtClean="0"/>
              <a:t> and inspection </a:t>
            </a:r>
            <a:r>
              <a:rPr lang="fr-FR" dirty="0" err="1" smtClean="0"/>
              <a:t>organization</a:t>
            </a:r>
            <a:r>
              <a:rPr lang="fr-FR" dirty="0" smtClean="0"/>
              <a:t>.</a:t>
            </a:r>
          </a:p>
          <a:p>
            <a:pPr marL="357188" lvl="2" indent="-342900">
              <a:lnSpc>
                <a:spcPts val="2000"/>
              </a:lnSpc>
              <a:spcBef>
                <a:spcPts val="0"/>
              </a:spcBef>
              <a:spcAft>
                <a:spcPts val="300"/>
              </a:spcAft>
              <a:buClrTx/>
              <a:buFont typeface="Wingdings" panose="05000000000000000000" pitchFamily="2" charset="2"/>
              <a:buChar char="ü"/>
            </a:pPr>
            <a:r>
              <a:rPr lang="en-US" dirty="0"/>
              <a:t>The TLT system is used to test the DPTE® systems (Alpha and Beta) prior to or after the production cycles.</a:t>
            </a:r>
          </a:p>
        </p:txBody>
      </p:sp>
      <p:sp>
        <p:nvSpPr>
          <p:cNvPr id="9" name="Espace réservé du contenu 2"/>
          <p:cNvSpPr>
            <a:spLocks noGrp="1"/>
          </p:cNvSpPr>
          <p:nvPr>
            <p:ph idx="4294967295"/>
          </p:nvPr>
        </p:nvSpPr>
        <p:spPr>
          <a:xfrm>
            <a:off x="839416" y="2852936"/>
            <a:ext cx="10585176" cy="3384376"/>
          </a:xfrm>
          <a:prstGeom prst="rect">
            <a:avLst/>
          </a:prstGeom>
        </p:spPr>
        <p:txBody>
          <a:bodyPr/>
          <a:lstStyle/>
          <a:p>
            <a:pPr marL="14288" lvl="2" indent="0">
              <a:lnSpc>
                <a:spcPts val="2000"/>
              </a:lnSpc>
              <a:spcBef>
                <a:spcPts val="0"/>
              </a:spcBef>
              <a:spcAft>
                <a:spcPts val="300"/>
              </a:spcAft>
              <a:buClrTx/>
              <a:buNone/>
            </a:pPr>
            <a:r>
              <a:rPr lang="fr-FR" u="sng" dirty="0" smtClean="0">
                <a:solidFill>
                  <a:schemeClr val="accent6">
                    <a:lumMod val="10000"/>
                  </a:schemeClr>
                </a:solidFill>
              </a:rPr>
              <a:t>Standard </a:t>
            </a:r>
            <a:r>
              <a:rPr lang="fr-FR" u="sng" dirty="0" err="1" smtClean="0">
                <a:solidFill>
                  <a:schemeClr val="accent6">
                    <a:lumMod val="10000"/>
                  </a:schemeClr>
                </a:solidFill>
              </a:rPr>
              <a:t>features</a:t>
            </a:r>
            <a:r>
              <a:rPr lang="fr-FR" u="sng" dirty="0" smtClean="0">
                <a:solidFill>
                  <a:schemeClr val="accent6">
                    <a:lumMod val="10000"/>
                  </a:schemeClr>
                </a:solidFill>
              </a:rPr>
              <a:t>:</a:t>
            </a:r>
          </a:p>
          <a:p>
            <a:pPr marL="357188" lvl="2" indent="-342900">
              <a:lnSpc>
                <a:spcPts val="2000"/>
              </a:lnSpc>
              <a:spcBef>
                <a:spcPts val="0"/>
              </a:spcBef>
              <a:spcAft>
                <a:spcPts val="300"/>
              </a:spcAft>
              <a:buClrTx/>
              <a:buFont typeface="Wingdings" panose="05000000000000000000" pitchFamily="2" charset="2"/>
              <a:buChar char="ü"/>
            </a:pPr>
            <a:r>
              <a:rPr lang="fr-FR" dirty="0" smtClean="0"/>
              <a:t>100Vac to 230Vac (CE &amp; UL compliance).</a:t>
            </a:r>
          </a:p>
          <a:p>
            <a:pPr marL="357188" lvl="2" indent="-342900">
              <a:lnSpc>
                <a:spcPts val="2000"/>
              </a:lnSpc>
              <a:spcBef>
                <a:spcPts val="0"/>
              </a:spcBef>
              <a:spcAft>
                <a:spcPts val="300"/>
              </a:spcAft>
              <a:buClrTx/>
              <a:buFont typeface="Wingdings" panose="05000000000000000000" pitchFamily="2" charset="2"/>
              <a:buChar char="ü"/>
            </a:pPr>
            <a:r>
              <a:rPr lang="en-US" dirty="0" smtClean="0"/>
              <a:t>Compliant to the FDA 21 CFR part 11 and EU annex 11.</a:t>
            </a:r>
          </a:p>
          <a:p>
            <a:pPr marL="357188" lvl="2" indent="-342900">
              <a:lnSpc>
                <a:spcPts val="2000"/>
              </a:lnSpc>
              <a:spcBef>
                <a:spcPts val="0"/>
              </a:spcBef>
              <a:spcAft>
                <a:spcPts val="300"/>
              </a:spcAft>
              <a:buClrTx/>
              <a:buFont typeface="Wingdings" panose="05000000000000000000" pitchFamily="2" charset="2"/>
              <a:buChar char="ü"/>
            </a:pPr>
            <a:r>
              <a:rPr lang="en-US" dirty="0" smtClean="0"/>
              <a:t>Full traceability recorded on SQL Database.</a:t>
            </a:r>
          </a:p>
          <a:p>
            <a:pPr marL="357188" lvl="2" indent="-342900">
              <a:lnSpc>
                <a:spcPts val="2000"/>
              </a:lnSpc>
              <a:spcBef>
                <a:spcPts val="0"/>
              </a:spcBef>
              <a:spcAft>
                <a:spcPts val="300"/>
              </a:spcAft>
              <a:buClrTx/>
              <a:buFont typeface="Wingdings" panose="05000000000000000000" pitchFamily="2" charset="2"/>
              <a:buChar char="ü"/>
            </a:pPr>
            <a:r>
              <a:rPr lang="en-US" dirty="0" err="1" smtClean="0"/>
              <a:t>Pipeless</a:t>
            </a:r>
            <a:r>
              <a:rPr lang="en-US" dirty="0"/>
              <a:t> </a:t>
            </a:r>
            <a:r>
              <a:rPr lang="en-US" dirty="0" smtClean="0"/>
              <a:t>and wireless.</a:t>
            </a:r>
          </a:p>
          <a:p>
            <a:pPr marL="357188" lvl="2" indent="-342900">
              <a:lnSpc>
                <a:spcPts val="2000"/>
              </a:lnSpc>
              <a:spcBef>
                <a:spcPts val="0"/>
              </a:spcBef>
              <a:spcAft>
                <a:spcPts val="300"/>
              </a:spcAft>
              <a:buClrTx/>
              <a:buFont typeface="Wingdings" panose="05000000000000000000" pitchFamily="2" charset="2"/>
              <a:buChar char="ü"/>
            </a:pPr>
            <a:r>
              <a:rPr lang="en-US" dirty="0" smtClean="0"/>
              <a:t>Alpha and Beta transfer test (105, 190, 270, 350)</a:t>
            </a:r>
          </a:p>
          <a:p>
            <a:pPr marL="357188" lvl="2" indent="-342900">
              <a:lnSpc>
                <a:spcPts val="2000"/>
              </a:lnSpc>
              <a:spcBef>
                <a:spcPts val="0"/>
              </a:spcBef>
              <a:spcAft>
                <a:spcPts val="300"/>
              </a:spcAft>
              <a:buClrTx/>
              <a:buFont typeface="Wingdings" panose="05000000000000000000" pitchFamily="2" charset="2"/>
              <a:buChar char="ü"/>
            </a:pPr>
            <a:r>
              <a:rPr lang="en-US" dirty="0" smtClean="0"/>
              <a:t>Multiple tests can be done simultaneous.</a:t>
            </a:r>
          </a:p>
          <a:p>
            <a:pPr marL="357188" lvl="2" indent="-342900">
              <a:lnSpc>
                <a:spcPts val="2000"/>
              </a:lnSpc>
              <a:spcBef>
                <a:spcPts val="0"/>
              </a:spcBef>
              <a:spcAft>
                <a:spcPts val="300"/>
              </a:spcAft>
              <a:buClrTx/>
              <a:buFont typeface="Wingdings" panose="05000000000000000000" pitchFamily="2" charset="2"/>
              <a:buChar char="ü"/>
            </a:pPr>
            <a:r>
              <a:rPr lang="en-US" dirty="0" smtClean="0"/>
              <a:t>Customer IT connectivity available for user access control (ex Active Directory), for SQL </a:t>
            </a:r>
            <a:r>
              <a:rPr lang="en-US" dirty="0" err="1"/>
              <a:t>D</a:t>
            </a:r>
            <a:r>
              <a:rPr lang="en-US" dirty="0" err="1" smtClean="0"/>
              <a:t>abase</a:t>
            </a:r>
            <a:r>
              <a:rPr lang="en-US" dirty="0" smtClean="0"/>
              <a:t> backup, server printer, pdf file records….</a:t>
            </a:r>
          </a:p>
          <a:p>
            <a:pPr marL="357188" lvl="2" indent="-342900">
              <a:lnSpc>
                <a:spcPts val="2000"/>
              </a:lnSpc>
              <a:spcBef>
                <a:spcPts val="0"/>
              </a:spcBef>
              <a:spcAft>
                <a:spcPts val="300"/>
              </a:spcAft>
              <a:buClrTx/>
              <a:buFont typeface="Wingdings" panose="05000000000000000000" pitchFamily="2" charset="2"/>
              <a:buChar char="ü"/>
            </a:pPr>
            <a:r>
              <a:rPr lang="en-US" dirty="0" smtClean="0"/>
              <a:t>Stand alone or integrated into the isolator for the Alpha transfer (Control and Traceability included in the isolator HMI)</a:t>
            </a:r>
          </a:p>
          <a:p>
            <a:pPr marL="357188" lvl="2" indent="-342900">
              <a:lnSpc>
                <a:spcPts val="2000"/>
              </a:lnSpc>
              <a:spcBef>
                <a:spcPts val="0"/>
              </a:spcBef>
              <a:spcAft>
                <a:spcPts val="300"/>
              </a:spcAft>
              <a:buClrTx/>
              <a:buFont typeface="Wingdings" panose="05000000000000000000" pitchFamily="2" charset="2"/>
              <a:buChar char="ü"/>
            </a:pPr>
            <a:r>
              <a:rPr lang="en-US" dirty="0" smtClean="0"/>
              <a:t>50µm hole detection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585" y="1052736"/>
            <a:ext cx="5143564"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338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34" y="3882880"/>
            <a:ext cx="2370282" cy="206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1449" y="1123132"/>
            <a:ext cx="4021029" cy="264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5"/>
          </p:nvPr>
        </p:nvSpPr>
        <p:spPr/>
        <p:txBody>
          <a:bodyPr/>
          <a:lstStyle/>
          <a:p>
            <a:r>
              <a:rPr lang="fr-FR" smtClean="0"/>
              <a:t>DPTE solution </a:t>
            </a:r>
            <a:endParaRPr lang="en-US" dirty="0"/>
          </a:p>
        </p:txBody>
      </p:sp>
      <p:sp>
        <p:nvSpPr>
          <p:cNvPr id="6" name="Footer Placeholder 5"/>
          <p:cNvSpPr>
            <a:spLocks noGrp="1"/>
          </p:cNvSpPr>
          <p:nvPr>
            <p:ph type="ftr" sz="quarter" idx="16"/>
          </p:nvPr>
        </p:nvSpPr>
        <p:spPr/>
        <p:txBody>
          <a:bodyPr/>
          <a:lstStyle/>
          <a:p>
            <a:r>
              <a:rPr lang="en-US" smtClean="0"/>
              <a:t>2019/05</a:t>
            </a:r>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29</a:t>
            </a:fld>
            <a:endParaRPr lang="en-US" dirty="0"/>
          </a:p>
        </p:txBody>
      </p:sp>
      <p:sp>
        <p:nvSpPr>
          <p:cNvPr id="8" name="Title 7"/>
          <p:cNvSpPr>
            <a:spLocks noGrp="1"/>
          </p:cNvSpPr>
          <p:nvPr>
            <p:ph type="title"/>
          </p:nvPr>
        </p:nvSpPr>
        <p:spPr/>
        <p:txBody>
          <a:bodyPr/>
          <a:lstStyle/>
          <a:p>
            <a:r>
              <a:rPr lang="fr-FR" altLang="fr-FR" dirty="0" smtClean="0"/>
              <a:t>TLT </a:t>
            </a:r>
            <a:r>
              <a:rPr lang="fr-FR" altLang="fr-FR" dirty="0"/>
              <a:t>( </a:t>
            </a:r>
            <a:r>
              <a:rPr lang="fr-FR" altLang="fr-FR" dirty="0" smtClean="0"/>
              <a:t>TRANSFER </a:t>
            </a:r>
            <a:r>
              <a:rPr lang="fr-FR" altLang="fr-FR" dirty="0"/>
              <a:t>LEAK TESTER)</a:t>
            </a:r>
            <a:endParaRPr lang="en-US" dirty="0">
              <a:solidFill>
                <a:schemeClr val="tx2">
                  <a:lumMod val="75000"/>
                  <a:lumOff val="25000"/>
                </a:schemeClr>
              </a:solidFill>
            </a:endParaRPr>
          </a:p>
        </p:txBody>
      </p:sp>
      <p:sp>
        <p:nvSpPr>
          <p:cNvPr id="2" name="ZoneTexte 1"/>
          <p:cNvSpPr txBox="1"/>
          <p:nvPr/>
        </p:nvSpPr>
        <p:spPr>
          <a:xfrm>
            <a:off x="911424" y="1412776"/>
            <a:ext cx="2232248" cy="1584176"/>
          </a:xfrm>
          <a:prstGeom prst="rect">
            <a:avLst/>
          </a:prstGeom>
          <a:noFill/>
          <a:ln w="6350">
            <a:noFill/>
          </a:ln>
        </p:spPr>
        <p:txBody>
          <a:bodyPr vert="horz" wrap="square" lIns="36000" tIns="36000" rIns="36000" bIns="36000" rtlCol="0">
            <a:noAutofit/>
          </a:bodyPr>
          <a:lstStyle/>
          <a:p>
            <a:pPr>
              <a:spcBef>
                <a:spcPts val="600"/>
              </a:spcBef>
            </a:pPr>
            <a:r>
              <a:rPr lang="fr-FR" sz="1600" dirty="0" smtClean="0"/>
              <a:t>Plug </a:t>
            </a:r>
            <a:r>
              <a:rPr lang="fr-FR" sz="1600" dirty="0" err="1" smtClean="0"/>
              <a:t>with</a:t>
            </a:r>
            <a:r>
              <a:rPr lang="fr-FR" sz="1600" dirty="0" smtClean="0"/>
              <a:t> </a:t>
            </a:r>
            <a:r>
              <a:rPr lang="fr-FR" sz="1600" dirty="0" err="1" smtClean="0"/>
              <a:t>inflatable</a:t>
            </a:r>
            <a:r>
              <a:rPr lang="fr-FR" sz="1600" dirty="0" smtClean="0"/>
              <a:t> </a:t>
            </a:r>
            <a:r>
              <a:rPr lang="fr-FR" sz="1600" dirty="0" err="1" smtClean="0"/>
              <a:t>gasket</a:t>
            </a:r>
            <a:r>
              <a:rPr lang="fr-FR" sz="1600" dirty="0" smtClean="0"/>
              <a:t>. Wireless and </a:t>
            </a:r>
            <a:r>
              <a:rPr lang="fr-FR" sz="1600" dirty="0" err="1" smtClean="0"/>
              <a:t>pipeless</a:t>
            </a:r>
            <a:r>
              <a:rPr lang="fr-FR" sz="1600" dirty="0" smtClean="0"/>
              <a:t>.</a:t>
            </a:r>
          </a:p>
          <a:p>
            <a:pPr>
              <a:spcBef>
                <a:spcPts val="600"/>
              </a:spcBef>
            </a:pPr>
            <a:r>
              <a:rPr lang="fr-FR" sz="1600" dirty="0" err="1" smtClean="0"/>
              <a:t>Battery</a:t>
            </a:r>
            <a:r>
              <a:rPr lang="fr-FR" sz="1600" dirty="0" smtClean="0"/>
              <a:t> (10 cycles of </a:t>
            </a:r>
            <a:r>
              <a:rPr lang="fr-FR" sz="1600" dirty="0" err="1" smtClean="0"/>
              <a:t>capacity</a:t>
            </a:r>
            <a:r>
              <a:rPr lang="fr-FR" sz="1600" dirty="0" smtClean="0"/>
              <a:t>)</a:t>
            </a:r>
          </a:p>
        </p:txBody>
      </p:sp>
      <p:cxnSp>
        <p:nvCxnSpPr>
          <p:cNvPr id="4" name="Connecteur droit avec flèche 3"/>
          <p:cNvCxnSpPr/>
          <p:nvPr/>
        </p:nvCxnSpPr>
        <p:spPr>
          <a:xfrm>
            <a:off x="2999656" y="1988840"/>
            <a:ext cx="2664296"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8328248" y="2564904"/>
            <a:ext cx="3384376" cy="1201688"/>
          </a:xfrm>
          <a:prstGeom prst="rect">
            <a:avLst/>
          </a:prstGeom>
          <a:noFill/>
          <a:ln w="6350">
            <a:noFill/>
          </a:ln>
        </p:spPr>
        <p:txBody>
          <a:bodyPr vert="horz" wrap="square" lIns="36000" tIns="36000" rIns="36000" bIns="36000" rtlCol="0">
            <a:noAutofit/>
          </a:bodyPr>
          <a:lstStyle/>
          <a:p>
            <a:pPr>
              <a:spcBef>
                <a:spcPts val="600"/>
              </a:spcBef>
            </a:pPr>
            <a:r>
              <a:rPr lang="fr-FR" sz="1600" dirty="0" smtClean="0"/>
              <a:t>Trolley </a:t>
            </a:r>
            <a:r>
              <a:rPr lang="fr-FR" sz="1600" dirty="0" err="1" smtClean="0"/>
              <a:t>connected</a:t>
            </a:r>
            <a:r>
              <a:rPr lang="fr-FR" sz="1600" dirty="0" smtClean="0"/>
              <a:t> to </a:t>
            </a:r>
            <a:r>
              <a:rPr lang="fr-FR" sz="1600" dirty="0" err="1" smtClean="0"/>
              <a:t>electrical</a:t>
            </a:r>
            <a:r>
              <a:rPr lang="fr-FR" sz="1600" dirty="0" smtClean="0"/>
              <a:t> power and Ethernet port (</a:t>
            </a:r>
            <a:r>
              <a:rPr lang="fr-FR" sz="1600" dirty="0" err="1" smtClean="0"/>
              <a:t>available</a:t>
            </a:r>
            <a:r>
              <a:rPr lang="fr-FR" sz="1600" dirty="0" smtClean="0"/>
              <a:t>) for </a:t>
            </a:r>
            <a:r>
              <a:rPr lang="fr-FR" sz="1600" dirty="0" err="1" smtClean="0"/>
              <a:t>storage</a:t>
            </a:r>
            <a:r>
              <a:rPr lang="fr-FR" sz="1600" dirty="0" smtClean="0"/>
              <a:t> and batteries power </a:t>
            </a:r>
            <a:r>
              <a:rPr lang="fr-FR" sz="1600" dirty="0" err="1" smtClean="0"/>
              <a:t>loading</a:t>
            </a:r>
            <a:endParaRPr lang="fr-FR" sz="1600" dirty="0" smtClean="0"/>
          </a:p>
        </p:txBody>
      </p:sp>
      <p:cxnSp>
        <p:nvCxnSpPr>
          <p:cNvPr id="16" name="Connecteur droit avec flèche 15"/>
          <p:cNvCxnSpPr/>
          <p:nvPr/>
        </p:nvCxnSpPr>
        <p:spPr>
          <a:xfrm flipH="1">
            <a:off x="7320136" y="2902496"/>
            <a:ext cx="864096" cy="2632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305774" y="1052736"/>
            <a:ext cx="3406849" cy="1052178"/>
          </a:xfrm>
          <a:prstGeom prst="rect">
            <a:avLst/>
          </a:prstGeom>
          <a:noFill/>
          <a:ln w="6350">
            <a:noFill/>
          </a:ln>
        </p:spPr>
        <p:txBody>
          <a:bodyPr vert="horz" wrap="square" lIns="36000" tIns="36000" rIns="36000" bIns="36000" rtlCol="0">
            <a:noAutofit/>
          </a:bodyPr>
          <a:lstStyle/>
          <a:p>
            <a:pPr>
              <a:spcBef>
                <a:spcPts val="600"/>
              </a:spcBef>
            </a:pPr>
            <a:r>
              <a:rPr lang="fr-FR" sz="1600" dirty="0" smtClean="0"/>
              <a:t>Tablet 11.9 </a:t>
            </a:r>
            <a:r>
              <a:rPr lang="fr-FR" sz="1600" dirty="0" err="1" smtClean="0"/>
              <a:t>inches</a:t>
            </a:r>
            <a:r>
              <a:rPr lang="fr-FR" sz="1600" dirty="0" smtClean="0"/>
              <a:t> for control and </a:t>
            </a:r>
            <a:r>
              <a:rPr lang="fr-FR" sz="1600" dirty="0" err="1" smtClean="0"/>
              <a:t>traceability</a:t>
            </a:r>
            <a:r>
              <a:rPr lang="fr-FR" sz="1600" dirty="0" smtClean="0"/>
              <a:t>.</a:t>
            </a:r>
          </a:p>
          <a:p>
            <a:pPr>
              <a:spcBef>
                <a:spcPts val="600"/>
              </a:spcBef>
            </a:pPr>
            <a:r>
              <a:rPr lang="fr-FR" sz="1600" dirty="0" smtClean="0"/>
              <a:t>Windows 10 and SQL server 2016.</a:t>
            </a:r>
          </a:p>
        </p:txBody>
      </p:sp>
      <p:cxnSp>
        <p:nvCxnSpPr>
          <p:cNvPr id="20" name="Connecteur droit avec flèche 19"/>
          <p:cNvCxnSpPr/>
          <p:nvPr/>
        </p:nvCxnSpPr>
        <p:spPr>
          <a:xfrm flipH="1">
            <a:off x="5447928" y="1844824"/>
            <a:ext cx="2736304"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079776" y="4340324"/>
            <a:ext cx="3384376" cy="1201688"/>
          </a:xfrm>
          <a:prstGeom prst="rect">
            <a:avLst/>
          </a:prstGeom>
          <a:noFill/>
          <a:ln w="6350">
            <a:noFill/>
          </a:ln>
        </p:spPr>
        <p:txBody>
          <a:bodyPr vert="horz" wrap="square" lIns="36000" tIns="36000" rIns="36000" bIns="36000" rtlCol="0">
            <a:noAutofit/>
          </a:bodyPr>
          <a:lstStyle/>
          <a:p>
            <a:pPr>
              <a:spcBef>
                <a:spcPts val="600"/>
              </a:spcBef>
            </a:pPr>
            <a:r>
              <a:rPr lang="fr-FR" sz="1600" dirty="0" smtClean="0"/>
              <a:t>Push </a:t>
            </a:r>
            <a:r>
              <a:rPr lang="fr-FR" sz="1600" dirty="0" err="1" smtClean="0"/>
              <a:t>button</a:t>
            </a:r>
            <a:r>
              <a:rPr lang="fr-FR" sz="1600" dirty="0" smtClean="0"/>
              <a:t> for </a:t>
            </a:r>
            <a:r>
              <a:rPr lang="fr-FR" sz="1600" dirty="0" err="1" smtClean="0"/>
              <a:t>gasket</a:t>
            </a:r>
            <a:r>
              <a:rPr lang="fr-FR" sz="1600" dirty="0" smtClean="0"/>
              <a:t> command.</a:t>
            </a:r>
          </a:p>
          <a:p>
            <a:pPr>
              <a:spcBef>
                <a:spcPts val="600"/>
              </a:spcBef>
            </a:pPr>
            <a:r>
              <a:rPr lang="fr-FR" sz="1600" dirty="0" err="1" smtClean="0"/>
              <a:t>Lighting</a:t>
            </a:r>
            <a:r>
              <a:rPr lang="fr-FR" sz="1600" dirty="0" smtClean="0"/>
              <a:t> for information and </a:t>
            </a:r>
            <a:r>
              <a:rPr lang="fr-FR" sz="1600" dirty="0" err="1" smtClean="0"/>
              <a:t>battery</a:t>
            </a:r>
            <a:r>
              <a:rPr lang="fr-FR" sz="1600" dirty="0" smtClean="0"/>
              <a:t> </a:t>
            </a:r>
            <a:r>
              <a:rPr lang="fr-FR" sz="1600" dirty="0" err="1" smtClean="0"/>
              <a:t>status</a:t>
            </a:r>
            <a:r>
              <a:rPr lang="fr-FR" sz="1600" dirty="0" smtClean="0"/>
              <a:t>.</a:t>
            </a:r>
          </a:p>
        </p:txBody>
      </p:sp>
      <p:cxnSp>
        <p:nvCxnSpPr>
          <p:cNvPr id="25" name="Connecteur droit avec flèche 24"/>
          <p:cNvCxnSpPr/>
          <p:nvPr/>
        </p:nvCxnSpPr>
        <p:spPr>
          <a:xfrm flipH="1">
            <a:off x="1631504" y="4797152"/>
            <a:ext cx="2448272"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8248" y="3979976"/>
            <a:ext cx="2225168" cy="206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ZoneTexte 26"/>
          <p:cNvSpPr txBox="1"/>
          <p:nvPr/>
        </p:nvSpPr>
        <p:spPr>
          <a:xfrm>
            <a:off x="4163393" y="5373216"/>
            <a:ext cx="3384376" cy="792088"/>
          </a:xfrm>
          <a:prstGeom prst="rect">
            <a:avLst/>
          </a:prstGeom>
          <a:noFill/>
          <a:ln w="6350">
            <a:noFill/>
          </a:ln>
        </p:spPr>
        <p:txBody>
          <a:bodyPr vert="horz" wrap="square" lIns="36000" tIns="36000" rIns="36000" bIns="36000" rtlCol="0">
            <a:noAutofit/>
          </a:bodyPr>
          <a:lstStyle/>
          <a:p>
            <a:pPr>
              <a:spcBef>
                <a:spcPts val="600"/>
              </a:spcBef>
            </a:pPr>
            <a:r>
              <a:rPr lang="fr-FR" sz="1600" dirty="0" err="1" smtClean="0"/>
              <a:t>Dedicated</a:t>
            </a:r>
            <a:r>
              <a:rPr lang="fr-FR" sz="1600" dirty="0" smtClean="0"/>
              <a:t> support for </a:t>
            </a:r>
            <a:r>
              <a:rPr lang="fr-FR" sz="1600" dirty="0" err="1" smtClean="0"/>
              <a:t>storage</a:t>
            </a:r>
            <a:r>
              <a:rPr lang="fr-FR" sz="1600" dirty="0" smtClean="0"/>
              <a:t> and power </a:t>
            </a:r>
            <a:r>
              <a:rPr lang="fr-FR" sz="1600" dirty="0" err="1" smtClean="0"/>
              <a:t>loading</a:t>
            </a:r>
            <a:endParaRPr lang="fr-FR" sz="1600" dirty="0" smtClean="0"/>
          </a:p>
        </p:txBody>
      </p:sp>
      <p:cxnSp>
        <p:nvCxnSpPr>
          <p:cNvPr id="28" name="Connecteur droit avec flèche 27"/>
          <p:cNvCxnSpPr/>
          <p:nvPr/>
        </p:nvCxnSpPr>
        <p:spPr>
          <a:xfrm flipV="1">
            <a:off x="7320136" y="4581128"/>
            <a:ext cx="2304256" cy="9608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54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fr-FR" dirty="0" smtClean="0"/>
              <a:t>DPTE solution </a:t>
            </a:r>
            <a:endParaRPr lang="en-US" dirty="0"/>
          </a:p>
        </p:txBody>
      </p:sp>
      <p:sp>
        <p:nvSpPr>
          <p:cNvPr id="6" name="Footer Placeholder 5"/>
          <p:cNvSpPr>
            <a:spLocks noGrp="1"/>
          </p:cNvSpPr>
          <p:nvPr>
            <p:ph type="ftr" sz="quarter" idx="16"/>
          </p:nvPr>
        </p:nvSpPr>
        <p:spPr/>
        <p:txBody>
          <a:bodyPr/>
          <a:lstStyle/>
          <a:p>
            <a:r>
              <a:rPr lang="en-US" smtClean="0"/>
              <a:t>2019/05</a:t>
            </a:r>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3</a:t>
            </a:fld>
            <a:endParaRPr lang="en-US" dirty="0"/>
          </a:p>
        </p:txBody>
      </p:sp>
      <p:sp>
        <p:nvSpPr>
          <p:cNvPr id="8" name="Title 7"/>
          <p:cNvSpPr>
            <a:spLocks noGrp="1"/>
          </p:cNvSpPr>
          <p:nvPr>
            <p:ph type="title"/>
          </p:nvPr>
        </p:nvSpPr>
        <p:spPr/>
        <p:txBody>
          <a:bodyPr/>
          <a:lstStyle/>
          <a:p>
            <a:r>
              <a:rPr lang="fr-FR" altLang="fr-FR" dirty="0"/>
              <a:t>GETINGE La </a:t>
            </a:r>
            <a:r>
              <a:rPr lang="fr-FR" altLang="fr-FR" dirty="0" err="1" smtClean="0"/>
              <a:t>Calhène</a:t>
            </a:r>
            <a:r>
              <a:rPr lang="fr-FR" altLang="fr-FR" dirty="0" smtClean="0"/>
              <a:t/>
            </a:r>
            <a:br>
              <a:rPr lang="fr-FR" altLang="fr-FR" dirty="0" smtClean="0"/>
            </a:br>
            <a:r>
              <a:rPr lang="en-US" altLang="fr-FR" dirty="0">
                <a:solidFill>
                  <a:schemeClr val="tx2">
                    <a:lumMod val="75000"/>
                    <a:lumOff val="25000"/>
                  </a:schemeClr>
                </a:solidFill>
              </a:rPr>
              <a:t>Center of Excellence for isolators and DPTE</a:t>
            </a:r>
            <a:r>
              <a:rPr lang="en-US" altLang="fr-FR" dirty="0" smtClean="0">
                <a:solidFill>
                  <a:schemeClr val="tx2">
                    <a:lumMod val="75000"/>
                    <a:lumOff val="25000"/>
                  </a:schemeClr>
                </a:solidFill>
              </a:rPr>
              <a:t>®</a:t>
            </a:r>
            <a:endParaRPr lang="en-US" dirty="0">
              <a:solidFill>
                <a:schemeClr val="tx2">
                  <a:lumMod val="75000"/>
                  <a:lumOff val="25000"/>
                </a:schemeClr>
              </a:solidFill>
            </a:endParaRPr>
          </a:p>
        </p:txBody>
      </p:sp>
      <p:sp>
        <p:nvSpPr>
          <p:cNvPr id="2" name="AutoShape 2" descr="Résultat de recherche d'images pour &quot;edouard philipp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Picture 2" descr="EUROPE-MAP-cl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3672" y="1579570"/>
            <a:ext cx="5864224" cy="50993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3"/>
          <p:cNvSpPr txBox="1"/>
          <p:nvPr/>
        </p:nvSpPr>
        <p:spPr>
          <a:xfrm>
            <a:off x="8256239" y="476672"/>
            <a:ext cx="1746251" cy="1006475"/>
          </a:xfrm>
          <a:prstGeom prst="rect">
            <a:avLst/>
          </a:prstGeom>
          <a:solidFill>
            <a:schemeClr val="accent2">
              <a:lumMod val="20000"/>
              <a:lumOff val="80000"/>
              <a:alpha val="49000"/>
            </a:schemeClr>
          </a:solidFill>
        </p:spPr>
        <p:txBody>
          <a:bodyPr anchor="ct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buFontTx/>
              <a:buNone/>
            </a:pPr>
            <a:r>
              <a:rPr lang="en-US" altLang="fr-FR" sz="1000" b="0">
                <a:latin typeface="Calibri" pitchFamily="34" charset="0"/>
              </a:rPr>
              <a:t>Getinge Sweden AB</a:t>
            </a:r>
          </a:p>
          <a:p>
            <a:pPr>
              <a:buFontTx/>
              <a:buNone/>
            </a:pPr>
            <a:r>
              <a:rPr lang="en-US" altLang="fr-FR" sz="1000" b="0">
                <a:latin typeface="Calibri" pitchFamily="34" charset="0"/>
              </a:rPr>
              <a:t>PO Box 69</a:t>
            </a:r>
          </a:p>
          <a:p>
            <a:pPr>
              <a:buFontTx/>
              <a:buNone/>
            </a:pPr>
            <a:r>
              <a:rPr lang="en-US" altLang="fr-FR" sz="1000" b="0">
                <a:latin typeface="Calibri" pitchFamily="34" charset="0"/>
              </a:rPr>
              <a:t>Getinge</a:t>
            </a:r>
          </a:p>
          <a:p>
            <a:pPr>
              <a:buFontTx/>
              <a:buNone/>
            </a:pPr>
            <a:r>
              <a:rPr lang="en-US" altLang="fr-FR" sz="1000" b="0">
                <a:latin typeface="Calibri" pitchFamily="34" charset="0"/>
              </a:rPr>
              <a:t>SE 310 44 Sweden</a:t>
            </a:r>
          </a:p>
          <a:p>
            <a:pPr>
              <a:buFontTx/>
              <a:buNone/>
            </a:pPr>
            <a:r>
              <a:rPr lang="en-US" altLang="fr-FR" sz="1000" b="0">
                <a:latin typeface="Calibri" pitchFamily="34" charset="0"/>
              </a:rPr>
              <a:t>+46 35 155500</a:t>
            </a:r>
          </a:p>
          <a:p>
            <a:pPr>
              <a:buFontTx/>
              <a:buNone/>
            </a:pPr>
            <a:r>
              <a:rPr lang="en-US" altLang="fr-FR" sz="1000" b="0">
                <a:latin typeface="Calibri" pitchFamily="34" charset="0"/>
              </a:rPr>
              <a:t>info@getinge.com</a:t>
            </a:r>
          </a:p>
        </p:txBody>
      </p:sp>
      <p:sp>
        <p:nvSpPr>
          <p:cNvPr id="13" name="TextBox 6"/>
          <p:cNvSpPr txBox="1">
            <a:spLocks noChangeArrowheads="1"/>
          </p:cNvSpPr>
          <p:nvPr/>
        </p:nvSpPr>
        <p:spPr bwMode="auto">
          <a:xfrm>
            <a:off x="839416" y="3659189"/>
            <a:ext cx="1776496" cy="854075"/>
          </a:xfrm>
          <a:prstGeom prst="rect">
            <a:avLst/>
          </a:prstGeom>
          <a:solidFill>
            <a:srgbClr val="F2DCDB">
              <a:alpha val="4901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buFontTx/>
              <a:buNone/>
            </a:pPr>
            <a:r>
              <a:rPr lang="en-US" altLang="fr-FR" sz="1000" b="0" dirty="0" err="1">
                <a:latin typeface="Calibri" pitchFamily="34" charset="0"/>
              </a:rPr>
              <a:t>Getinge</a:t>
            </a:r>
            <a:r>
              <a:rPr lang="en-US" altLang="fr-FR" sz="1000" b="0" dirty="0">
                <a:latin typeface="Calibri" pitchFamily="34" charset="0"/>
              </a:rPr>
              <a:t> La </a:t>
            </a:r>
            <a:r>
              <a:rPr lang="en-US" altLang="fr-FR" sz="1000" b="0" dirty="0" err="1">
                <a:latin typeface="Calibri" pitchFamily="34" charset="0"/>
              </a:rPr>
              <a:t>Calhène</a:t>
            </a:r>
            <a:endParaRPr lang="en-US" altLang="fr-FR" sz="1000" b="0" dirty="0">
              <a:latin typeface="Calibri" pitchFamily="34" charset="0"/>
            </a:endParaRPr>
          </a:p>
          <a:p>
            <a:pPr eaLnBrk="1" hangingPunct="1">
              <a:buFontTx/>
              <a:buNone/>
            </a:pPr>
            <a:r>
              <a:rPr lang="en-US" altLang="fr-FR" sz="1000" b="0" dirty="0">
                <a:latin typeface="Calibri" pitchFamily="34" charset="0"/>
              </a:rPr>
              <a:t>1 rue du </a:t>
            </a:r>
            <a:r>
              <a:rPr lang="en-US" altLang="fr-FR" sz="1000" b="0" dirty="0" err="1">
                <a:latin typeface="Calibri" pitchFamily="34" charset="0"/>
              </a:rPr>
              <a:t>Comté</a:t>
            </a:r>
            <a:r>
              <a:rPr lang="en-US" altLang="fr-FR" sz="1000" b="0" dirty="0">
                <a:latin typeface="Calibri" pitchFamily="34" charset="0"/>
              </a:rPr>
              <a:t> de Donegal</a:t>
            </a:r>
          </a:p>
          <a:p>
            <a:pPr eaLnBrk="1" hangingPunct="1">
              <a:buFontTx/>
              <a:buNone/>
            </a:pPr>
            <a:r>
              <a:rPr lang="en-US" altLang="fr-FR" sz="1000" b="0" dirty="0" err="1">
                <a:latin typeface="Calibri" pitchFamily="34" charset="0"/>
              </a:rPr>
              <a:t>Vendôme</a:t>
            </a:r>
            <a:endParaRPr lang="en-US" altLang="fr-FR" sz="1000" b="0" dirty="0">
              <a:latin typeface="Calibri" pitchFamily="34" charset="0"/>
            </a:endParaRPr>
          </a:p>
          <a:p>
            <a:pPr eaLnBrk="1" hangingPunct="1">
              <a:buFontTx/>
              <a:buNone/>
            </a:pPr>
            <a:r>
              <a:rPr lang="en-US" altLang="fr-FR" sz="1000" b="0" dirty="0">
                <a:latin typeface="Calibri" pitchFamily="34" charset="0"/>
              </a:rPr>
              <a:t>FR 41102 France</a:t>
            </a:r>
          </a:p>
          <a:p>
            <a:pPr eaLnBrk="1" hangingPunct="1">
              <a:buFontTx/>
              <a:buNone/>
            </a:pPr>
            <a:r>
              <a:rPr lang="en-US" altLang="fr-FR" sz="1000" b="0" dirty="0">
                <a:latin typeface="Calibri" pitchFamily="34" charset="0"/>
              </a:rPr>
              <a:t>+33 254 734 747</a:t>
            </a:r>
          </a:p>
        </p:txBody>
      </p:sp>
      <p:sp>
        <p:nvSpPr>
          <p:cNvPr id="14" name="Line 15"/>
          <p:cNvSpPr>
            <a:spLocks noChangeShapeType="1"/>
          </p:cNvSpPr>
          <p:nvPr/>
        </p:nvSpPr>
        <p:spPr bwMode="auto">
          <a:xfrm flipV="1">
            <a:off x="6456040" y="979909"/>
            <a:ext cx="1800199" cy="2648820"/>
          </a:xfrm>
          <a:prstGeom prst="line">
            <a:avLst/>
          </a:prstGeom>
          <a:noFill/>
          <a:ln w="3175">
            <a:solidFill>
              <a:srgbClr val="FF0000"/>
            </a:solidFill>
            <a:round/>
            <a:headEnd type="triangle" w="med" len="me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lIns="90487" tIns="44450" rIns="90487" bIns="44450"/>
          <a:lstStyle/>
          <a:p>
            <a:pPr marL="342900" indent="-342900">
              <a:buFont typeface="Arial" panose="020B0604020202020204" pitchFamily="34" charset="0"/>
              <a:buChar char="•"/>
            </a:pPr>
            <a:endParaRPr lang="fr-FR"/>
          </a:p>
        </p:txBody>
      </p:sp>
      <p:sp>
        <p:nvSpPr>
          <p:cNvPr id="15" name="Line 16"/>
          <p:cNvSpPr>
            <a:spLocks noChangeShapeType="1"/>
          </p:cNvSpPr>
          <p:nvPr/>
        </p:nvSpPr>
        <p:spPr bwMode="auto">
          <a:xfrm flipH="1" flipV="1">
            <a:off x="2615911" y="4077071"/>
            <a:ext cx="2543984" cy="812581"/>
          </a:xfrm>
          <a:prstGeom prst="line">
            <a:avLst/>
          </a:prstGeom>
          <a:noFill/>
          <a:ln w="3175">
            <a:solidFill>
              <a:srgbClr val="FF0000"/>
            </a:solidFill>
            <a:round/>
            <a:headEnd type="triangle" w="med" len="me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lIns="90487" tIns="44450" rIns="90487" bIns="44450"/>
          <a:lstStyle/>
          <a:p>
            <a:pPr marL="342900" indent="-342900">
              <a:buFont typeface="Arial" panose="020B0604020202020204" pitchFamily="34" charset="0"/>
              <a:buChar char="•"/>
            </a:pPr>
            <a:endParaRPr lang="fr-FR"/>
          </a:p>
        </p:txBody>
      </p:sp>
      <p:sp>
        <p:nvSpPr>
          <p:cNvPr id="16" name="Line 16"/>
          <p:cNvSpPr>
            <a:spLocks noChangeShapeType="1"/>
          </p:cNvSpPr>
          <p:nvPr/>
        </p:nvSpPr>
        <p:spPr bwMode="auto">
          <a:xfrm flipH="1" flipV="1">
            <a:off x="2423592" y="2374121"/>
            <a:ext cx="2856748" cy="2423031"/>
          </a:xfrm>
          <a:prstGeom prst="line">
            <a:avLst/>
          </a:prstGeom>
          <a:noFill/>
          <a:ln w="3175">
            <a:solidFill>
              <a:srgbClr val="FF0000"/>
            </a:solidFill>
            <a:round/>
            <a:headEnd type="triangle" w="med" len="me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lIns="90487" tIns="44450" rIns="90487" bIns="44450"/>
          <a:lstStyle/>
          <a:p>
            <a:pPr marL="342900" indent="-342900">
              <a:buFont typeface="Arial" panose="020B0604020202020204" pitchFamily="34" charset="0"/>
              <a:buChar char="•"/>
            </a:pPr>
            <a:endParaRPr lang="fr-FR"/>
          </a:p>
        </p:txBody>
      </p:sp>
      <p:pic>
        <p:nvPicPr>
          <p:cNvPr id="17" name="Picture 2" descr="Résultat de recherche d'images pour &quot;tour eiffel bleu blanc rouge&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3431" y="1412776"/>
            <a:ext cx="1440161" cy="19226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6"/>
          <p:cNvSpPr txBox="1">
            <a:spLocks noChangeArrowheads="1"/>
          </p:cNvSpPr>
          <p:nvPr/>
        </p:nvSpPr>
        <p:spPr bwMode="auto">
          <a:xfrm>
            <a:off x="839416" y="4937318"/>
            <a:ext cx="1776496" cy="861774"/>
          </a:xfrm>
          <a:prstGeom prst="rect">
            <a:avLst/>
          </a:prstGeom>
          <a:solidFill>
            <a:srgbClr val="F2DCDB">
              <a:alpha val="4901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buFontTx/>
              <a:buNone/>
            </a:pPr>
            <a:r>
              <a:rPr lang="en-US" altLang="fr-FR" sz="1000" b="0" dirty="0">
                <a:latin typeface="Calibri" pitchFamily="34" charset="0"/>
              </a:rPr>
              <a:t>Getinge </a:t>
            </a:r>
            <a:r>
              <a:rPr lang="en-US" altLang="fr-FR" sz="1000" b="0" dirty="0" smtClean="0">
                <a:latin typeface="Calibri" pitchFamily="34" charset="0"/>
              </a:rPr>
              <a:t>Lancer</a:t>
            </a:r>
            <a:endParaRPr lang="en-US" altLang="fr-FR" sz="1000" b="0" dirty="0">
              <a:latin typeface="Calibri" pitchFamily="34" charset="0"/>
            </a:endParaRPr>
          </a:p>
          <a:p>
            <a:r>
              <a:rPr lang="fr-FR" sz="1000" dirty="0">
                <a:latin typeface="Calibri" pitchFamily="34" charset="0"/>
              </a:rPr>
              <a:t>30 Boulevard de </a:t>
            </a:r>
            <a:r>
              <a:rPr lang="fr-FR" sz="1000" dirty="0" smtClean="0">
                <a:latin typeface="Calibri" pitchFamily="34" charset="0"/>
              </a:rPr>
              <a:t>l'Industrie</a:t>
            </a:r>
          </a:p>
          <a:p>
            <a:r>
              <a:rPr lang="fr-FR" sz="1000" dirty="0" smtClean="0">
                <a:latin typeface="Calibri" pitchFamily="34" charset="0"/>
              </a:rPr>
              <a:t>Tournefeuille</a:t>
            </a:r>
            <a:endParaRPr lang="en-US" altLang="fr-FR" sz="1000" dirty="0">
              <a:latin typeface="Calibri" pitchFamily="34" charset="0"/>
            </a:endParaRPr>
          </a:p>
          <a:p>
            <a:r>
              <a:rPr lang="en-US" altLang="fr-FR" sz="1000" dirty="0">
                <a:latin typeface="Calibri" pitchFamily="34" charset="0"/>
              </a:rPr>
              <a:t>FR </a:t>
            </a:r>
            <a:r>
              <a:rPr lang="fr-FR" sz="1000" dirty="0">
                <a:latin typeface="Calibri" pitchFamily="34" charset="0"/>
              </a:rPr>
              <a:t>31170 </a:t>
            </a:r>
            <a:r>
              <a:rPr lang="en-US" altLang="fr-FR" sz="1000" dirty="0" smtClean="0">
                <a:latin typeface="Calibri" pitchFamily="34" charset="0"/>
              </a:rPr>
              <a:t>France</a:t>
            </a:r>
            <a:endParaRPr lang="en-US" altLang="fr-FR" sz="1000" dirty="0">
              <a:latin typeface="Calibri" pitchFamily="34" charset="0"/>
            </a:endParaRPr>
          </a:p>
          <a:p>
            <a:pPr eaLnBrk="1" hangingPunct="1">
              <a:buFontTx/>
              <a:buNone/>
            </a:pPr>
            <a:r>
              <a:rPr lang="en-US" altLang="fr-FR" sz="1000" b="0" dirty="0">
                <a:latin typeface="Calibri" pitchFamily="34" charset="0"/>
              </a:rPr>
              <a:t>+33 </a:t>
            </a:r>
            <a:r>
              <a:rPr lang="en-US" altLang="fr-FR" sz="1000" b="0" dirty="0" smtClean="0">
                <a:latin typeface="Calibri" pitchFamily="34" charset="0"/>
              </a:rPr>
              <a:t>561 151 111</a:t>
            </a:r>
            <a:endParaRPr lang="en-US" altLang="fr-FR" sz="1000" b="0" dirty="0">
              <a:latin typeface="Calibri" pitchFamily="34" charset="0"/>
            </a:endParaRPr>
          </a:p>
        </p:txBody>
      </p:sp>
      <p:sp>
        <p:nvSpPr>
          <p:cNvPr id="19" name="Line 16"/>
          <p:cNvSpPr>
            <a:spLocks noChangeShapeType="1"/>
          </p:cNvSpPr>
          <p:nvPr/>
        </p:nvSpPr>
        <p:spPr bwMode="auto">
          <a:xfrm flipH="1" flipV="1">
            <a:off x="2579974" y="5368204"/>
            <a:ext cx="2543984" cy="37572"/>
          </a:xfrm>
          <a:prstGeom prst="line">
            <a:avLst/>
          </a:prstGeom>
          <a:noFill/>
          <a:ln w="3175">
            <a:solidFill>
              <a:srgbClr val="FF0000"/>
            </a:solidFill>
            <a:round/>
            <a:headEnd type="triangle" w="med" len="me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lIns="90487" tIns="44450" rIns="90487" bIns="44450"/>
          <a:lstStyle/>
          <a:p>
            <a:pPr marL="342900" indent="-342900">
              <a:buFont typeface="Arial" panose="020B0604020202020204" pitchFamily="34" charset="0"/>
              <a:buChar char="•"/>
            </a:pPr>
            <a:endParaRPr lang="fr-FR"/>
          </a:p>
        </p:txBody>
      </p:sp>
    </p:spTree>
    <p:extLst>
      <p:ext uri="{BB962C8B-B14F-4D97-AF65-F5344CB8AC3E}">
        <p14:creationId xmlns:p14="http://schemas.microsoft.com/office/powerpoint/2010/main" val="162034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3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5"/>
          </p:nvPr>
        </p:nvSpPr>
        <p:spPr/>
        <p:txBody>
          <a:bodyPr/>
          <a:lstStyle/>
          <a:p>
            <a:r>
              <a:rPr lang="fr-FR" smtClean="0"/>
              <a:t>DPTE solution </a:t>
            </a:r>
            <a:endParaRPr lang="en-US" dirty="0"/>
          </a:p>
        </p:txBody>
      </p:sp>
      <p:sp>
        <p:nvSpPr>
          <p:cNvPr id="6" name="Footer Placeholder 5"/>
          <p:cNvSpPr>
            <a:spLocks noGrp="1"/>
          </p:cNvSpPr>
          <p:nvPr>
            <p:ph type="ftr" sz="quarter" idx="16"/>
          </p:nvPr>
        </p:nvSpPr>
        <p:spPr/>
        <p:txBody>
          <a:bodyPr/>
          <a:lstStyle/>
          <a:p>
            <a:r>
              <a:rPr lang="en-US" smtClean="0"/>
              <a:t>2019/05</a:t>
            </a:r>
            <a:endParaRPr lang="en-US" dirty="0"/>
          </a:p>
        </p:txBody>
      </p:sp>
      <p:sp>
        <p:nvSpPr>
          <p:cNvPr id="7" name="Slide Number Placeholder 6"/>
          <p:cNvSpPr>
            <a:spLocks noGrp="1"/>
          </p:cNvSpPr>
          <p:nvPr>
            <p:ph type="sldNum" sz="quarter" idx="17"/>
          </p:nvPr>
        </p:nvSpPr>
        <p:spPr/>
        <p:txBody>
          <a:bodyPr/>
          <a:lstStyle/>
          <a:p>
            <a:r>
              <a:rPr lang="en-US" dirty="0"/>
              <a:t>Page </a:t>
            </a:r>
            <a:fld id="{11A20EE6-9D0E-4D2E-AC18-D673A8617645}" type="slidenum">
              <a:rPr lang="en-US" smtClean="0"/>
              <a:pPr/>
              <a:t>4</a:t>
            </a:fld>
            <a:endParaRPr lang="en-US" dirty="0"/>
          </a:p>
        </p:txBody>
      </p:sp>
      <p:sp>
        <p:nvSpPr>
          <p:cNvPr id="8" name="Title 7"/>
          <p:cNvSpPr>
            <a:spLocks noGrp="1"/>
          </p:cNvSpPr>
          <p:nvPr>
            <p:ph type="title"/>
          </p:nvPr>
        </p:nvSpPr>
        <p:spPr/>
        <p:txBody>
          <a:bodyPr/>
          <a:lstStyle/>
          <a:p>
            <a:r>
              <a:rPr lang="fr-FR" altLang="fr-FR" dirty="0" smtClean="0"/>
              <a:t>50 </a:t>
            </a:r>
            <a:r>
              <a:rPr lang="fr-FR" altLang="fr-FR" dirty="0" err="1" smtClean="0"/>
              <a:t>years</a:t>
            </a:r>
            <a:r>
              <a:rPr lang="fr-FR" altLang="fr-FR" dirty="0" smtClean="0"/>
              <a:t> of innovations, a long </a:t>
            </a:r>
            <a:r>
              <a:rPr lang="fr-FR" altLang="fr-FR" dirty="0" err="1" smtClean="0"/>
              <a:t>journey</a:t>
            </a:r>
            <a:r>
              <a:rPr lang="fr-FR" altLang="fr-FR" dirty="0" smtClean="0"/>
              <a:t>!</a:t>
            </a:r>
            <a:br>
              <a:rPr lang="fr-FR" altLang="fr-FR" dirty="0" smtClean="0"/>
            </a:br>
            <a:endParaRPr lang="en-US" dirty="0">
              <a:solidFill>
                <a:schemeClr val="tx2">
                  <a:lumMod val="75000"/>
                  <a:lumOff val="25000"/>
                </a:schemeClr>
              </a:solidFill>
            </a:endParaRPr>
          </a:p>
        </p:txBody>
      </p:sp>
      <p:sp>
        <p:nvSpPr>
          <p:cNvPr id="2" name="AutoShape 2" descr="Résultat de recherche d'images pour &quot;edouard philippe&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3" name="Groupe 2"/>
          <p:cNvGrpSpPr/>
          <p:nvPr/>
        </p:nvGrpSpPr>
        <p:grpSpPr>
          <a:xfrm>
            <a:off x="2180844" y="773180"/>
            <a:ext cx="1446213" cy="1438275"/>
            <a:chOff x="7086600" y="1773238"/>
            <a:chExt cx="1446213" cy="1438275"/>
          </a:xfrm>
        </p:grpSpPr>
        <p:pic>
          <p:nvPicPr>
            <p:cNvPr id="12" name="Picture 6" descr="03_sdlv-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1773238"/>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30"/>
            <p:cNvSpPr txBox="1">
              <a:spLocks noChangeArrowheads="1"/>
            </p:cNvSpPr>
            <p:nvPr/>
          </p:nvSpPr>
          <p:spPr bwMode="auto">
            <a:xfrm>
              <a:off x="7531100" y="1773238"/>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1967</a:t>
              </a:r>
            </a:p>
          </p:txBody>
        </p:sp>
        <p:sp>
          <p:nvSpPr>
            <p:cNvPr id="24" name="Text Box 37"/>
            <p:cNvSpPr txBox="1">
              <a:spLocks noChangeArrowheads="1"/>
            </p:cNvSpPr>
            <p:nvPr/>
          </p:nvSpPr>
          <p:spPr bwMode="auto">
            <a:xfrm>
              <a:off x="7086600" y="3022600"/>
              <a:ext cx="1439863" cy="1889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Animals lab. isolators</a:t>
              </a:r>
            </a:p>
          </p:txBody>
        </p:sp>
      </p:grpSp>
      <p:grpSp>
        <p:nvGrpSpPr>
          <p:cNvPr id="33" name="Groupe 32"/>
          <p:cNvGrpSpPr/>
          <p:nvPr/>
        </p:nvGrpSpPr>
        <p:grpSpPr>
          <a:xfrm>
            <a:off x="3765020" y="774643"/>
            <a:ext cx="1439863" cy="1438275"/>
            <a:chOff x="2228850" y="3346450"/>
            <a:chExt cx="1439863" cy="1438275"/>
          </a:xfrm>
        </p:grpSpPr>
        <p:pic>
          <p:nvPicPr>
            <p:cNvPr id="13" name="Picture 9" descr="05_jpb042_0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438"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22"/>
            <p:cNvSpPr txBox="1">
              <a:spLocks noChangeArrowheads="1"/>
            </p:cNvSpPr>
            <p:nvPr/>
          </p:nvSpPr>
          <p:spPr bwMode="auto">
            <a:xfrm>
              <a:off x="2667000"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smtClean="0">
                  <a:solidFill>
                    <a:schemeClr val="accent1"/>
                  </a:solidFill>
                  <a:effectLst>
                    <a:outerShdw blurRad="38100" dist="38100" dir="2700000" algn="tl">
                      <a:srgbClr val="C0C0C0"/>
                    </a:outerShdw>
                  </a:effectLst>
                  <a:ea typeface="ＭＳ Ｐゴシック" pitchFamily="-16" charset="-128"/>
                </a:rPr>
                <a:t>1972</a:t>
              </a:r>
            </a:p>
          </p:txBody>
        </p:sp>
        <p:sp>
          <p:nvSpPr>
            <p:cNvPr id="25" name="Text Box 39"/>
            <p:cNvSpPr txBox="1">
              <a:spLocks noChangeArrowheads="1"/>
            </p:cNvSpPr>
            <p:nvPr/>
          </p:nvSpPr>
          <p:spPr bwMode="auto">
            <a:xfrm>
              <a:off x="2228850" y="4595813"/>
              <a:ext cx="1439863" cy="1889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patient care</a:t>
              </a:r>
            </a:p>
          </p:txBody>
        </p:sp>
      </p:grpSp>
      <p:grpSp>
        <p:nvGrpSpPr>
          <p:cNvPr id="32" name="Groupe 31"/>
          <p:cNvGrpSpPr/>
          <p:nvPr/>
        </p:nvGrpSpPr>
        <p:grpSpPr>
          <a:xfrm>
            <a:off x="5356328" y="774643"/>
            <a:ext cx="1439863" cy="1438275"/>
            <a:chOff x="3851275" y="3346450"/>
            <a:chExt cx="1439863" cy="1438275"/>
          </a:xfrm>
        </p:grpSpPr>
        <p:pic>
          <p:nvPicPr>
            <p:cNvPr id="14" name="Picture 10" descr="05_jpb041_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25"/>
            <p:cNvSpPr txBox="1">
              <a:spLocks noChangeArrowheads="1"/>
            </p:cNvSpPr>
            <p:nvPr/>
          </p:nvSpPr>
          <p:spPr bwMode="auto">
            <a:xfrm>
              <a:off x="4287838"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1972</a:t>
              </a:r>
            </a:p>
          </p:txBody>
        </p:sp>
        <p:sp>
          <p:nvSpPr>
            <p:cNvPr id="26" name="Text Box 40"/>
            <p:cNvSpPr txBox="1">
              <a:spLocks noChangeArrowheads="1"/>
            </p:cNvSpPr>
            <p:nvPr/>
          </p:nvSpPr>
          <p:spPr bwMode="auto">
            <a:xfrm>
              <a:off x="3851275" y="4595813"/>
              <a:ext cx="1439863" cy="1889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patient care</a:t>
              </a:r>
            </a:p>
          </p:txBody>
        </p:sp>
      </p:grpSp>
      <p:grpSp>
        <p:nvGrpSpPr>
          <p:cNvPr id="4" name="Groupe 3"/>
          <p:cNvGrpSpPr/>
          <p:nvPr/>
        </p:nvGrpSpPr>
        <p:grpSpPr>
          <a:xfrm>
            <a:off x="6962509" y="774643"/>
            <a:ext cx="1439862" cy="1438275"/>
            <a:chOff x="7094538" y="3346450"/>
            <a:chExt cx="1439862" cy="1438275"/>
          </a:xfrm>
        </p:grpSpPr>
        <p:pic>
          <p:nvPicPr>
            <p:cNvPr id="15" name="Picture 11" descr="06_jpb18_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4538"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31"/>
            <p:cNvSpPr txBox="1">
              <a:spLocks noChangeArrowheads="1"/>
            </p:cNvSpPr>
            <p:nvPr/>
          </p:nvSpPr>
          <p:spPr bwMode="auto">
            <a:xfrm>
              <a:off x="7531100"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1974</a:t>
              </a:r>
            </a:p>
          </p:txBody>
        </p:sp>
        <p:sp>
          <p:nvSpPr>
            <p:cNvPr id="27" name="Text Box 42"/>
            <p:cNvSpPr txBox="1">
              <a:spLocks noChangeArrowheads="1"/>
            </p:cNvSpPr>
            <p:nvPr/>
          </p:nvSpPr>
          <p:spPr bwMode="auto">
            <a:xfrm>
              <a:off x="7094538" y="4595813"/>
              <a:ext cx="1439862" cy="1889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Aseptic surgical isolator</a:t>
              </a:r>
            </a:p>
          </p:txBody>
        </p:sp>
      </p:grpSp>
      <p:grpSp>
        <p:nvGrpSpPr>
          <p:cNvPr id="34" name="Groupe 33"/>
          <p:cNvGrpSpPr/>
          <p:nvPr/>
        </p:nvGrpSpPr>
        <p:grpSpPr>
          <a:xfrm>
            <a:off x="8515776" y="764704"/>
            <a:ext cx="1439862" cy="1438275"/>
            <a:chOff x="2230438" y="4919663"/>
            <a:chExt cx="1439862" cy="1438275"/>
          </a:xfrm>
        </p:grpSpPr>
        <p:pic>
          <p:nvPicPr>
            <p:cNvPr id="10" name="Picture 2" descr="07_ram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0438"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23"/>
            <p:cNvSpPr txBox="1">
              <a:spLocks noChangeArrowheads="1"/>
            </p:cNvSpPr>
            <p:nvPr/>
          </p:nvSpPr>
          <p:spPr bwMode="auto">
            <a:xfrm>
              <a:off x="2667000"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1975</a:t>
              </a:r>
            </a:p>
          </p:txBody>
        </p:sp>
        <p:sp>
          <p:nvSpPr>
            <p:cNvPr id="28" name="Text Box 44"/>
            <p:cNvSpPr txBox="1">
              <a:spLocks noChangeArrowheads="1"/>
            </p:cNvSpPr>
            <p:nvPr/>
          </p:nvSpPr>
          <p:spPr bwMode="auto">
            <a:xfrm>
              <a:off x="2230438" y="6016625"/>
              <a:ext cx="1439862"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Protection of RAMSES 2 mummy</a:t>
              </a:r>
            </a:p>
          </p:txBody>
        </p:sp>
      </p:grpSp>
      <p:grpSp>
        <p:nvGrpSpPr>
          <p:cNvPr id="35" name="Groupe 34"/>
          <p:cNvGrpSpPr/>
          <p:nvPr/>
        </p:nvGrpSpPr>
        <p:grpSpPr>
          <a:xfrm>
            <a:off x="10061996" y="774643"/>
            <a:ext cx="1439862" cy="1438275"/>
            <a:chOff x="3852863" y="4919663"/>
            <a:chExt cx="1439862" cy="1438275"/>
          </a:xfrm>
        </p:grpSpPr>
        <p:pic>
          <p:nvPicPr>
            <p:cNvPr id="16" name="Picture 12" descr="06_psb_en_pla_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26"/>
            <p:cNvSpPr txBox="1">
              <a:spLocks noChangeArrowheads="1"/>
            </p:cNvSpPr>
            <p:nvPr/>
          </p:nvSpPr>
          <p:spPr bwMode="auto">
            <a:xfrm>
              <a:off x="4287838"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1975</a:t>
              </a:r>
            </a:p>
          </p:txBody>
        </p:sp>
        <p:sp>
          <p:nvSpPr>
            <p:cNvPr id="29" name="Text Box 45"/>
            <p:cNvSpPr txBox="1">
              <a:spLocks noChangeArrowheads="1"/>
            </p:cNvSpPr>
            <p:nvPr/>
          </p:nvSpPr>
          <p:spPr bwMode="auto">
            <a:xfrm>
              <a:off x="3852863" y="6169025"/>
              <a:ext cx="1439862" cy="1889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Dressing isolator</a:t>
              </a:r>
            </a:p>
          </p:txBody>
        </p:sp>
      </p:grpSp>
      <p:grpSp>
        <p:nvGrpSpPr>
          <p:cNvPr id="31" name="Groupe 30"/>
          <p:cNvGrpSpPr/>
          <p:nvPr/>
        </p:nvGrpSpPr>
        <p:grpSpPr>
          <a:xfrm>
            <a:off x="584464" y="2302216"/>
            <a:ext cx="1439862" cy="1438275"/>
            <a:chOff x="7094538" y="4919663"/>
            <a:chExt cx="1439862" cy="1438275"/>
          </a:xfrm>
        </p:grpSpPr>
        <p:pic>
          <p:nvPicPr>
            <p:cNvPr id="11" name="Picture 3" descr="08_jpb0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538"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32"/>
            <p:cNvSpPr txBox="1">
              <a:spLocks noChangeArrowheads="1"/>
            </p:cNvSpPr>
            <p:nvPr/>
          </p:nvSpPr>
          <p:spPr bwMode="auto">
            <a:xfrm>
              <a:off x="7531100"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1978</a:t>
              </a:r>
            </a:p>
          </p:txBody>
        </p:sp>
        <p:sp>
          <p:nvSpPr>
            <p:cNvPr id="30" name="Text Box 47"/>
            <p:cNvSpPr txBox="1">
              <a:spLocks noChangeArrowheads="1"/>
            </p:cNvSpPr>
            <p:nvPr/>
          </p:nvSpPr>
          <p:spPr bwMode="auto">
            <a:xfrm>
              <a:off x="7094538" y="6169025"/>
              <a:ext cx="1439862" cy="1889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powder filling</a:t>
              </a:r>
            </a:p>
          </p:txBody>
        </p:sp>
      </p:grpSp>
      <p:grpSp>
        <p:nvGrpSpPr>
          <p:cNvPr id="36" name="Groupe 35"/>
          <p:cNvGrpSpPr/>
          <p:nvPr/>
        </p:nvGrpSpPr>
        <p:grpSpPr>
          <a:xfrm>
            <a:off x="574939" y="773180"/>
            <a:ext cx="1449387" cy="1438275"/>
            <a:chOff x="601663" y="1773238"/>
            <a:chExt cx="1449387" cy="1438275"/>
          </a:xfrm>
        </p:grpSpPr>
        <p:pic>
          <p:nvPicPr>
            <p:cNvPr id="37" name="Picture 4" descr="01_dpte_nuc_L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773238"/>
              <a:ext cx="1441450"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 name="Text Box 18"/>
            <p:cNvSpPr txBox="1">
              <a:spLocks noChangeArrowheads="1"/>
            </p:cNvSpPr>
            <p:nvPr/>
          </p:nvSpPr>
          <p:spPr bwMode="auto">
            <a:xfrm>
              <a:off x="990600" y="1773238"/>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smtClean="0">
                  <a:solidFill>
                    <a:srgbClr val="FF0000"/>
                  </a:solidFill>
                  <a:effectLst>
                    <a:outerShdw blurRad="38100" dist="38100" dir="2700000" algn="tl">
                      <a:srgbClr val="C0C0C0"/>
                    </a:outerShdw>
                  </a:effectLst>
                  <a:ea typeface="ＭＳ Ｐゴシック" pitchFamily="-16" charset="-128"/>
                </a:rPr>
                <a:t>1963</a:t>
              </a:r>
            </a:p>
          </p:txBody>
        </p:sp>
        <p:sp>
          <p:nvSpPr>
            <p:cNvPr id="39" name="Text Box 34"/>
            <p:cNvSpPr txBox="1">
              <a:spLocks noChangeArrowheads="1"/>
            </p:cNvSpPr>
            <p:nvPr/>
          </p:nvSpPr>
          <p:spPr bwMode="auto">
            <a:xfrm>
              <a:off x="601663" y="3022600"/>
              <a:ext cx="1439862" cy="1889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DPTE® transfer system</a:t>
              </a:r>
            </a:p>
          </p:txBody>
        </p:sp>
      </p:grpSp>
      <p:grpSp>
        <p:nvGrpSpPr>
          <p:cNvPr id="40" name="Groupe 39"/>
          <p:cNvGrpSpPr/>
          <p:nvPr/>
        </p:nvGrpSpPr>
        <p:grpSpPr>
          <a:xfrm>
            <a:off x="2174495" y="2302216"/>
            <a:ext cx="1446212" cy="1438275"/>
            <a:chOff x="601663" y="1773238"/>
            <a:chExt cx="1446212" cy="1438275"/>
          </a:xfrm>
        </p:grpSpPr>
        <p:pic>
          <p:nvPicPr>
            <p:cNvPr id="41" name="Picture 14" descr="09_bristol my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1773238"/>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2" name="Text Box 17"/>
            <p:cNvSpPr txBox="1">
              <a:spLocks noChangeArrowheads="1"/>
            </p:cNvSpPr>
            <p:nvPr/>
          </p:nvSpPr>
          <p:spPr bwMode="auto">
            <a:xfrm>
              <a:off x="990600" y="1773238"/>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a:solidFill>
                    <a:schemeClr val="accent1"/>
                  </a:solidFill>
                  <a:effectLst>
                    <a:outerShdw blurRad="38100" dist="38100" dir="2700000" algn="tl">
                      <a:srgbClr val="C0C0C0"/>
                    </a:outerShdw>
                  </a:effectLst>
                  <a:ea typeface="ＭＳ Ｐゴシック" pitchFamily="-16" charset="-128"/>
                </a:rPr>
                <a:t>1981</a:t>
              </a:r>
            </a:p>
          </p:txBody>
        </p:sp>
        <p:sp>
          <p:nvSpPr>
            <p:cNvPr id="43" name="Text Box 34"/>
            <p:cNvSpPr txBox="1">
              <a:spLocks noChangeArrowheads="1"/>
            </p:cNvSpPr>
            <p:nvPr/>
          </p:nvSpPr>
          <p:spPr bwMode="auto">
            <a:xfrm>
              <a:off x="601663" y="3022600"/>
              <a:ext cx="1439862" cy="1889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sterility testing</a:t>
              </a:r>
            </a:p>
          </p:txBody>
        </p:sp>
      </p:grpSp>
      <p:grpSp>
        <p:nvGrpSpPr>
          <p:cNvPr id="44" name="Groupe 43"/>
          <p:cNvGrpSpPr/>
          <p:nvPr/>
        </p:nvGrpSpPr>
        <p:grpSpPr>
          <a:xfrm>
            <a:off x="3771119" y="2302216"/>
            <a:ext cx="1439863" cy="1438275"/>
            <a:chOff x="609600" y="3346450"/>
            <a:chExt cx="1439863" cy="1438275"/>
          </a:xfrm>
        </p:grpSpPr>
        <p:pic>
          <p:nvPicPr>
            <p:cNvPr id="45" name="Picture 6" descr="10_Fasonut-filli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6" name="Text Box 18"/>
            <p:cNvSpPr txBox="1">
              <a:spLocks noChangeArrowheads="1"/>
            </p:cNvSpPr>
            <p:nvPr/>
          </p:nvSpPr>
          <p:spPr bwMode="auto">
            <a:xfrm>
              <a:off x="990600"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smtClean="0">
                  <a:solidFill>
                    <a:schemeClr val="accent1"/>
                  </a:solidFill>
                  <a:effectLst>
                    <a:outerShdw blurRad="38100" dist="38100" dir="2700000" algn="tl">
                      <a:srgbClr val="C0C0C0"/>
                    </a:outerShdw>
                  </a:effectLst>
                  <a:ea typeface="ＭＳ Ｐゴシック" pitchFamily="-16" charset="-128"/>
                </a:rPr>
                <a:t>1984</a:t>
              </a:r>
            </a:p>
          </p:txBody>
        </p:sp>
        <p:sp>
          <p:nvSpPr>
            <p:cNvPr id="47" name="Text Box 37"/>
            <p:cNvSpPr txBox="1">
              <a:spLocks noChangeArrowheads="1"/>
            </p:cNvSpPr>
            <p:nvPr/>
          </p:nvSpPr>
          <p:spPr bwMode="auto">
            <a:xfrm>
              <a:off x="609600" y="4443413"/>
              <a:ext cx="1439863" cy="3413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parenteral nutrition mixing</a:t>
              </a:r>
            </a:p>
          </p:txBody>
        </p:sp>
      </p:grpSp>
      <p:grpSp>
        <p:nvGrpSpPr>
          <p:cNvPr id="48" name="Groupe 47"/>
          <p:cNvGrpSpPr/>
          <p:nvPr/>
        </p:nvGrpSpPr>
        <p:grpSpPr>
          <a:xfrm>
            <a:off x="5358587" y="2302216"/>
            <a:ext cx="1439863" cy="1438275"/>
            <a:chOff x="2228850" y="3346450"/>
            <a:chExt cx="1439863" cy="1438275"/>
          </a:xfrm>
        </p:grpSpPr>
        <p:pic>
          <p:nvPicPr>
            <p:cNvPr id="49" name="Picture 7" descr="11_nutre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30438"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0" name="Text Box 21"/>
            <p:cNvSpPr txBox="1">
              <a:spLocks noChangeArrowheads="1"/>
            </p:cNvSpPr>
            <p:nvPr/>
          </p:nvSpPr>
          <p:spPr bwMode="auto">
            <a:xfrm>
              <a:off x="2667000"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1986</a:t>
              </a:r>
            </a:p>
          </p:txBody>
        </p:sp>
        <p:sp>
          <p:nvSpPr>
            <p:cNvPr id="51" name="Text Box 38"/>
            <p:cNvSpPr txBox="1">
              <a:spLocks noChangeArrowheads="1"/>
            </p:cNvSpPr>
            <p:nvPr/>
          </p:nvSpPr>
          <p:spPr bwMode="auto">
            <a:xfrm>
              <a:off x="2228850" y="4595813"/>
              <a:ext cx="1439863" cy="1889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powder transfer</a:t>
              </a:r>
            </a:p>
          </p:txBody>
        </p:sp>
      </p:grpSp>
      <p:grpSp>
        <p:nvGrpSpPr>
          <p:cNvPr id="52" name="Groupe 51"/>
          <p:cNvGrpSpPr/>
          <p:nvPr/>
        </p:nvGrpSpPr>
        <p:grpSpPr>
          <a:xfrm>
            <a:off x="6960921" y="2302216"/>
            <a:ext cx="1439863" cy="1438275"/>
            <a:chOff x="3851275" y="3346450"/>
            <a:chExt cx="1439863" cy="1438275"/>
          </a:xfrm>
        </p:grpSpPr>
        <p:pic>
          <p:nvPicPr>
            <p:cNvPr id="53" name="Picture 8" descr="12_Sandoz-type c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51275"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4" name="Text Box 24"/>
            <p:cNvSpPr txBox="1">
              <a:spLocks noChangeArrowheads="1"/>
            </p:cNvSpPr>
            <p:nvPr/>
          </p:nvSpPr>
          <p:spPr bwMode="auto">
            <a:xfrm>
              <a:off x="4287838"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1987</a:t>
              </a:r>
            </a:p>
          </p:txBody>
        </p:sp>
        <p:sp>
          <p:nvSpPr>
            <p:cNvPr id="55" name="Text Box 39"/>
            <p:cNvSpPr txBox="1">
              <a:spLocks noChangeArrowheads="1"/>
            </p:cNvSpPr>
            <p:nvPr/>
          </p:nvSpPr>
          <p:spPr bwMode="auto">
            <a:xfrm>
              <a:off x="3851275" y="4595813"/>
              <a:ext cx="1439863" cy="1889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liquid filling</a:t>
              </a:r>
            </a:p>
          </p:txBody>
        </p:sp>
      </p:grpSp>
      <p:grpSp>
        <p:nvGrpSpPr>
          <p:cNvPr id="56" name="Groupe 55"/>
          <p:cNvGrpSpPr/>
          <p:nvPr/>
        </p:nvGrpSpPr>
        <p:grpSpPr>
          <a:xfrm>
            <a:off x="8512622" y="2302215"/>
            <a:ext cx="1439862" cy="1438275"/>
            <a:chOff x="5472113" y="3346450"/>
            <a:chExt cx="1439862" cy="1438275"/>
          </a:xfrm>
        </p:grpSpPr>
        <p:pic>
          <p:nvPicPr>
            <p:cNvPr id="57" name="Picture 4" descr="13_Palex-demi sca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72113" y="3346450"/>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8" name="Text Box 27"/>
            <p:cNvSpPr txBox="1">
              <a:spLocks noChangeArrowheads="1"/>
            </p:cNvSpPr>
            <p:nvPr/>
          </p:nvSpPr>
          <p:spPr bwMode="auto">
            <a:xfrm>
              <a:off x="5908675" y="3346450"/>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1989</a:t>
              </a:r>
            </a:p>
          </p:txBody>
        </p:sp>
        <p:sp>
          <p:nvSpPr>
            <p:cNvPr id="59" name="Text Box 40"/>
            <p:cNvSpPr txBox="1">
              <a:spLocks noChangeArrowheads="1"/>
            </p:cNvSpPr>
            <p:nvPr/>
          </p:nvSpPr>
          <p:spPr bwMode="auto">
            <a:xfrm>
              <a:off x="5472113" y="4443413"/>
              <a:ext cx="1439862" cy="3413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Large Volume Parenteral</a:t>
              </a:r>
            </a:p>
          </p:txBody>
        </p:sp>
      </p:grpSp>
      <p:grpSp>
        <p:nvGrpSpPr>
          <p:cNvPr id="60" name="Groupe 59"/>
          <p:cNvGrpSpPr/>
          <p:nvPr/>
        </p:nvGrpSpPr>
        <p:grpSpPr>
          <a:xfrm>
            <a:off x="10058027" y="2302216"/>
            <a:ext cx="1443038" cy="1438275"/>
            <a:chOff x="609600" y="4919663"/>
            <a:chExt cx="1443038" cy="1438275"/>
          </a:xfrm>
        </p:grpSpPr>
        <p:pic>
          <p:nvPicPr>
            <p:cNvPr id="61" name="Picture 9" descr="14_API-ensemb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2" name="Text Box 19"/>
            <p:cNvSpPr txBox="1">
              <a:spLocks noChangeArrowheads="1"/>
            </p:cNvSpPr>
            <p:nvPr/>
          </p:nvSpPr>
          <p:spPr bwMode="auto">
            <a:xfrm>
              <a:off x="990600"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1992</a:t>
              </a:r>
            </a:p>
          </p:txBody>
        </p:sp>
        <p:sp>
          <p:nvSpPr>
            <p:cNvPr id="63" name="Text Box 42"/>
            <p:cNvSpPr txBox="1">
              <a:spLocks noChangeArrowheads="1"/>
            </p:cNvSpPr>
            <p:nvPr/>
          </p:nvSpPr>
          <p:spPr bwMode="auto">
            <a:xfrm>
              <a:off x="612775" y="6016625"/>
              <a:ext cx="1439863"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Isolation of a complete line of cytotoxic product</a:t>
              </a:r>
            </a:p>
          </p:txBody>
        </p:sp>
      </p:grpSp>
      <p:grpSp>
        <p:nvGrpSpPr>
          <p:cNvPr id="72" name="Groupe 71"/>
          <p:cNvGrpSpPr/>
          <p:nvPr/>
        </p:nvGrpSpPr>
        <p:grpSpPr>
          <a:xfrm>
            <a:off x="3784104" y="3852394"/>
            <a:ext cx="1447800" cy="1438275"/>
            <a:chOff x="5472113" y="4919663"/>
            <a:chExt cx="1447800" cy="1438275"/>
          </a:xfrm>
        </p:grpSpPr>
        <p:pic>
          <p:nvPicPr>
            <p:cNvPr id="73" name="Picture 2" descr="26_jpb_msd_invanz_goo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72113"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4" name="Text Box 28"/>
            <p:cNvSpPr txBox="1">
              <a:spLocks noChangeArrowheads="1"/>
            </p:cNvSpPr>
            <p:nvPr/>
          </p:nvSpPr>
          <p:spPr bwMode="auto">
            <a:xfrm>
              <a:off x="5908675"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a:solidFill>
                    <a:srgbClr val="FF0000"/>
                  </a:solidFill>
                  <a:effectLst>
                    <a:outerShdw blurRad="38100" dist="38100" dir="2700000" algn="tl">
                      <a:srgbClr val="C0C0C0"/>
                    </a:outerShdw>
                  </a:effectLst>
                  <a:ea typeface="ＭＳ Ｐゴシック" pitchFamily="-16" charset="-128"/>
                </a:rPr>
                <a:t>1998</a:t>
              </a:r>
            </a:p>
          </p:txBody>
        </p:sp>
        <p:sp>
          <p:nvSpPr>
            <p:cNvPr id="75" name="Text Box 45"/>
            <p:cNvSpPr txBox="1">
              <a:spLocks noChangeArrowheads="1"/>
            </p:cNvSpPr>
            <p:nvPr/>
          </p:nvSpPr>
          <p:spPr bwMode="auto">
            <a:xfrm>
              <a:off x="5480050" y="6016625"/>
              <a:ext cx="1439863"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INVANZ : the longest filling line isolator in the world</a:t>
              </a:r>
            </a:p>
          </p:txBody>
        </p:sp>
      </p:grpSp>
      <p:grpSp>
        <p:nvGrpSpPr>
          <p:cNvPr id="76" name="Groupe 75"/>
          <p:cNvGrpSpPr/>
          <p:nvPr/>
        </p:nvGrpSpPr>
        <p:grpSpPr>
          <a:xfrm>
            <a:off x="5356328" y="3852393"/>
            <a:ext cx="1439862" cy="1438275"/>
            <a:chOff x="7094538" y="4919663"/>
            <a:chExt cx="1439862" cy="1438275"/>
          </a:xfrm>
        </p:grpSpPr>
        <p:pic>
          <p:nvPicPr>
            <p:cNvPr id="77" name="Picture 12" descr="17_procomac-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94538"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8" name="Text Box 31"/>
            <p:cNvSpPr txBox="1">
              <a:spLocks noChangeArrowheads="1"/>
            </p:cNvSpPr>
            <p:nvPr/>
          </p:nvSpPr>
          <p:spPr bwMode="auto">
            <a:xfrm>
              <a:off x="7531100"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1999</a:t>
              </a:r>
            </a:p>
          </p:txBody>
        </p:sp>
        <p:sp>
          <p:nvSpPr>
            <p:cNvPr id="79" name="Text Box 46"/>
            <p:cNvSpPr txBox="1">
              <a:spLocks noChangeArrowheads="1"/>
            </p:cNvSpPr>
            <p:nvPr/>
          </p:nvSpPr>
          <p:spPr bwMode="auto">
            <a:xfrm>
              <a:off x="7094538" y="6016625"/>
              <a:ext cx="1439862"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beverage</a:t>
              </a:r>
              <a:br>
                <a:rPr lang="fr-FR" altLang="fr-FR" sz="1000" b="1">
                  <a:solidFill>
                    <a:schemeClr val="accent1"/>
                  </a:solidFill>
                  <a:latin typeface="Arial Narrow" pitchFamily="34" charset="0"/>
                  <a:ea typeface="ＭＳ Ｐゴシック" pitchFamily="34" charset="-128"/>
                </a:rPr>
              </a:br>
              <a:r>
                <a:rPr lang="fr-FR" altLang="fr-FR" sz="1000" b="1">
                  <a:solidFill>
                    <a:schemeClr val="accent1"/>
                  </a:solidFill>
                  <a:latin typeface="Arial Narrow" pitchFamily="34" charset="0"/>
                  <a:ea typeface="ＭＳ Ｐゴシック" pitchFamily="34" charset="-128"/>
                </a:rPr>
                <a:t>filling line</a:t>
              </a:r>
            </a:p>
          </p:txBody>
        </p:sp>
      </p:grpSp>
      <p:grpSp>
        <p:nvGrpSpPr>
          <p:cNvPr id="80" name="Groupe 79"/>
          <p:cNvGrpSpPr/>
          <p:nvPr/>
        </p:nvGrpSpPr>
        <p:grpSpPr>
          <a:xfrm>
            <a:off x="584464" y="3852394"/>
            <a:ext cx="1439862" cy="1438275"/>
            <a:chOff x="2230438" y="4919663"/>
            <a:chExt cx="1439862" cy="1438275"/>
          </a:xfrm>
        </p:grpSpPr>
        <p:pic>
          <p:nvPicPr>
            <p:cNvPr id="81" name="Picture 10" descr="15_lilly-rigide gt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30438"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2" name="Text Box 22"/>
            <p:cNvSpPr txBox="1">
              <a:spLocks noChangeArrowheads="1"/>
            </p:cNvSpPr>
            <p:nvPr/>
          </p:nvSpPr>
          <p:spPr bwMode="auto">
            <a:xfrm>
              <a:off x="2667000"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smtClean="0">
                  <a:solidFill>
                    <a:schemeClr val="accent1"/>
                  </a:solidFill>
                  <a:effectLst>
                    <a:outerShdw blurRad="38100" dist="38100" dir="2700000" algn="tl">
                      <a:srgbClr val="C0C0C0"/>
                    </a:outerShdw>
                  </a:effectLst>
                  <a:ea typeface="ＭＳ Ｐゴシック" pitchFamily="-16" charset="-128"/>
                </a:rPr>
                <a:t>1993</a:t>
              </a:r>
            </a:p>
          </p:txBody>
        </p:sp>
        <p:sp>
          <p:nvSpPr>
            <p:cNvPr id="83" name="Text Box 43"/>
            <p:cNvSpPr txBox="1">
              <a:spLocks noChangeArrowheads="1"/>
            </p:cNvSpPr>
            <p:nvPr/>
          </p:nvSpPr>
          <p:spPr bwMode="auto">
            <a:xfrm>
              <a:off x="2230438" y="6016625"/>
              <a:ext cx="1439862"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Isolator for handling of hazardous powder</a:t>
              </a:r>
            </a:p>
          </p:txBody>
        </p:sp>
      </p:grpSp>
      <p:grpSp>
        <p:nvGrpSpPr>
          <p:cNvPr id="84" name="Groupe 83"/>
          <p:cNvGrpSpPr/>
          <p:nvPr/>
        </p:nvGrpSpPr>
        <p:grpSpPr>
          <a:xfrm>
            <a:off x="2173451" y="3865674"/>
            <a:ext cx="1441450" cy="1438275"/>
            <a:chOff x="3851275" y="4919663"/>
            <a:chExt cx="1441450" cy="1438275"/>
          </a:xfrm>
        </p:grpSpPr>
        <p:pic>
          <p:nvPicPr>
            <p:cNvPr id="85" name="Picture 11" descr="16_jpb2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51275" y="49196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6" name="Text Box 25"/>
            <p:cNvSpPr txBox="1">
              <a:spLocks noChangeArrowheads="1"/>
            </p:cNvSpPr>
            <p:nvPr/>
          </p:nvSpPr>
          <p:spPr bwMode="auto">
            <a:xfrm>
              <a:off x="4287838" y="49196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smtClean="0">
                  <a:solidFill>
                    <a:srgbClr val="FF0000"/>
                  </a:solidFill>
                  <a:effectLst>
                    <a:outerShdw blurRad="38100" dist="38100" dir="2700000" algn="tl">
                      <a:srgbClr val="C0C0C0"/>
                    </a:outerShdw>
                  </a:effectLst>
                  <a:ea typeface="ＭＳ Ｐゴシック" pitchFamily="-16" charset="-128"/>
                </a:rPr>
                <a:t>1993</a:t>
              </a:r>
            </a:p>
          </p:txBody>
        </p:sp>
        <p:sp>
          <p:nvSpPr>
            <p:cNvPr id="87" name="Text Box 44"/>
            <p:cNvSpPr txBox="1">
              <a:spLocks noChangeArrowheads="1"/>
            </p:cNvSpPr>
            <p:nvPr/>
          </p:nvSpPr>
          <p:spPr bwMode="auto">
            <a:xfrm>
              <a:off x="3852863" y="6016625"/>
              <a:ext cx="1439862"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DPTE-S : total secure transfer system</a:t>
              </a:r>
            </a:p>
          </p:txBody>
        </p:sp>
      </p:grpSp>
      <p:grpSp>
        <p:nvGrpSpPr>
          <p:cNvPr id="88" name="Groupe 87"/>
          <p:cNvGrpSpPr/>
          <p:nvPr/>
        </p:nvGrpSpPr>
        <p:grpSpPr>
          <a:xfrm>
            <a:off x="6959334" y="3863493"/>
            <a:ext cx="1439862" cy="1438275"/>
            <a:chOff x="2265363" y="3370263"/>
            <a:chExt cx="1439862" cy="1438275"/>
          </a:xfrm>
        </p:grpSpPr>
        <p:pic>
          <p:nvPicPr>
            <p:cNvPr id="89" name="Picture 12" descr="MCH_6393-4x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5363" y="337026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0" name="Text Box 24"/>
            <p:cNvSpPr txBox="1">
              <a:spLocks noChangeArrowheads="1"/>
            </p:cNvSpPr>
            <p:nvPr/>
          </p:nvSpPr>
          <p:spPr bwMode="auto">
            <a:xfrm>
              <a:off x="2701925" y="337026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dirty="0" smtClean="0">
                  <a:solidFill>
                    <a:srgbClr val="FF0000"/>
                  </a:solidFill>
                  <a:effectLst>
                    <a:outerShdw blurRad="38100" dist="38100" dir="2700000" algn="tl">
                      <a:srgbClr val="C0C0C0"/>
                    </a:outerShdw>
                  </a:effectLst>
                  <a:ea typeface="ＭＳ Ｐゴシック" pitchFamily="-16" charset="-128"/>
                </a:rPr>
                <a:t>2005</a:t>
              </a:r>
            </a:p>
          </p:txBody>
        </p:sp>
        <p:sp>
          <p:nvSpPr>
            <p:cNvPr id="91" name="Text Box 39"/>
            <p:cNvSpPr txBox="1">
              <a:spLocks noChangeArrowheads="1"/>
            </p:cNvSpPr>
            <p:nvPr/>
          </p:nvSpPr>
          <p:spPr bwMode="auto">
            <a:xfrm>
              <a:off x="2265363" y="4467225"/>
              <a:ext cx="1439862"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ISOTEST isolator for sterility test</a:t>
              </a:r>
            </a:p>
          </p:txBody>
        </p:sp>
      </p:grpSp>
      <p:grpSp>
        <p:nvGrpSpPr>
          <p:cNvPr id="92" name="Groupe 91"/>
          <p:cNvGrpSpPr/>
          <p:nvPr/>
        </p:nvGrpSpPr>
        <p:grpSpPr>
          <a:xfrm>
            <a:off x="8512622" y="3865674"/>
            <a:ext cx="1443038" cy="1438275"/>
            <a:chOff x="7089775" y="3376613"/>
            <a:chExt cx="1443038" cy="1438275"/>
          </a:xfrm>
        </p:grpSpPr>
        <p:pic>
          <p:nvPicPr>
            <p:cNvPr id="93" name="Picture 13" descr="steritrace2-4x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89775" y="3376613"/>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4" name="Text Box 19"/>
            <p:cNvSpPr txBox="1">
              <a:spLocks noChangeArrowheads="1"/>
            </p:cNvSpPr>
            <p:nvPr/>
          </p:nvSpPr>
          <p:spPr bwMode="auto">
            <a:xfrm>
              <a:off x="7527925" y="3376613"/>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smtClean="0">
                  <a:solidFill>
                    <a:schemeClr val="bg1"/>
                  </a:solidFill>
                  <a:effectLst>
                    <a:outerShdw blurRad="38100" dist="38100" dir="2700000" algn="tl">
                      <a:srgbClr val="C0C0C0"/>
                    </a:outerShdw>
                  </a:effectLst>
                  <a:ea typeface="ＭＳ Ｐゴシック" pitchFamily="-16" charset="-128"/>
                </a:rPr>
                <a:t>2008</a:t>
              </a:r>
            </a:p>
          </p:txBody>
        </p:sp>
        <p:sp>
          <p:nvSpPr>
            <p:cNvPr id="95" name="Text Box 42"/>
            <p:cNvSpPr txBox="1">
              <a:spLocks noChangeArrowheads="1"/>
            </p:cNvSpPr>
            <p:nvPr/>
          </p:nvSpPr>
          <p:spPr bwMode="auto">
            <a:xfrm>
              <a:off x="7092950" y="4473575"/>
              <a:ext cx="1439863" cy="3413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STERITRACE - HPV sterilizer</a:t>
              </a:r>
            </a:p>
          </p:txBody>
        </p:sp>
      </p:grpSp>
      <p:grpSp>
        <p:nvGrpSpPr>
          <p:cNvPr id="96" name="Groupe 95"/>
          <p:cNvGrpSpPr/>
          <p:nvPr/>
        </p:nvGrpSpPr>
        <p:grpSpPr>
          <a:xfrm>
            <a:off x="10056440" y="3870318"/>
            <a:ext cx="1439862" cy="1438275"/>
            <a:chOff x="649288" y="4943475"/>
            <a:chExt cx="1439862" cy="1438275"/>
          </a:xfrm>
        </p:grpSpPr>
        <p:pic>
          <p:nvPicPr>
            <p:cNvPr id="97" name="Picture 5" descr="_D6Y1996_fril-mod-4x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9288" y="4943475"/>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8" name="Text Box 22"/>
            <p:cNvSpPr txBox="1">
              <a:spLocks noChangeArrowheads="1"/>
            </p:cNvSpPr>
            <p:nvPr/>
          </p:nvSpPr>
          <p:spPr bwMode="auto">
            <a:xfrm>
              <a:off x="1087438" y="4943475"/>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smtClean="0">
                  <a:solidFill>
                    <a:schemeClr val="bg1"/>
                  </a:solidFill>
                  <a:effectLst>
                    <a:outerShdw blurRad="38100" dist="38100" dir="2700000" algn="tl">
                      <a:srgbClr val="C0C0C0"/>
                    </a:outerShdw>
                  </a:effectLst>
                  <a:ea typeface="ＭＳ Ｐゴシック" pitchFamily="-16" charset="-128"/>
                </a:rPr>
                <a:t>2008</a:t>
              </a:r>
            </a:p>
          </p:txBody>
        </p:sp>
        <p:sp>
          <p:nvSpPr>
            <p:cNvPr id="99" name="Text Box 43"/>
            <p:cNvSpPr txBox="1">
              <a:spLocks noChangeArrowheads="1"/>
            </p:cNvSpPr>
            <p:nvPr/>
          </p:nvSpPr>
          <p:spPr bwMode="auto">
            <a:xfrm>
              <a:off x="649288" y="6040438"/>
              <a:ext cx="1439862" cy="3413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a:solidFill>
                    <a:schemeClr val="accent1"/>
                  </a:solidFill>
                  <a:latin typeface="Arial Narrow" pitchFamily="34" charset="0"/>
                  <a:ea typeface="ＭＳ Ｐゴシック" pitchFamily="34" charset="-128"/>
                </a:rPr>
                <a:t>FREJA - Isolator for cytotoxic in hospital</a:t>
              </a:r>
            </a:p>
          </p:txBody>
        </p:sp>
      </p:grpSp>
      <p:grpSp>
        <p:nvGrpSpPr>
          <p:cNvPr id="100" name="Groupe 99"/>
          <p:cNvGrpSpPr/>
          <p:nvPr/>
        </p:nvGrpSpPr>
        <p:grpSpPr>
          <a:xfrm>
            <a:off x="2130044" y="5387538"/>
            <a:ext cx="1463504" cy="1438276"/>
            <a:chOff x="3898900" y="4943474"/>
            <a:chExt cx="1463504" cy="1438276"/>
          </a:xfrm>
        </p:grpSpPr>
        <p:pic>
          <p:nvPicPr>
            <p:cNvPr id="101" name="Picture 6" descr="2149_D6Y6072_fril-recadre-4x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24129" y="4943474"/>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2" name="Text Box 28"/>
            <p:cNvSpPr txBox="1">
              <a:spLocks noChangeArrowheads="1"/>
            </p:cNvSpPr>
            <p:nvPr/>
          </p:nvSpPr>
          <p:spPr bwMode="auto">
            <a:xfrm>
              <a:off x="4329113" y="4943475"/>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dirty="0" smtClean="0">
                  <a:solidFill>
                    <a:schemeClr val="accent1"/>
                  </a:solidFill>
                  <a:effectLst>
                    <a:outerShdw blurRad="38100" dist="38100" dir="2700000" algn="tl">
                      <a:srgbClr val="C0C0C0"/>
                    </a:outerShdw>
                  </a:effectLst>
                  <a:ea typeface="ＭＳ Ｐゴシック" pitchFamily="-16" charset="-128"/>
                </a:rPr>
                <a:t>2010</a:t>
              </a:r>
            </a:p>
          </p:txBody>
        </p:sp>
        <p:sp>
          <p:nvSpPr>
            <p:cNvPr id="103" name="Text Box 45"/>
            <p:cNvSpPr txBox="1">
              <a:spLocks noChangeArrowheads="1"/>
            </p:cNvSpPr>
            <p:nvPr/>
          </p:nvSpPr>
          <p:spPr bwMode="auto">
            <a:xfrm>
              <a:off x="3898900" y="6040438"/>
              <a:ext cx="1439863" cy="3413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dirty="0">
                  <a:solidFill>
                    <a:schemeClr val="accent1"/>
                  </a:solidFill>
                  <a:latin typeface="Arial Narrow" pitchFamily="34" charset="0"/>
                  <a:ea typeface="ＭＳ Ｐゴシック" pitchFamily="34" charset="-128"/>
                </a:rPr>
                <a:t>ISOTEST - </a:t>
              </a:r>
              <a:r>
                <a:rPr lang="fr-FR" altLang="fr-FR" sz="1000" b="1" dirty="0" err="1">
                  <a:solidFill>
                    <a:schemeClr val="accent1"/>
                  </a:solidFill>
                  <a:latin typeface="Arial Narrow" pitchFamily="34" charset="0"/>
                  <a:ea typeface="ＭＳ Ｐゴシック" pitchFamily="34" charset="-128"/>
                </a:rPr>
                <a:t>Isolator</a:t>
              </a:r>
              <a:r>
                <a:rPr lang="fr-FR" altLang="fr-FR" sz="1000" b="1" dirty="0">
                  <a:solidFill>
                    <a:schemeClr val="accent1"/>
                  </a:solidFill>
                  <a:latin typeface="Arial Narrow" pitchFamily="34" charset="0"/>
                  <a:ea typeface="ＭＳ Ｐゴシック" pitchFamily="34" charset="-128"/>
                </a:rPr>
                <a:t>  </a:t>
              </a:r>
              <a:r>
                <a:rPr lang="fr-FR" altLang="fr-FR" sz="1000" b="1" dirty="0" err="1">
                  <a:solidFill>
                    <a:schemeClr val="accent1"/>
                  </a:solidFill>
                  <a:latin typeface="Arial Narrow" pitchFamily="34" charset="0"/>
                  <a:ea typeface="ＭＳ Ｐゴシック" pitchFamily="34" charset="-128"/>
                </a:rPr>
                <a:t>with</a:t>
              </a:r>
              <a:r>
                <a:rPr lang="fr-FR" altLang="fr-FR" sz="1000" b="1" dirty="0">
                  <a:solidFill>
                    <a:schemeClr val="accent1"/>
                  </a:solidFill>
                  <a:latin typeface="Arial Narrow" pitchFamily="34" charset="0"/>
                  <a:ea typeface="ＭＳ Ｐゴシック" pitchFamily="34" charset="-128"/>
                </a:rPr>
                <a:t> </a:t>
              </a:r>
              <a:r>
                <a:rPr lang="fr-FR" altLang="fr-FR" sz="1000" b="1" dirty="0" err="1">
                  <a:solidFill>
                    <a:schemeClr val="accent1"/>
                  </a:solidFill>
                  <a:latin typeface="Arial Narrow" pitchFamily="34" charset="0"/>
                  <a:ea typeface="ＭＳ Ｐゴシック" pitchFamily="34" charset="-128"/>
                </a:rPr>
                <a:t>integrated</a:t>
              </a:r>
              <a:r>
                <a:rPr lang="fr-FR" altLang="fr-FR" sz="1000" b="1" dirty="0">
                  <a:solidFill>
                    <a:schemeClr val="accent1"/>
                  </a:solidFill>
                  <a:latin typeface="Arial Narrow" pitchFamily="34" charset="0"/>
                  <a:ea typeface="ＭＳ Ｐゴシック" pitchFamily="34" charset="-128"/>
                </a:rPr>
                <a:t> </a:t>
              </a:r>
              <a:r>
                <a:rPr lang="fr-FR" altLang="fr-FR" sz="1000" b="1" dirty="0" err="1" smtClean="0">
                  <a:solidFill>
                    <a:schemeClr val="accent1"/>
                  </a:solidFill>
                  <a:latin typeface="Arial Narrow" pitchFamily="34" charset="0"/>
                  <a:ea typeface="ＭＳ Ｐゴシック" pitchFamily="34" charset="-128"/>
                </a:rPr>
                <a:t>Steritrace</a:t>
              </a:r>
              <a:endParaRPr lang="fr-FR" altLang="fr-FR" sz="1000" b="1" dirty="0">
                <a:solidFill>
                  <a:schemeClr val="accent1"/>
                </a:solidFill>
                <a:latin typeface="Arial Narrow" pitchFamily="34" charset="0"/>
                <a:ea typeface="ＭＳ Ｐゴシック" pitchFamily="34" charset="-128"/>
              </a:endParaRPr>
            </a:p>
          </p:txBody>
        </p:sp>
      </p:grpSp>
      <p:grpSp>
        <p:nvGrpSpPr>
          <p:cNvPr id="104" name="Groupe 103"/>
          <p:cNvGrpSpPr/>
          <p:nvPr/>
        </p:nvGrpSpPr>
        <p:grpSpPr>
          <a:xfrm>
            <a:off x="3782517" y="5387537"/>
            <a:ext cx="1439862" cy="1438275"/>
            <a:chOff x="5513388" y="4943475"/>
            <a:chExt cx="1439862" cy="1438275"/>
          </a:xfrm>
        </p:grpSpPr>
        <p:pic>
          <p:nvPicPr>
            <p:cNvPr id="105" name="Picture 11" descr="IMG_9032-mod-4x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13388" y="4943475"/>
              <a:ext cx="1438275" cy="1438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06" name="Text Box 31"/>
            <p:cNvSpPr txBox="1">
              <a:spLocks noChangeArrowheads="1"/>
            </p:cNvSpPr>
            <p:nvPr/>
          </p:nvSpPr>
          <p:spPr bwMode="auto">
            <a:xfrm>
              <a:off x="5951538" y="4943475"/>
              <a:ext cx="565150" cy="304800"/>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smtClean="0">
                  <a:solidFill>
                    <a:schemeClr val="accent1"/>
                  </a:solidFill>
                  <a:effectLst>
                    <a:outerShdw blurRad="38100" dist="38100" dir="2700000" algn="tl">
                      <a:srgbClr val="C0C0C0"/>
                    </a:outerShdw>
                  </a:effectLst>
                  <a:ea typeface="ＭＳ Ｐゴシック" pitchFamily="-16" charset="-128"/>
                </a:rPr>
                <a:t>2011</a:t>
              </a:r>
            </a:p>
          </p:txBody>
        </p:sp>
        <p:sp>
          <p:nvSpPr>
            <p:cNvPr id="107" name="Text Box 46"/>
            <p:cNvSpPr txBox="1">
              <a:spLocks noChangeArrowheads="1"/>
            </p:cNvSpPr>
            <p:nvPr/>
          </p:nvSpPr>
          <p:spPr bwMode="auto">
            <a:xfrm>
              <a:off x="5513388" y="6040438"/>
              <a:ext cx="1439862" cy="34131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dirty="0">
                  <a:solidFill>
                    <a:schemeClr val="accent1"/>
                  </a:solidFill>
                  <a:latin typeface="Arial Narrow" pitchFamily="34" charset="0"/>
                  <a:ea typeface="ＭＳ Ｐゴシック" pitchFamily="34" charset="-128"/>
                </a:rPr>
                <a:t>ISOFLEX - Flexible </a:t>
              </a:r>
              <a:r>
                <a:rPr lang="fr-FR" altLang="fr-FR" sz="1000" b="1" dirty="0" err="1">
                  <a:solidFill>
                    <a:schemeClr val="accent1"/>
                  </a:solidFill>
                  <a:latin typeface="Arial Narrow" pitchFamily="34" charset="0"/>
                  <a:ea typeface="ＭＳ Ｐゴシック" pitchFamily="34" charset="-128"/>
                </a:rPr>
                <a:t>wall</a:t>
              </a:r>
              <a:r>
                <a:rPr lang="fr-FR" altLang="fr-FR" sz="1000" b="1" dirty="0">
                  <a:solidFill>
                    <a:schemeClr val="accent1"/>
                  </a:solidFill>
                  <a:latin typeface="Arial Narrow" pitchFamily="34" charset="0"/>
                  <a:ea typeface="ＭＳ Ｐゴシック" pitchFamily="34" charset="-128"/>
                </a:rPr>
                <a:t> </a:t>
              </a:r>
              <a:r>
                <a:rPr lang="fr-FR" altLang="fr-FR" sz="1000" b="1" dirty="0" err="1">
                  <a:solidFill>
                    <a:schemeClr val="accent1"/>
                  </a:solidFill>
                  <a:latin typeface="Arial Narrow" pitchFamily="34" charset="0"/>
                  <a:ea typeface="ＭＳ Ｐゴシック" pitchFamily="34" charset="-128"/>
                </a:rPr>
                <a:t>isolator</a:t>
              </a:r>
              <a:r>
                <a:rPr lang="fr-FR" altLang="fr-FR" sz="1000" b="1" dirty="0">
                  <a:solidFill>
                    <a:schemeClr val="accent1"/>
                  </a:solidFill>
                  <a:latin typeface="Arial Narrow" pitchFamily="34" charset="0"/>
                  <a:ea typeface="ＭＳ Ｐゴシック" pitchFamily="34" charset="-128"/>
                </a:rPr>
                <a:t> </a:t>
              </a:r>
              <a:r>
                <a:rPr lang="fr-FR" altLang="fr-FR" sz="1000" b="1" dirty="0" err="1">
                  <a:solidFill>
                    <a:schemeClr val="accent1"/>
                  </a:solidFill>
                  <a:latin typeface="Arial Narrow" pitchFamily="34" charset="0"/>
                  <a:ea typeface="ＭＳ Ｐゴシック" pitchFamily="34" charset="-128"/>
                </a:rPr>
                <a:t>with</a:t>
              </a:r>
              <a:r>
                <a:rPr lang="fr-FR" altLang="fr-FR" sz="1000" b="1" dirty="0">
                  <a:solidFill>
                    <a:schemeClr val="accent1"/>
                  </a:solidFill>
                  <a:latin typeface="Arial Narrow" pitchFamily="34" charset="0"/>
                  <a:ea typeface="ＭＳ Ｐゴシック" pitchFamily="34" charset="-128"/>
                </a:rPr>
                <a:t> </a:t>
              </a:r>
              <a:r>
                <a:rPr lang="fr-FR" altLang="fr-FR" sz="1000" b="1" dirty="0" err="1" smtClean="0">
                  <a:solidFill>
                    <a:schemeClr val="accent1"/>
                  </a:solidFill>
                  <a:latin typeface="Arial Narrow" pitchFamily="34" charset="0"/>
                  <a:ea typeface="ＭＳ Ｐゴシック" pitchFamily="34" charset="-128"/>
                </a:rPr>
                <a:t>Steritrace</a:t>
              </a:r>
              <a:endParaRPr lang="fr-FR" altLang="fr-FR" sz="1000" b="1" dirty="0">
                <a:solidFill>
                  <a:schemeClr val="accent1"/>
                </a:solidFill>
                <a:latin typeface="Arial Narrow" pitchFamily="34" charset="0"/>
                <a:ea typeface="ＭＳ Ｐゴシック" pitchFamily="34" charset="-128"/>
              </a:endParaRPr>
            </a:p>
          </p:txBody>
        </p:sp>
      </p:grpSp>
      <p:grpSp>
        <p:nvGrpSpPr>
          <p:cNvPr id="108" name="Groupe 107"/>
          <p:cNvGrpSpPr/>
          <p:nvPr/>
        </p:nvGrpSpPr>
        <p:grpSpPr>
          <a:xfrm>
            <a:off x="5360175" y="5387537"/>
            <a:ext cx="1439863" cy="1439863"/>
            <a:chOff x="7092950" y="4943475"/>
            <a:chExt cx="1439863" cy="1439863"/>
          </a:xfrm>
        </p:grpSpPr>
        <p:grpSp>
          <p:nvGrpSpPr>
            <p:cNvPr id="109" name="Groupe 2"/>
            <p:cNvGrpSpPr>
              <a:grpSpLocks noChangeAspect="1"/>
            </p:cNvGrpSpPr>
            <p:nvPr/>
          </p:nvGrpSpPr>
          <p:grpSpPr bwMode="auto">
            <a:xfrm>
              <a:off x="7092950" y="4943475"/>
              <a:ext cx="1439863" cy="1439863"/>
              <a:chOff x="8999354" y="5501906"/>
              <a:chExt cx="1172722" cy="1172631"/>
            </a:xfrm>
          </p:grpSpPr>
          <p:pic>
            <p:nvPicPr>
              <p:cNvPr id="111" name="Picture 2"/>
              <p:cNvPicPr preferRelativeResize="0">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999354" y="5501906"/>
                <a:ext cx="1172484" cy="1172631"/>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Text Box 44"/>
              <p:cNvSpPr txBox="1">
                <a:spLocks noChangeArrowheads="1"/>
              </p:cNvSpPr>
              <p:nvPr/>
            </p:nvSpPr>
            <p:spPr bwMode="auto">
              <a:xfrm>
                <a:off x="8999593" y="6395111"/>
                <a:ext cx="1172483" cy="278500"/>
              </a:xfrm>
              <a:prstGeom prst="rect">
                <a:avLst/>
              </a:prstGeom>
              <a:solidFill>
                <a:schemeClr val="bg1">
                  <a:alpha val="50195"/>
                </a:schemeClr>
              </a:solidFill>
              <a:ln w="9525">
                <a:solidFill>
                  <a:schemeClr val="accent1"/>
                </a:solidFill>
                <a:miter lim="800000"/>
                <a:headEnd/>
                <a:tailEnd/>
              </a:ln>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0"/>
                  </a:spcBef>
                  <a:spcAft>
                    <a:spcPct val="0"/>
                  </a:spcAft>
                  <a:buFontTx/>
                  <a:buNone/>
                </a:pPr>
                <a:r>
                  <a:rPr lang="fr-FR" altLang="fr-FR" sz="1000" b="1">
                    <a:solidFill>
                      <a:schemeClr val="accent1"/>
                    </a:solidFill>
                    <a:latin typeface="Arial Narrow" pitchFamily="34" charset="0"/>
                    <a:ea typeface="ＭＳ Ｐゴシック" pitchFamily="34" charset="-128"/>
                  </a:rPr>
                  <a:t>DPTE-XS : </a:t>
                </a:r>
                <a:r>
                  <a:rPr lang="en-US" altLang="fr-FR" sz="1000" b="1">
                    <a:solidFill>
                      <a:schemeClr val="accent1"/>
                    </a:solidFill>
                    <a:latin typeface="Arial Narrow" pitchFamily="34" charset="0"/>
                    <a:ea typeface="ＭＳ Ｐゴシック" pitchFamily="34" charset="-128"/>
                  </a:rPr>
                  <a:t>eXtra</a:t>
                </a:r>
                <a:r>
                  <a:rPr lang="fr-FR" altLang="fr-FR" sz="1000" b="1">
                    <a:solidFill>
                      <a:schemeClr val="accent1"/>
                    </a:solidFill>
                    <a:latin typeface="Arial Narrow" pitchFamily="34" charset="0"/>
                    <a:ea typeface="ＭＳ Ｐゴシック" pitchFamily="34" charset="-128"/>
                  </a:rPr>
                  <a:t> </a:t>
                </a:r>
                <a:r>
                  <a:rPr lang="en-US" altLang="fr-FR" sz="1000" b="1">
                    <a:solidFill>
                      <a:schemeClr val="accent1"/>
                    </a:solidFill>
                    <a:latin typeface="Arial Narrow" pitchFamily="34" charset="0"/>
                    <a:ea typeface="ＭＳ Ｐゴシック" pitchFamily="34" charset="-128"/>
                  </a:rPr>
                  <a:t>Safe</a:t>
                </a:r>
              </a:p>
            </p:txBody>
          </p:sp>
        </p:grpSp>
        <p:sp>
          <p:nvSpPr>
            <p:cNvPr id="110" name="Text Box 25"/>
            <p:cNvSpPr txBox="1">
              <a:spLocks noChangeArrowheads="1"/>
            </p:cNvSpPr>
            <p:nvPr/>
          </p:nvSpPr>
          <p:spPr bwMode="auto">
            <a:xfrm>
              <a:off x="7527925" y="4943475"/>
              <a:ext cx="570669" cy="307777"/>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defRPr/>
              </a:pPr>
              <a:r>
                <a:rPr lang="fr-FR" sz="2000" b="1" dirty="0" smtClean="0">
                  <a:solidFill>
                    <a:srgbClr val="FF0000"/>
                  </a:solidFill>
                  <a:effectLst>
                    <a:outerShdw blurRad="38100" dist="38100" dir="2700000" algn="tl">
                      <a:srgbClr val="C0C0C0"/>
                    </a:outerShdw>
                  </a:effectLst>
                  <a:ea typeface="ＭＳ Ｐゴシック" pitchFamily="-16" charset="-128"/>
                </a:rPr>
                <a:t>2012</a:t>
              </a:r>
            </a:p>
          </p:txBody>
        </p:sp>
      </p:grpSp>
      <p:grpSp>
        <p:nvGrpSpPr>
          <p:cNvPr id="146" name="Groupe 145"/>
          <p:cNvGrpSpPr/>
          <p:nvPr/>
        </p:nvGrpSpPr>
        <p:grpSpPr>
          <a:xfrm>
            <a:off x="6960096" y="5387537"/>
            <a:ext cx="1454791" cy="1439683"/>
            <a:chOff x="6960096" y="5387537"/>
            <a:chExt cx="1454791" cy="1439683"/>
          </a:xfrm>
        </p:grpSpPr>
        <p:pic>
          <p:nvPicPr>
            <p:cNvPr id="142" name="Picture 6"/>
            <p:cNvPicPr>
              <a:picLocks noChangeAspect="1" noChangeArrowheads="1"/>
            </p:cNvPicPr>
            <p:nvPr/>
          </p:nvPicPr>
          <p:blipFill>
            <a:blip r:embed="rId27" cstate="print">
              <a:extLst>
                <a:ext uri="{28A0092B-C50C-407E-A947-70E740481C1C}">
                  <a14:useLocalDpi xmlns:a14="http://schemas.microsoft.com/office/drawing/2010/main" val="0"/>
                </a:ext>
              </a:extLst>
            </a:blip>
            <a:stretch>
              <a:fillRect/>
            </a:stretch>
          </p:blipFill>
          <p:spPr bwMode="auto">
            <a:xfrm>
              <a:off x="6976612" y="5517232"/>
              <a:ext cx="1438275" cy="958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43" name="Text Box 28"/>
            <p:cNvSpPr txBox="1">
              <a:spLocks noChangeArrowheads="1"/>
            </p:cNvSpPr>
            <p:nvPr/>
          </p:nvSpPr>
          <p:spPr bwMode="auto">
            <a:xfrm>
              <a:off x="7361558" y="5387537"/>
              <a:ext cx="570670" cy="307777"/>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marL="457200" eaLnBrk="0" fontAlgn="base" hangingPunct="0">
                <a:spcBef>
                  <a:spcPct val="0"/>
                </a:spcBef>
                <a:spcAft>
                  <a:spcPct val="0"/>
                </a:spcAft>
                <a:defRPr>
                  <a:solidFill>
                    <a:schemeClr val="tx1"/>
                  </a:solidFill>
                  <a:latin typeface="Arial" charset="0"/>
                </a:defRPr>
              </a:lvl6pPr>
              <a:lvl7pPr marL="914400" eaLnBrk="0" fontAlgn="base" hangingPunct="0">
                <a:spcBef>
                  <a:spcPct val="0"/>
                </a:spcBef>
                <a:spcAft>
                  <a:spcPct val="0"/>
                </a:spcAft>
                <a:defRPr>
                  <a:solidFill>
                    <a:schemeClr val="tx1"/>
                  </a:solidFill>
                  <a:latin typeface="Arial" charset="0"/>
                </a:defRPr>
              </a:lvl7pPr>
              <a:lvl8pPr marL="1371600" eaLnBrk="0" fontAlgn="base" hangingPunct="0">
                <a:spcBef>
                  <a:spcPct val="0"/>
                </a:spcBef>
                <a:spcAft>
                  <a:spcPct val="0"/>
                </a:spcAft>
                <a:defRPr>
                  <a:solidFill>
                    <a:schemeClr val="tx1"/>
                  </a:solidFill>
                  <a:latin typeface="Arial" charset="0"/>
                </a:defRPr>
              </a:lvl8pPr>
              <a:lvl9pPr marL="1828800" eaLnBrk="0" fontAlgn="base" hangingPunct="0">
                <a:spcBef>
                  <a:spcPct val="0"/>
                </a:spcBef>
                <a:spcAft>
                  <a:spcPct val="0"/>
                </a:spcAft>
                <a:defRPr>
                  <a:solidFill>
                    <a:schemeClr val="tx1"/>
                  </a:solidFill>
                  <a:latin typeface="Arial" charset="0"/>
                </a:defRPr>
              </a:lvl9pPr>
            </a:lstStyle>
            <a:p>
              <a:pPr algn="ctr">
                <a:defRPr/>
              </a:pPr>
              <a:r>
                <a:rPr lang="fr-FR" sz="2000" b="1" dirty="0" smtClean="0">
                  <a:solidFill>
                    <a:schemeClr val="accent1"/>
                  </a:solidFill>
                  <a:effectLst>
                    <a:outerShdw blurRad="38100" dist="38100" dir="2700000" algn="tl">
                      <a:srgbClr val="C0C0C0"/>
                    </a:outerShdw>
                  </a:effectLst>
                  <a:ea typeface="ＭＳ Ｐゴシック" pitchFamily="-16" charset="-128"/>
                </a:rPr>
                <a:t>2015</a:t>
              </a:r>
            </a:p>
          </p:txBody>
        </p:sp>
        <p:sp>
          <p:nvSpPr>
            <p:cNvPr id="144" name="Text Box 45"/>
            <p:cNvSpPr txBox="1">
              <a:spLocks noChangeArrowheads="1"/>
            </p:cNvSpPr>
            <p:nvPr/>
          </p:nvSpPr>
          <p:spPr bwMode="auto">
            <a:xfrm>
              <a:off x="6960393" y="6483092"/>
              <a:ext cx="1439863" cy="34412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0" rIns="36000" bIns="36000" anchor="ctr">
              <a:spAutoFit/>
            </a:bodyPr>
            <a:lstStyle>
              <a:lvl1pPr eaLnBrk="0" hangingPunct="0">
                <a:spcBef>
                  <a:spcPct val="15000"/>
                </a:spcBef>
                <a:spcAft>
                  <a:spcPct val="15000"/>
                </a:spcAft>
                <a:buChar char="•"/>
                <a:defRPr sz="1600">
                  <a:solidFill>
                    <a:schemeClr val="tx1"/>
                  </a:solidFill>
                  <a:latin typeface="Arial" charset="0"/>
                </a:defRPr>
              </a:lvl1pPr>
              <a:lvl2pPr marL="742950" indent="-285750" eaLnBrk="0" hangingPunct="0">
                <a:spcBef>
                  <a:spcPct val="15000"/>
                </a:spcBef>
                <a:spcAft>
                  <a:spcPct val="15000"/>
                </a:spcAft>
                <a:buChar char="•"/>
                <a:defRPr sz="1600">
                  <a:solidFill>
                    <a:schemeClr val="tx1"/>
                  </a:solidFill>
                  <a:latin typeface="Arial" charset="0"/>
                </a:defRPr>
              </a:lvl2pPr>
              <a:lvl3pPr marL="1143000" indent="-228600" eaLnBrk="0" hangingPunct="0">
                <a:spcBef>
                  <a:spcPct val="15000"/>
                </a:spcBef>
                <a:spcAft>
                  <a:spcPct val="15000"/>
                </a:spcAft>
                <a:buChar char="•"/>
                <a:defRPr sz="1400">
                  <a:solidFill>
                    <a:schemeClr val="tx1"/>
                  </a:solidFill>
                  <a:latin typeface="Arial" charset="0"/>
                </a:defRPr>
              </a:lvl3pPr>
              <a:lvl4pPr marL="1600200" indent="-228600" eaLnBrk="0" hangingPunct="0">
                <a:spcBef>
                  <a:spcPct val="15000"/>
                </a:spcBef>
                <a:spcAft>
                  <a:spcPct val="15000"/>
                </a:spcAft>
                <a:buChar char="•"/>
                <a:defRPr sz="1400">
                  <a:solidFill>
                    <a:schemeClr val="tx1"/>
                  </a:solidFill>
                  <a:latin typeface="Arial" charset="0"/>
                </a:defRPr>
              </a:lvl4pPr>
              <a:lvl5pPr marL="2057400" indent="-228600" eaLnBrk="0" hangingPunct="0">
                <a:spcBef>
                  <a:spcPct val="15000"/>
                </a:spcBef>
                <a:spcAft>
                  <a:spcPct val="15000"/>
                </a:spcAft>
                <a:buChar char="•"/>
                <a:defRPr sz="1400">
                  <a:solidFill>
                    <a:schemeClr val="tx1"/>
                  </a:solidFill>
                  <a:latin typeface="Arial" charset="0"/>
                </a:defRPr>
              </a:lvl5pPr>
              <a:lvl6pPr marL="2514600" indent="-228600" eaLnBrk="0" fontAlgn="base" hangingPunct="0">
                <a:spcBef>
                  <a:spcPct val="15000"/>
                </a:spcBef>
                <a:spcAft>
                  <a:spcPct val="15000"/>
                </a:spcAft>
                <a:buChar char="•"/>
                <a:defRPr sz="1400">
                  <a:solidFill>
                    <a:schemeClr val="tx1"/>
                  </a:solidFill>
                  <a:latin typeface="Arial" charset="0"/>
                </a:defRPr>
              </a:lvl6pPr>
              <a:lvl7pPr marL="2971800" indent="-228600" eaLnBrk="0" fontAlgn="base" hangingPunct="0">
                <a:spcBef>
                  <a:spcPct val="15000"/>
                </a:spcBef>
                <a:spcAft>
                  <a:spcPct val="15000"/>
                </a:spcAft>
                <a:buChar char="•"/>
                <a:defRPr sz="1400">
                  <a:solidFill>
                    <a:schemeClr val="tx1"/>
                  </a:solidFill>
                  <a:latin typeface="Arial" charset="0"/>
                </a:defRPr>
              </a:lvl7pPr>
              <a:lvl8pPr marL="3429000" indent="-228600" eaLnBrk="0" fontAlgn="base" hangingPunct="0">
                <a:spcBef>
                  <a:spcPct val="15000"/>
                </a:spcBef>
                <a:spcAft>
                  <a:spcPct val="15000"/>
                </a:spcAft>
                <a:buChar char="•"/>
                <a:defRPr sz="1400">
                  <a:solidFill>
                    <a:schemeClr val="tx1"/>
                  </a:solidFill>
                  <a:latin typeface="Arial" charset="0"/>
                </a:defRPr>
              </a:lvl8pPr>
              <a:lvl9pPr marL="3886200" indent="-228600" eaLnBrk="0" fontAlgn="base" hangingPunct="0">
                <a:spcBef>
                  <a:spcPct val="15000"/>
                </a:spcBef>
                <a:spcAft>
                  <a:spcPct val="15000"/>
                </a:spcAft>
                <a:buChar char="•"/>
                <a:defRPr sz="1400">
                  <a:solidFill>
                    <a:schemeClr val="tx1"/>
                  </a:solidFill>
                  <a:latin typeface="Arial" charset="0"/>
                </a:defRPr>
              </a:lvl9pPr>
            </a:lstStyle>
            <a:p>
              <a:pPr algn="ctr">
                <a:spcBef>
                  <a:spcPct val="50000"/>
                </a:spcBef>
                <a:spcAft>
                  <a:spcPct val="0"/>
                </a:spcAft>
                <a:buFontTx/>
                <a:buNone/>
              </a:pPr>
              <a:r>
                <a:rPr lang="fr-FR" altLang="fr-FR" sz="1000" b="1" dirty="0" smtClean="0">
                  <a:solidFill>
                    <a:schemeClr val="accent1"/>
                  </a:solidFill>
                  <a:latin typeface="Arial Narrow" pitchFamily="34" charset="0"/>
                  <a:ea typeface="ＭＳ Ｐゴシック" pitchFamily="34" charset="-128"/>
                </a:rPr>
                <a:t>ISOFLEX-R – </a:t>
              </a:r>
              <a:r>
                <a:rPr lang="fr-FR" altLang="fr-FR" sz="1000" b="1" dirty="0" err="1" smtClean="0">
                  <a:solidFill>
                    <a:schemeClr val="accent1"/>
                  </a:solidFill>
                  <a:latin typeface="Arial Narrow" pitchFamily="34" charset="0"/>
                  <a:ea typeface="ＭＳ Ｐゴシック" pitchFamily="34" charset="-128"/>
                </a:rPr>
                <a:t>Modular</a:t>
              </a:r>
              <a:r>
                <a:rPr lang="fr-FR" altLang="fr-FR" sz="1000" b="1" dirty="0" smtClean="0">
                  <a:solidFill>
                    <a:schemeClr val="accent1"/>
                  </a:solidFill>
                  <a:latin typeface="Arial Narrow" pitchFamily="34" charset="0"/>
                  <a:ea typeface="ＭＳ Ｐゴシック" pitchFamily="34" charset="-128"/>
                </a:rPr>
                <a:t> </a:t>
              </a:r>
              <a:r>
                <a:rPr lang="fr-FR" altLang="fr-FR" sz="1000" b="1" dirty="0" err="1" smtClean="0">
                  <a:solidFill>
                    <a:schemeClr val="accent1"/>
                  </a:solidFill>
                  <a:latin typeface="Arial Narrow" pitchFamily="34" charset="0"/>
                  <a:ea typeface="ＭＳ Ｐゴシック" pitchFamily="34" charset="-128"/>
                </a:rPr>
                <a:t>aseptic</a:t>
              </a:r>
              <a:r>
                <a:rPr lang="fr-FR" altLang="fr-FR" sz="1000" b="1" dirty="0" smtClean="0">
                  <a:solidFill>
                    <a:schemeClr val="accent1"/>
                  </a:solidFill>
                  <a:latin typeface="Arial Narrow" pitchFamily="34" charset="0"/>
                  <a:ea typeface="ＭＳ Ｐゴシック" pitchFamily="34" charset="-128"/>
                </a:rPr>
                <a:t> </a:t>
              </a:r>
              <a:r>
                <a:rPr lang="fr-FR" altLang="fr-FR" sz="1000" b="1" dirty="0" err="1" smtClean="0">
                  <a:solidFill>
                    <a:schemeClr val="accent1"/>
                  </a:solidFill>
                  <a:latin typeface="Arial Narrow" pitchFamily="34" charset="0"/>
                  <a:ea typeface="ＭＳ Ｐゴシック" pitchFamily="34" charset="-128"/>
                </a:rPr>
                <a:t>isolator</a:t>
              </a:r>
              <a:endParaRPr lang="fr-FR" altLang="fr-FR" sz="1000" b="1" dirty="0">
                <a:solidFill>
                  <a:schemeClr val="accent1"/>
                </a:solidFill>
                <a:latin typeface="Arial Narrow" pitchFamily="34" charset="0"/>
                <a:ea typeface="ＭＳ Ｐゴシック" pitchFamily="34" charset="-128"/>
              </a:endParaRPr>
            </a:p>
          </p:txBody>
        </p:sp>
        <p:sp>
          <p:nvSpPr>
            <p:cNvPr id="145" name="Rectangle 144"/>
            <p:cNvSpPr/>
            <p:nvPr/>
          </p:nvSpPr>
          <p:spPr>
            <a:xfrm>
              <a:off x="6960096" y="5387537"/>
              <a:ext cx="1442122" cy="1438275"/>
            </a:xfrm>
            <a:prstGeom prst="rect">
              <a:avLst/>
            </a:prstGeom>
            <a:noFill/>
            <a:ln w="6350" cap="flat" cmpd="sng" algn="ctr">
              <a:solidFill>
                <a:schemeClr val="accent1"/>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fr-FR" sz="1600" smtClean="0">
                <a:solidFill>
                  <a:schemeClr val="tx1"/>
                </a:solidFill>
              </a:endParaRPr>
            </a:p>
          </p:txBody>
        </p:sp>
      </p:grpSp>
      <p:pic>
        <p:nvPicPr>
          <p:cNvPr id="1026"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9793615">
            <a:off x="6733733" y="4406822"/>
            <a:ext cx="182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13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Biopharma</a:t>
            </a:r>
            <a:r>
              <a:rPr lang="fr-FR" dirty="0"/>
              <a:t> </a:t>
            </a:r>
            <a:r>
              <a:rPr lang="fr-FR" dirty="0" smtClean="0"/>
              <a:t>applications </a:t>
            </a:r>
            <a:endParaRPr lang="en-US" dirty="0"/>
          </a:p>
        </p:txBody>
      </p:sp>
      <p:pic>
        <p:nvPicPr>
          <p:cNvPr id="5" name="Picture 2" descr="C:\Users\u0953386\AppData\Local\Microsoft\Windows\Temporary Internet Files\Content.Outlook\JK24WS9A\Preview_seq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1244247"/>
            <a:ext cx="3552342" cy="2130910"/>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G:\Marketing\PHOTOS\201505_PhotosProDunois\Isoflex\Web\FD-20150520_00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823" y="1244247"/>
            <a:ext cx="3478112" cy="2106000"/>
          </a:xfrm>
          <a:prstGeom prst="rect">
            <a:avLst/>
          </a:prstGeom>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165" y="1244768"/>
            <a:ext cx="3149493" cy="2105479"/>
          </a:xfrm>
          <a:prstGeom prst="rect">
            <a:avLst/>
          </a:prstGeom>
          <a:extLs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1"/>
          <a:stretch/>
        </p:blipFill>
        <p:spPr bwMode="auto">
          <a:xfrm>
            <a:off x="3614712" y="3677621"/>
            <a:ext cx="2485921" cy="1420526"/>
          </a:xfrm>
          <a:prstGeom prst="rect">
            <a:avLst/>
          </a:prstGeom>
          <a:extLst>
            <a:ext uri="{909E8E84-426E-40DD-AFC4-6F175D3DCCD1}">
              <a14:hiddenFill xmlns:a14="http://schemas.microsoft.com/office/drawing/2010/main">
                <a:solidFill>
                  <a:schemeClr val="accent1"/>
                </a:solidFill>
              </a14:hiddenFill>
            </a:ext>
          </a:extLst>
        </p:spPr>
      </p:pic>
      <p:pic>
        <p:nvPicPr>
          <p:cNvPr id="11" name="Picture 2" descr="C:\Users\u0001340\Desktop\Yoann\PHOTOS Alpha &amp; Beta\PhotosDPTEpour choix\FD-20160728_0427F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542269" y="3677621"/>
            <a:ext cx="2376264" cy="1393922"/>
          </a:xfrm>
          <a:prstGeom prst="rect">
            <a:avLst/>
          </a:prstGeom>
          <a:extLst/>
        </p:spPr>
      </p:pic>
      <p:pic>
        <p:nvPicPr>
          <p:cNvPr id="12" name="Picture 3" descr="C:\Users\u0001340\Desktop\Yoann\PHOTOS Alpha &amp; Beta\PhotosDPTEpour choix\FD-20160728_0419F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392" y="3666326"/>
            <a:ext cx="2544229" cy="1431821"/>
          </a:xfrm>
          <a:prstGeom prst="rect">
            <a:avLst/>
          </a:prstGeom>
          <a:extLst/>
        </p:spPr>
      </p:pic>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188" r="849"/>
          <a:stretch/>
        </p:blipFill>
        <p:spPr bwMode="auto">
          <a:xfrm>
            <a:off x="9148057" y="3666326"/>
            <a:ext cx="2154668" cy="1490866"/>
          </a:xfrm>
          <a:prstGeom prst="rect">
            <a:avLst/>
          </a:prstGeom>
          <a:extLst>
            <a:ext uri="{909E8E84-426E-40DD-AFC4-6F175D3DCCD1}">
              <a14:hiddenFill xmlns:a14="http://schemas.microsoft.com/office/drawing/2010/main">
                <a:solidFill>
                  <a:schemeClr val="accent1"/>
                </a:solidFill>
              </a14:hiddenFill>
            </a:ext>
          </a:extLst>
        </p:spPr>
      </p:pic>
      <p:sp>
        <p:nvSpPr>
          <p:cNvPr id="2" name="Espace réservé du pied de page 1"/>
          <p:cNvSpPr>
            <a:spLocks noGrp="1"/>
          </p:cNvSpPr>
          <p:nvPr>
            <p:ph type="ftr" sz="quarter" idx="15"/>
          </p:nvPr>
        </p:nvSpPr>
        <p:spPr/>
        <p:txBody>
          <a:bodyPr/>
          <a:lstStyle/>
          <a:p>
            <a:r>
              <a:rPr lang="en-US" noProof="0" smtClean="0"/>
              <a:t>2019/05</a:t>
            </a:r>
            <a:endParaRPr lang="en-US" noProof="0" dirty="0"/>
          </a:p>
        </p:txBody>
      </p:sp>
      <p:sp>
        <p:nvSpPr>
          <p:cNvPr id="3" name="Espace réservé de la date 2"/>
          <p:cNvSpPr>
            <a:spLocks noGrp="1"/>
          </p:cNvSpPr>
          <p:nvPr>
            <p:ph type="dt" sz="half" idx="14"/>
          </p:nvPr>
        </p:nvSpPr>
        <p:spPr/>
        <p:txBody>
          <a:bodyPr/>
          <a:lstStyle/>
          <a:p>
            <a:r>
              <a:rPr lang="fr-FR" smtClean="0"/>
              <a:t>DPTE solution </a:t>
            </a:r>
            <a:endParaRPr lang="en-US" dirty="0"/>
          </a:p>
        </p:txBody>
      </p:sp>
      <p:sp>
        <p:nvSpPr>
          <p:cNvPr id="9" name="Espace réservé du numéro de diapositive 8"/>
          <p:cNvSpPr>
            <a:spLocks noGrp="1"/>
          </p:cNvSpPr>
          <p:nvPr>
            <p:ph type="sldNum" sz="quarter" idx="16"/>
          </p:nvPr>
        </p:nvSpPr>
        <p:spPr/>
        <p:txBody>
          <a:bodyPr/>
          <a:lstStyle/>
          <a:p>
            <a:r>
              <a:rPr lang="en-US" smtClean="0"/>
              <a:t>Page </a:t>
            </a:r>
            <a:fld id="{11A20EE6-9D0E-4D2E-AC18-D673A8617645}" type="slidenum">
              <a:rPr lang="en-US" smtClean="0"/>
              <a:pPr/>
              <a:t>5</a:t>
            </a:fld>
            <a:endParaRPr lang="en-US" dirty="0"/>
          </a:p>
        </p:txBody>
      </p:sp>
    </p:spTree>
    <p:extLst>
      <p:ext uri="{BB962C8B-B14F-4D97-AF65-F5344CB8AC3E}">
        <p14:creationId xmlns:p14="http://schemas.microsoft.com/office/powerpoint/2010/main" val="217068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C:\Documents and Settings\dmilligan\My Documents\Sterile Packaging\millipore 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4467944"/>
            <a:ext cx="1625352" cy="162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694800" y="1423995"/>
            <a:ext cx="10536118" cy="289017"/>
          </a:xfrm>
        </p:spPr>
        <p:txBody>
          <a:bodyPr/>
          <a:lstStyle/>
          <a:p>
            <a:r>
              <a:rPr lang="en-US" dirty="0" smtClean="0">
                <a:solidFill>
                  <a:srgbClr val="94B654"/>
                </a:solidFill>
              </a:rPr>
              <a:t>Aseptic filling</a:t>
            </a:r>
            <a:endParaRPr lang="en-US" dirty="0">
              <a:solidFill>
                <a:srgbClr val="94B654"/>
              </a:solidFill>
            </a:endParaRPr>
          </a:p>
        </p:txBody>
      </p:sp>
      <p:sp>
        <p:nvSpPr>
          <p:cNvPr id="8" name="Title 7"/>
          <p:cNvSpPr>
            <a:spLocks noGrp="1"/>
          </p:cNvSpPr>
          <p:nvPr>
            <p:ph type="title"/>
          </p:nvPr>
        </p:nvSpPr>
        <p:spPr/>
        <p:txBody>
          <a:bodyPr/>
          <a:lstStyle/>
          <a:p>
            <a:r>
              <a:rPr lang="en-US" dirty="0" smtClean="0"/>
              <a:t>BIOPHARMA – 75% of Getinge La </a:t>
            </a:r>
            <a:r>
              <a:rPr lang="en-US" dirty="0" err="1" smtClean="0"/>
              <a:t>Calhène</a:t>
            </a:r>
            <a:r>
              <a:rPr lang="en-US" dirty="0" smtClean="0"/>
              <a:t> production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2553080"/>
            <a:ext cx="10825088" cy="175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155" y="1048111"/>
            <a:ext cx="2485055" cy="1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C:\Users\u0277438\Pictures\DPTE-Betabag\FD-20160728_028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874" y="764704"/>
            <a:ext cx="2566044" cy="128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Documents and Settings\dmilligan\My Documents\Sterile Packaging\millipore 1.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3712" y="4468490"/>
            <a:ext cx="1669256" cy="162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tretch/>
        </p:blipFill>
        <p:spPr bwMode="auto">
          <a:xfrm>
            <a:off x="623391" y="4540498"/>
            <a:ext cx="2304257" cy="14401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http://www.getinge.com/scaled/LS/complete-product-list/sterilization-equipment/sterilizers_for_cage_and_rack_processing/getinge-sterilizers-for-cages-racks-400x320px-width46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
          <a:stretch/>
        </p:blipFill>
        <p:spPr bwMode="auto">
          <a:xfrm>
            <a:off x="2567609" y="940098"/>
            <a:ext cx="1656184" cy="155288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14340" idx="3"/>
            <a:endCxn id="12" idx="1"/>
          </p:cNvCxnSpPr>
          <p:nvPr/>
        </p:nvCxnSpPr>
        <p:spPr bwMode="auto">
          <a:xfrm flipV="1">
            <a:off x="4223793" y="1710585"/>
            <a:ext cx="849362" cy="5957"/>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2"/>
          </p:cNvCxnSpPr>
          <p:nvPr/>
        </p:nvCxnSpPr>
        <p:spPr bwMode="auto">
          <a:xfrm>
            <a:off x="6315681" y="2373056"/>
            <a:ext cx="0" cy="980896"/>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p:cNvCxnSpPr>
          <p:nvPr/>
        </p:nvCxnSpPr>
        <p:spPr bwMode="auto">
          <a:xfrm>
            <a:off x="9947896" y="2047726"/>
            <a:ext cx="0" cy="1084282"/>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0"/>
          </p:cNvCxnSpPr>
          <p:nvPr/>
        </p:nvCxnSpPr>
        <p:spPr bwMode="auto">
          <a:xfrm flipV="1">
            <a:off x="4338341" y="3652974"/>
            <a:ext cx="1469628" cy="815516"/>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5" idx="0"/>
          </p:cNvCxnSpPr>
          <p:nvPr/>
        </p:nvCxnSpPr>
        <p:spPr bwMode="auto">
          <a:xfrm flipH="1" flipV="1">
            <a:off x="5879977" y="3652974"/>
            <a:ext cx="308620" cy="814970"/>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flipV="1">
            <a:off x="8664874" y="3748410"/>
            <a:ext cx="1175543" cy="720080"/>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flipV="1">
            <a:off x="2899643" y="3652974"/>
            <a:ext cx="1972221" cy="919243"/>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flipH="1" flipV="1">
            <a:off x="10107986" y="3820418"/>
            <a:ext cx="939039" cy="648072"/>
          </a:xfrm>
          <a:prstGeom prst="line">
            <a:avLst/>
          </a:prstGeom>
          <a:ln w="25400">
            <a:solidFill>
              <a:srgbClr val="94B654"/>
            </a:solidFill>
            <a:tailEnd type="triangle" w="lg"/>
          </a:ln>
        </p:spPr>
        <p:style>
          <a:lnRef idx="1">
            <a:schemeClr val="accent1"/>
          </a:lnRef>
          <a:fillRef idx="0">
            <a:schemeClr val="accent1"/>
          </a:fillRef>
          <a:effectRef idx="0">
            <a:schemeClr val="accent1"/>
          </a:effectRef>
          <a:fontRef idx="minor">
            <a:schemeClr val="tx1"/>
          </a:fontRef>
        </p:style>
      </p:cxnSp>
      <p:pic>
        <p:nvPicPr>
          <p:cNvPr id="36866" name="Picture 2" descr="C:\Users\u0277438\Pictures\DPTE-Betabag\BetabagFilledCleaningKitTexwipeProjec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8130" y="4467944"/>
            <a:ext cx="2469663" cy="1440706"/>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3" descr="C:\Users\u0277438\Pictures\DPTE-Betabag\FD-20150518_010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63278" y="4468732"/>
            <a:ext cx="2022189" cy="1439918"/>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6"/>
          </p:nvPr>
        </p:nvSpPr>
        <p:spPr/>
        <p:txBody>
          <a:bodyPr/>
          <a:lstStyle/>
          <a:p>
            <a:r>
              <a:rPr lang="en-US" smtClean="0">
                <a:solidFill>
                  <a:srgbClr val="595857"/>
                </a:solidFill>
              </a:rPr>
              <a:t>2019/05</a:t>
            </a:r>
            <a:endParaRPr lang="en-US" dirty="0">
              <a:solidFill>
                <a:srgbClr val="595857"/>
              </a:solidFill>
            </a:endParaRPr>
          </a:p>
        </p:txBody>
      </p:sp>
      <p:sp>
        <p:nvSpPr>
          <p:cNvPr id="3" name="Espace réservé de la date 2"/>
          <p:cNvSpPr>
            <a:spLocks noGrp="1"/>
          </p:cNvSpPr>
          <p:nvPr>
            <p:ph type="dt" sz="half" idx="15"/>
          </p:nvPr>
        </p:nvSpPr>
        <p:spPr/>
        <p:txBody>
          <a:bodyPr/>
          <a:lstStyle/>
          <a:p>
            <a:r>
              <a:rPr lang="fr-FR" smtClean="0">
                <a:solidFill>
                  <a:srgbClr val="595857"/>
                </a:solidFill>
              </a:rPr>
              <a:t>DPTE solution </a:t>
            </a:r>
            <a:endParaRPr lang="en-US" dirty="0">
              <a:solidFill>
                <a:srgbClr val="595857"/>
              </a:solidFill>
            </a:endParaRPr>
          </a:p>
        </p:txBody>
      </p:sp>
      <p:sp>
        <p:nvSpPr>
          <p:cNvPr id="5" name="Espace réservé du numéro de diapositive 4"/>
          <p:cNvSpPr>
            <a:spLocks noGrp="1"/>
          </p:cNvSpPr>
          <p:nvPr>
            <p:ph type="sldNum" sz="quarter" idx="17"/>
          </p:nvPr>
        </p:nvSpPr>
        <p:spPr/>
        <p:txBody>
          <a:bodyPr/>
          <a:lstStyle/>
          <a:p>
            <a:r>
              <a:rPr lang="en-US" smtClean="0">
                <a:solidFill>
                  <a:srgbClr val="595857"/>
                </a:solidFill>
              </a:rPr>
              <a:t>Page </a:t>
            </a:r>
            <a:fld id="{11A20EE6-9D0E-4D2E-AC18-D673A8617645}" type="slidenum">
              <a:rPr lang="en-US" smtClean="0">
                <a:solidFill>
                  <a:srgbClr val="595857"/>
                </a:solidFill>
              </a:rPr>
              <a:pPr/>
              <a:t>6</a:t>
            </a:fld>
            <a:endParaRPr lang="en-US" dirty="0">
              <a:solidFill>
                <a:srgbClr val="595857"/>
              </a:solidFill>
            </a:endParaRPr>
          </a:p>
        </p:txBody>
      </p:sp>
    </p:spTree>
    <p:extLst>
      <p:ext uri="{BB962C8B-B14F-4D97-AF65-F5344CB8AC3E}">
        <p14:creationId xmlns:p14="http://schemas.microsoft.com/office/powerpoint/2010/main" val="31734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DPTE</a:t>
            </a:r>
            <a:r>
              <a:rPr lang="fr-FR" baseline="30000" dirty="0" smtClean="0"/>
              <a:t>® </a:t>
            </a:r>
            <a:endParaRPr lang="en-US" baseline="30000" dirty="0"/>
          </a:p>
        </p:txBody>
      </p:sp>
      <p:sp>
        <p:nvSpPr>
          <p:cNvPr id="11" name="Subtitle 10"/>
          <p:cNvSpPr>
            <a:spLocks noGrp="1"/>
          </p:cNvSpPr>
          <p:nvPr>
            <p:ph type="subTitle" idx="1"/>
          </p:nvPr>
        </p:nvSpPr>
        <p:spPr/>
        <p:txBody>
          <a:bodyPr/>
          <a:lstStyle/>
          <a:p>
            <a:r>
              <a:rPr lang="fr-FR" dirty="0" smtClean="0"/>
              <a:t>DPTE</a:t>
            </a:r>
            <a:r>
              <a:rPr lang="fr-FR" baseline="30000" dirty="0" smtClean="0"/>
              <a:t>®</a:t>
            </a:r>
            <a:r>
              <a:rPr lang="fr-FR" dirty="0" smtClean="0"/>
              <a:t> Alpha – </a:t>
            </a:r>
            <a:r>
              <a:rPr lang="fr-FR" dirty="0" err="1" smtClean="0"/>
              <a:t>History</a:t>
            </a:r>
            <a:r>
              <a:rPr lang="fr-FR" dirty="0" smtClean="0"/>
              <a:t> and </a:t>
            </a:r>
            <a:r>
              <a:rPr lang="fr-FR" dirty="0" err="1" smtClean="0"/>
              <a:t>functionalities</a:t>
            </a:r>
            <a:endParaRPr lang="en-US" dirty="0"/>
          </a:p>
        </p:txBody>
      </p:sp>
      <p:sp>
        <p:nvSpPr>
          <p:cNvPr id="3" name="Espace réservé du pied de page 2"/>
          <p:cNvSpPr>
            <a:spLocks noGrp="1"/>
          </p:cNvSpPr>
          <p:nvPr>
            <p:ph type="ftr" sz="quarter" idx="11"/>
          </p:nvPr>
        </p:nvSpPr>
        <p:spPr/>
        <p:txBody>
          <a:bodyPr/>
          <a:lstStyle/>
          <a:p>
            <a:r>
              <a:rPr lang="en-US" smtClean="0">
                <a:solidFill>
                  <a:srgbClr val="595857"/>
                </a:solidFill>
              </a:rPr>
              <a:t>2019/05</a:t>
            </a:r>
            <a:endParaRPr lang="en-US" dirty="0">
              <a:solidFill>
                <a:srgbClr val="595857"/>
              </a:solidFill>
            </a:endParaRPr>
          </a:p>
        </p:txBody>
      </p:sp>
      <p:sp>
        <p:nvSpPr>
          <p:cNvPr id="4" name="Espace réservé de la date 3"/>
          <p:cNvSpPr>
            <a:spLocks noGrp="1"/>
          </p:cNvSpPr>
          <p:nvPr>
            <p:ph type="dt" sz="half" idx="10"/>
          </p:nvPr>
        </p:nvSpPr>
        <p:spPr/>
        <p:txBody>
          <a:bodyPr/>
          <a:lstStyle/>
          <a:p>
            <a:r>
              <a:rPr lang="fr-FR" smtClean="0">
                <a:solidFill>
                  <a:srgbClr val="595857"/>
                </a:solidFill>
              </a:rPr>
              <a:t>DPTE solution </a:t>
            </a:r>
            <a:endParaRPr lang="en-US" dirty="0">
              <a:solidFill>
                <a:srgbClr val="595857"/>
              </a:solidFill>
            </a:endParaRPr>
          </a:p>
        </p:txBody>
      </p:sp>
      <p:sp>
        <p:nvSpPr>
          <p:cNvPr id="5" name="Espace réservé du numéro de diapositive 4"/>
          <p:cNvSpPr>
            <a:spLocks noGrp="1"/>
          </p:cNvSpPr>
          <p:nvPr>
            <p:ph type="sldNum" sz="quarter" idx="12"/>
          </p:nvPr>
        </p:nvSpPr>
        <p:spPr/>
        <p:txBody>
          <a:bodyPr/>
          <a:lstStyle/>
          <a:p>
            <a:r>
              <a:rPr lang="en-US" smtClean="0">
                <a:solidFill>
                  <a:srgbClr val="595857"/>
                </a:solidFill>
              </a:rPr>
              <a:t>Page </a:t>
            </a:r>
            <a:fld id="{11A20EE6-9D0E-4D2E-AC18-D673A8617645}" type="slidenum">
              <a:rPr lang="en-US" smtClean="0">
                <a:solidFill>
                  <a:srgbClr val="595857"/>
                </a:solidFill>
              </a:rPr>
              <a:pPr/>
              <a:t>7</a:t>
            </a:fld>
            <a:endParaRPr lang="en-US" dirty="0">
              <a:solidFill>
                <a:srgbClr val="595857"/>
              </a:solidFill>
            </a:endParaRPr>
          </a:p>
        </p:txBody>
      </p:sp>
    </p:spTree>
    <p:extLst>
      <p:ext uri="{BB962C8B-B14F-4D97-AF65-F5344CB8AC3E}">
        <p14:creationId xmlns:p14="http://schemas.microsoft.com/office/powerpoint/2010/main" val="75753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Espace réservé du texte 13"/>
          <p:cNvSpPr>
            <a:spLocks noGrp="1"/>
          </p:cNvSpPr>
          <p:nvPr>
            <p:ph type="body" sz="quarter" idx="13"/>
          </p:nvPr>
        </p:nvSpPr>
        <p:spPr/>
        <p:txBody>
          <a:bodyPr/>
          <a:lstStyle/>
          <a:p>
            <a:endParaRPr lang="fr-FR"/>
          </a:p>
        </p:txBody>
      </p:sp>
      <p:sp>
        <p:nvSpPr>
          <p:cNvPr id="2" name="Espace réservé du pied de page 1"/>
          <p:cNvSpPr>
            <a:spLocks noGrp="1"/>
          </p:cNvSpPr>
          <p:nvPr>
            <p:ph type="ftr" sz="quarter" idx="15"/>
          </p:nvPr>
        </p:nvSpPr>
        <p:spPr/>
        <p:txBody>
          <a:bodyPr/>
          <a:lstStyle/>
          <a:p>
            <a:r>
              <a:rPr lang="en-US" noProof="0" smtClean="0"/>
              <a:t>2019/05</a:t>
            </a:r>
            <a:endParaRPr lang="en-US" noProof="0" dirty="0"/>
          </a:p>
        </p:txBody>
      </p:sp>
      <p:sp>
        <p:nvSpPr>
          <p:cNvPr id="4" name="Titre 3"/>
          <p:cNvSpPr>
            <a:spLocks noGrp="1"/>
          </p:cNvSpPr>
          <p:nvPr>
            <p:ph type="title"/>
          </p:nvPr>
        </p:nvSpPr>
        <p:spPr/>
        <p:txBody>
          <a:bodyPr/>
          <a:lstStyle/>
          <a:p>
            <a:r>
              <a:rPr lang="fr-FR" dirty="0" smtClean="0"/>
              <a:t>DPTE® </a:t>
            </a:r>
            <a:r>
              <a:rPr lang="fr-FR" dirty="0" err="1" smtClean="0"/>
              <a:t>transfer</a:t>
            </a:r>
            <a:r>
              <a:rPr lang="fr-FR" dirty="0" smtClean="0"/>
              <a:t> system – </a:t>
            </a:r>
            <a:r>
              <a:rPr lang="fr-FR" dirty="0" err="1" smtClean="0"/>
              <a:t>History</a:t>
            </a:r>
            <a:endParaRPr lang="en-US" dirty="0"/>
          </a:p>
        </p:txBody>
      </p:sp>
      <p:graphicFrame>
        <p:nvGraphicFramePr>
          <p:cNvPr id="5" name="Diagramme 4"/>
          <p:cNvGraphicFramePr/>
          <p:nvPr>
            <p:extLst>
              <p:ext uri="{D42A27DB-BD31-4B8C-83A1-F6EECF244321}">
                <p14:modId xmlns:p14="http://schemas.microsoft.com/office/powerpoint/2010/main" val="3266517836"/>
              </p:ext>
            </p:extLst>
          </p:nvPr>
        </p:nvGraphicFramePr>
        <p:xfrm>
          <a:off x="2495600" y="1772816"/>
          <a:ext cx="6844532" cy="3834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94800" y="2895250"/>
            <a:ext cx="1160040" cy="1109814"/>
          </a:xfrm>
          <a:prstGeom prst="rect">
            <a:avLst/>
          </a:prstGeom>
          <a:blipFill rotWithShape="1">
            <a:blip r:embed="rId8"/>
            <a:stretch>
              <a:fillRect/>
            </a:stretch>
          </a:blipFill>
          <a:ln>
            <a:noFill/>
          </a:ln>
          <a:effectLst/>
        </p:spPr>
      </p:sp>
      <p:sp>
        <p:nvSpPr>
          <p:cNvPr id="7" name="Rectangle 6"/>
          <p:cNvSpPr/>
          <p:nvPr/>
        </p:nvSpPr>
        <p:spPr>
          <a:xfrm>
            <a:off x="694800" y="4194150"/>
            <a:ext cx="1152128" cy="1179066"/>
          </a:xfrm>
          <a:prstGeom prst="rect">
            <a:avLst/>
          </a:prstGeom>
          <a:blipFill rotWithShape="1">
            <a:blip r:embed="rId9"/>
            <a:stretch>
              <a:fillRect/>
            </a:stretch>
          </a:blipFill>
        </p:spPr>
      </p:sp>
      <p:pic>
        <p:nvPicPr>
          <p:cNvPr id="11" name="Imag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50043">
            <a:off x="9735196" y="3030066"/>
            <a:ext cx="2037245" cy="1095500"/>
          </a:xfrm>
          <a:prstGeom prst="rect">
            <a:avLst/>
          </a:prstGeom>
        </p:spPr>
      </p:pic>
      <p:sp>
        <p:nvSpPr>
          <p:cNvPr id="3" name="Espace réservé de la date 2"/>
          <p:cNvSpPr>
            <a:spLocks noGrp="1"/>
          </p:cNvSpPr>
          <p:nvPr>
            <p:ph type="dt" sz="half" idx="14"/>
          </p:nvPr>
        </p:nvSpPr>
        <p:spPr/>
        <p:txBody>
          <a:bodyPr/>
          <a:lstStyle/>
          <a:p>
            <a:r>
              <a:rPr lang="fr-FR" smtClean="0"/>
              <a:t>DPTE solution </a:t>
            </a:r>
            <a:endParaRPr lang="en-US" dirty="0"/>
          </a:p>
        </p:txBody>
      </p:sp>
      <p:sp>
        <p:nvSpPr>
          <p:cNvPr id="12" name="Espace réservé du numéro de diapositive 11"/>
          <p:cNvSpPr>
            <a:spLocks noGrp="1"/>
          </p:cNvSpPr>
          <p:nvPr>
            <p:ph type="sldNum" sz="quarter" idx="16"/>
          </p:nvPr>
        </p:nvSpPr>
        <p:spPr/>
        <p:txBody>
          <a:bodyPr/>
          <a:lstStyle/>
          <a:p>
            <a:r>
              <a:rPr lang="en-US" smtClean="0"/>
              <a:t>Page </a:t>
            </a:r>
            <a:fld id="{11A20EE6-9D0E-4D2E-AC18-D673A8617645}" type="slidenum">
              <a:rPr lang="en-US" smtClean="0"/>
              <a:pPr/>
              <a:t>8</a:t>
            </a:fld>
            <a:endParaRPr lang="en-US" dirty="0"/>
          </a:p>
        </p:txBody>
      </p:sp>
    </p:spTree>
    <p:extLst>
      <p:ext uri="{BB962C8B-B14F-4D97-AF65-F5344CB8AC3E}">
        <p14:creationId xmlns:p14="http://schemas.microsoft.com/office/powerpoint/2010/main" val="25526213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DPTE</a:t>
            </a:r>
            <a:r>
              <a:rPr lang="fr-FR" baseline="30000" dirty="0" smtClean="0"/>
              <a:t>®</a:t>
            </a:r>
            <a:r>
              <a:rPr lang="fr-FR" dirty="0" smtClean="0"/>
              <a:t> </a:t>
            </a:r>
            <a:r>
              <a:rPr lang="fr-FR" dirty="0"/>
              <a:t>principe</a:t>
            </a:r>
            <a:r>
              <a:rPr lang="fr-FR"/>
              <a:t/>
            </a:r>
            <a:br>
              <a:rPr lang="fr-FR"/>
            </a:br>
            <a:r>
              <a:rPr lang="fr-FR"/>
              <a:t>https://www.youtube.com/watch?v=gBnQKd_SYRs</a:t>
            </a:r>
            <a:endParaRPr lang="en-US" dirty="0"/>
          </a:p>
        </p:txBody>
      </p:sp>
      <p:sp>
        <p:nvSpPr>
          <p:cNvPr id="2" name="Espace réservé du pied de page 1"/>
          <p:cNvSpPr>
            <a:spLocks noGrp="1"/>
          </p:cNvSpPr>
          <p:nvPr>
            <p:ph type="ftr" sz="quarter" idx="15"/>
          </p:nvPr>
        </p:nvSpPr>
        <p:spPr/>
        <p:txBody>
          <a:bodyPr/>
          <a:lstStyle/>
          <a:p>
            <a:r>
              <a:rPr lang="en-US" noProof="0" smtClean="0"/>
              <a:t>2019/05</a:t>
            </a:r>
            <a:endParaRPr lang="en-US" noProof="0" dirty="0"/>
          </a:p>
        </p:txBody>
      </p:sp>
      <p:sp>
        <p:nvSpPr>
          <p:cNvPr id="6" name="AutoShape 2" descr="Résultat de recherche d'images pour &quot;video&quot;">
            <a:hlinkClick r:id="rId2"/>
          </p:cNvPr>
          <p:cNvSpPr>
            <a:spLocks noChangeAspect="1" noChangeArrowheads="1"/>
          </p:cNvSpPr>
          <p:nvPr/>
        </p:nvSpPr>
        <p:spPr bwMode="auto">
          <a:xfrm flipH="1">
            <a:off x="2997942" y="-1179512"/>
            <a:ext cx="361754" cy="30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partie alp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888" y="956255"/>
            <a:ext cx="86518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partie b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5288" y="956255"/>
            <a:ext cx="865188"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descr="DPTE_sch0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8272463" y="1268760"/>
            <a:ext cx="2495550" cy="1497013"/>
          </a:xfrm>
          <a:prstGeom prst="rect">
            <a:avLst/>
          </a:prstGeom>
          <a:ln>
            <a:solidFill>
              <a:schemeClr val="tx1"/>
            </a:solidFill>
            <a:miter lim="800000"/>
            <a:headEnd/>
            <a:tailEnd/>
          </a:ln>
        </p:spPr>
      </p:pic>
      <p:pic>
        <p:nvPicPr>
          <p:cNvPr id="10" name="Picture 7" descr="DPTE_sch02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8278813" y="2857848"/>
            <a:ext cx="2487613" cy="1490662"/>
          </a:xfrm>
          <a:prstGeom prst="rect">
            <a:avLst/>
          </a:prstGeom>
          <a:ln>
            <a:solidFill>
              <a:schemeClr val="tx1"/>
            </a:solidFill>
            <a:miter lim="800000"/>
            <a:headEnd/>
            <a:tailEnd/>
          </a:ln>
        </p:spPr>
      </p:pic>
      <p:pic>
        <p:nvPicPr>
          <p:cNvPr id="11" name="Picture 8" descr="DPTE_sch03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8272463" y="4442173"/>
            <a:ext cx="2495550" cy="1497012"/>
          </a:xfrm>
          <a:prstGeom prst="rect">
            <a:avLst/>
          </a:prstGeom>
          <a:ln>
            <a:solidFill>
              <a:schemeClr val="tx1"/>
            </a:solidFill>
            <a:miter lim="800000"/>
            <a:headEnd/>
            <a:tailEnd/>
          </a:ln>
        </p:spPr>
      </p:pic>
      <p:sp>
        <p:nvSpPr>
          <p:cNvPr id="13" name="Oval 10" descr="DPTE_sch01c"/>
          <p:cNvSpPr>
            <a:spLocks noChangeArrowheads="1"/>
          </p:cNvSpPr>
          <p:nvPr/>
        </p:nvSpPr>
        <p:spPr bwMode="auto">
          <a:xfrm>
            <a:off x="7180263" y="1368773"/>
            <a:ext cx="1295400" cy="1295400"/>
          </a:xfrm>
          <a:prstGeom prst="ellipse">
            <a:avLst/>
          </a:prstGeom>
          <a:blipFill dpi="0" rotWithShape="0">
            <a:blip r:embed="rId8"/>
            <a:srcRect/>
            <a:stretch>
              <a:fillRect/>
            </a:stretch>
          </a:blipFill>
          <a:ln w="9525">
            <a:solidFill>
              <a:srgbClr val="18274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solidFill>
                <a:srgbClr val="18274A"/>
              </a:solidFill>
            </a:endParaRPr>
          </a:p>
        </p:txBody>
      </p:sp>
      <p:sp>
        <p:nvSpPr>
          <p:cNvPr id="15" name="Text Box 12"/>
          <p:cNvSpPr txBox="1">
            <a:spLocks noChangeArrowheads="1"/>
          </p:cNvSpPr>
          <p:nvPr/>
        </p:nvSpPr>
        <p:spPr bwMode="auto">
          <a:xfrm>
            <a:off x="8256588" y="764704"/>
            <a:ext cx="1092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AFD00"/>
                  </a:outerShdw>
                </a:effectLst>
              </a14:hiddenEffects>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sz="1200" i="1" dirty="0">
                <a:solidFill>
                  <a:srgbClr val="18274A"/>
                </a:solidFill>
                <a:ea typeface="ＭＳ Ｐゴシック" pitchFamily="34" charset="-128"/>
              </a:rPr>
              <a:t>Alpha Part</a:t>
            </a:r>
          </a:p>
        </p:txBody>
      </p:sp>
      <p:sp>
        <p:nvSpPr>
          <p:cNvPr id="16" name="Text Box 13"/>
          <p:cNvSpPr txBox="1">
            <a:spLocks noChangeArrowheads="1"/>
          </p:cNvSpPr>
          <p:nvPr/>
        </p:nvSpPr>
        <p:spPr bwMode="auto">
          <a:xfrm>
            <a:off x="9234488" y="764704"/>
            <a:ext cx="96520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FAFD00"/>
                  </a:outerShdw>
                </a:effectLst>
              </a14:hiddenEffects>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fr-FR" altLang="fr-FR" sz="1200" i="1" dirty="0">
                <a:solidFill>
                  <a:srgbClr val="18274A"/>
                </a:solidFill>
                <a:ea typeface="ＭＳ Ｐゴシック" pitchFamily="34" charset="-128"/>
              </a:rPr>
              <a:t>B</a:t>
            </a:r>
            <a:r>
              <a:rPr lang="fr-FR" altLang="ja-JP" sz="1200" i="1" dirty="0">
                <a:solidFill>
                  <a:srgbClr val="18274A"/>
                </a:solidFill>
                <a:ea typeface="ＭＳ Ｐゴシック" pitchFamily="34" charset="-128"/>
              </a:rPr>
              <a:t>e</a:t>
            </a:r>
            <a:r>
              <a:rPr lang="fr-FR" altLang="fr-FR" sz="1200" i="1" dirty="0">
                <a:solidFill>
                  <a:srgbClr val="18274A"/>
                </a:solidFill>
                <a:ea typeface="ＭＳ Ｐゴシック" pitchFamily="34" charset="-128"/>
              </a:rPr>
              <a:t>ta Part</a:t>
            </a:r>
          </a:p>
        </p:txBody>
      </p:sp>
      <p:sp>
        <p:nvSpPr>
          <p:cNvPr id="17" name="Text Box 16"/>
          <p:cNvSpPr txBox="1">
            <a:spLocks noChangeArrowheads="1"/>
          </p:cNvSpPr>
          <p:nvPr/>
        </p:nvSpPr>
        <p:spPr bwMode="auto">
          <a:xfrm>
            <a:off x="8240713" y="1268760"/>
            <a:ext cx="1403350" cy="15113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FAFD00"/>
                  </a:outerShdw>
                </a:effectLst>
              </a14:hiddenEffects>
            </a:ext>
          </a:extLst>
        </p:spPr>
        <p:txBody>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sz="1200" b="1" dirty="0">
                <a:solidFill>
                  <a:srgbClr val="18274A"/>
                </a:solidFill>
                <a:ea typeface="ＭＳ Ｐゴシック" pitchFamily="34" charset="-128"/>
              </a:rPr>
              <a:t>1. </a:t>
            </a:r>
            <a:r>
              <a:rPr lang="en-US" altLang="fr-FR" sz="1200" b="1" dirty="0">
                <a:solidFill>
                  <a:srgbClr val="18274A"/>
                </a:solidFill>
                <a:ea typeface="ＭＳ Ｐゴシック" pitchFamily="34" charset="-128"/>
              </a:rPr>
              <a:t>Approach</a:t>
            </a:r>
            <a:endParaRPr lang="fr-FR" altLang="fr-FR" sz="1200" b="1" dirty="0">
              <a:solidFill>
                <a:srgbClr val="18274A"/>
              </a:solidFill>
              <a:ea typeface="ＭＳ Ｐゴシック" pitchFamily="34" charset="-128"/>
            </a:endParaRPr>
          </a:p>
        </p:txBody>
      </p:sp>
      <p:sp>
        <p:nvSpPr>
          <p:cNvPr id="18" name="Text Box 17"/>
          <p:cNvSpPr txBox="1">
            <a:spLocks noChangeArrowheads="1"/>
          </p:cNvSpPr>
          <p:nvPr/>
        </p:nvSpPr>
        <p:spPr bwMode="auto">
          <a:xfrm>
            <a:off x="8240713" y="2857848"/>
            <a:ext cx="1403350" cy="15113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FAFD00"/>
                  </a:outerShdw>
                </a:effectLst>
              </a14:hiddenEffects>
            </a:ext>
          </a:extLst>
        </p:spPr>
        <p:txBody>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sz="1200" b="1" dirty="0">
                <a:solidFill>
                  <a:srgbClr val="18274A"/>
                </a:solidFill>
                <a:ea typeface="ＭＳ Ｐゴシック" pitchFamily="34" charset="-128"/>
              </a:rPr>
              <a:t>2. </a:t>
            </a:r>
            <a:r>
              <a:rPr lang="en-US" altLang="fr-FR" sz="1200" b="1" dirty="0">
                <a:solidFill>
                  <a:srgbClr val="18274A"/>
                </a:solidFill>
                <a:ea typeface="ＭＳ Ｐゴシック" pitchFamily="34" charset="-128"/>
              </a:rPr>
              <a:t>Locking</a:t>
            </a:r>
            <a:endParaRPr lang="fr-FR" altLang="fr-FR" sz="1200" b="1" dirty="0">
              <a:solidFill>
                <a:srgbClr val="18274A"/>
              </a:solidFill>
              <a:ea typeface="ＭＳ Ｐゴシック" pitchFamily="34" charset="-128"/>
            </a:endParaRPr>
          </a:p>
        </p:txBody>
      </p:sp>
      <p:sp>
        <p:nvSpPr>
          <p:cNvPr id="19" name="Text Box 18"/>
          <p:cNvSpPr txBox="1">
            <a:spLocks noChangeArrowheads="1"/>
          </p:cNvSpPr>
          <p:nvPr/>
        </p:nvSpPr>
        <p:spPr bwMode="auto">
          <a:xfrm>
            <a:off x="8240713" y="4442173"/>
            <a:ext cx="1403350" cy="15113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FAFD00"/>
                  </a:outerShdw>
                </a:effectLst>
              </a14:hiddenEffects>
            </a:ext>
          </a:extLst>
        </p:spPr>
        <p:txBody>
          <a:bodyPr/>
          <a:lstStyle>
            <a:lvl1pPr marL="177800" indent="-1778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fr-FR" altLang="fr-FR" sz="1200" b="1" dirty="0">
                <a:solidFill>
                  <a:srgbClr val="18274A"/>
                </a:solidFill>
                <a:ea typeface="ＭＳ Ｐゴシック" pitchFamily="34" charset="-128"/>
              </a:rPr>
              <a:t>3. </a:t>
            </a:r>
            <a:r>
              <a:rPr lang="en-US" altLang="fr-FR" sz="1200" b="1" dirty="0">
                <a:solidFill>
                  <a:srgbClr val="18274A"/>
                </a:solidFill>
                <a:ea typeface="ＭＳ Ｐゴシック" pitchFamily="34" charset="-128"/>
              </a:rPr>
              <a:t>Opening</a:t>
            </a:r>
            <a:endParaRPr lang="fr-FR" altLang="fr-FR" sz="1200" b="1" dirty="0">
              <a:solidFill>
                <a:srgbClr val="18274A"/>
              </a:solidFill>
              <a:ea typeface="ＭＳ Ｐゴシック" pitchFamily="34" charset="-128"/>
            </a:endParaRPr>
          </a:p>
        </p:txBody>
      </p:sp>
      <p:sp>
        <p:nvSpPr>
          <p:cNvPr id="22" name="Rectangle 4"/>
          <p:cNvSpPr>
            <a:spLocks noChangeArrowheads="1"/>
          </p:cNvSpPr>
          <p:nvPr/>
        </p:nvSpPr>
        <p:spPr bwMode="auto">
          <a:xfrm>
            <a:off x="617538" y="1196752"/>
            <a:ext cx="497440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a:solidFill>
                  <a:schemeClr val="tx1"/>
                </a:solidFill>
                <a:latin typeface="Arial" charset="0"/>
              </a:defRPr>
            </a:lvl1pPr>
            <a:lvl2pPr marL="533400" indent="-173038"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ct val="15000"/>
              </a:spcBef>
              <a:spcAft>
                <a:spcPct val="15000"/>
              </a:spcAft>
              <a:buClr>
                <a:srgbClr val="0000FF"/>
              </a:buClr>
              <a:buFont typeface="Arial" panose="020B0604020202020204" pitchFamily="34" charset="0"/>
              <a:buChar char="•"/>
            </a:pPr>
            <a:r>
              <a:rPr lang="fr-FR" altLang="fr-FR" sz="1400" dirty="0">
                <a:solidFill>
                  <a:srgbClr val="18274A"/>
                </a:solidFill>
              </a:rPr>
              <a:t>DPTE</a:t>
            </a:r>
            <a:r>
              <a:rPr lang="fr-FR" altLang="fr-FR" sz="1400" baseline="30000" dirty="0">
                <a:solidFill>
                  <a:srgbClr val="18274A"/>
                </a:solidFill>
              </a:rPr>
              <a:t>®</a:t>
            </a:r>
            <a:r>
              <a:rPr lang="fr-FR" altLang="fr-FR" sz="1400" dirty="0">
                <a:solidFill>
                  <a:srgbClr val="18274A"/>
                </a:solidFill>
              </a:rPr>
              <a:t> </a:t>
            </a:r>
            <a:r>
              <a:rPr lang="fr-FR" altLang="fr-FR" sz="1400" dirty="0" err="1">
                <a:solidFill>
                  <a:srgbClr val="18274A"/>
                </a:solidFill>
              </a:rPr>
              <a:t>consists</a:t>
            </a:r>
            <a:r>
              <a:rPr lang="fr-FR" altLang="fr-FR" sz="1400" dirty="0">
                <a:solidFill>
                  <a:srgbClr val="18274A"/>
                </a:solidFill>
              </a:rPr>
              <a:t> of 2 </a:t>
            </a:r>
            <a:r>
              <a:rPr lang="fr-FR" altLang="fr-FR" sz="1400" dirty="0" err="1">
                <a:solidFill>
                  <a:srgbClr val="18274A"/>
                </a:solidFill>
              </a:rPr>
              <a:t>assemblies</a:t>
            </a:r>
            <a:r>
              <a:rPr lang="fr-FR" altLang="fr-FR" sz="1400" dirty="0">
                <a:solidFill>
                  <a:srgbClr val="18274A"/>
                </a:solidFill>
              </a:rPr>
              <a:t>:</a:t>
            </a: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Alpha </a:t>
            </a:r>
            <a:r>
              <a:rPr lang="fr-FR" altLang="fr-FR" sz="1400" dirty="0" err="1">
                <a:solidFill>
                  <a:srgbClr val="18274A"/>
                </a:solidFill>
              </a:rPr>
              <a:t>flange</a:t>
            </a:r>
            <a:r>
              <a:rPr lang="fr-FR" altLang="fr-FR" sz="1400" dirty="0">
                <a:solidFill>
                  <a:srgbClr val="18274A"/>
                </a:solidFill>
              </a:rPr>
              <a:t> and </a:t>
            </a:r>
            <a:r>
              <a:rPr lang="fr-FR" altLang="fr-FR" sz="1400" dirty="0" smtClean="0">
                <a:solidFill>
                  <a:srgbClr val="18274A"/>
                </a:solidFill>
              </a:rPr>
              <a:t>alpha </a:t>
            </a:r>
            <a:r>
              <a:rPr lang="fr-FR" altLang="fr-FR" sz="1400" dirty="0" err="1">
                <a:solidFill>
                  <a:srgbClr val="18274A"/>
                </a:solidFill>
              </a:rPr>
              <a:t>door</a:t>
            </a:r>
            <a:r>
              <a:rPr lang="fr-FR" altLang="fr-FR" sz="1400" dirty="0">
                <a:solidFill>
                  <a:srgbClr val="18274A"/>
                </a:solidFill>
              </a:rPr>
              <a:t>:</a:t>
            </a:r>
            <a:br>
              <a:rPr lang="fr-FR" altLang="fr-FR" sz="1400" dirty="0">
                <a:solidFill>
                  <a:srgbClr val="18274A"/>
                </a:solidFill>
              </a:rPr>
            </a:br>
            <a:r>
              <a:rPr lang="fr-FR" altLang="fr-FR" sz="1400" dirty="0">
                <a:solidFill>
                  <a:srgbClr val="18274A"/>
                </a:solidFill>
              </a:rPr>
              <a:t>Alpha part</a:t>
            </a:r>
          </a:p>
          <a:p>
            <a:pPr marL="646112" lvl="1" indent="-285750" eaLnBrk="1" hangingPunct="1">
              <a:spcBef>
                <a:spcPct val="15000"/>
              </a:spcBef>
              <a:buClr>
                <a:srgbClr val="0000FF"/>
              </a:buClr>
              <a:buFont typeface="Arial" panose="020B0604020202020204" pitchFamily="34" charset="0"/>
              <a:buChar char="•"/>
            </a:pPr>
            <a:r>
              <a:rPr lang="fr-FR" altLang="fr-FR" sz="1400" dirty="0">
                <a:solidFill>
                  <a:srgbClr val="18274A"/>
                </a:solidFill>
              </a:rPr>
              <a:t>Container </a:t>
            </a:r>
            <a:r>
              <a:rPr lang="fr-FR" altLang="fr-FR" sz="1400" dirty="0" err="1" smtClean="0">
                <a:solidFill>
                  <a:srgbClr val="18274A"/>
                </a:solidFill>
              </a:rPr>
              <a:t>flange</a:t>
            </a:r>
            <a:r>
              <a:rPr lang="fr-FR" altLang="fr-FR" sz="1400" dirty="0" smtClean="0">
                <a:solidFill>
                  <a:srgbClr val="18274A"/>
                </a:solidFill>
              </a:rPr>
              <a:t> </a:t>
            </a:r>
            <a:r>
              <a:rPr lang="fr-FR" altLang="fr-FR" sz="1400" dirty="0">
                <a:solidFill>
                  <a:srgbClr val="18274A"/>
                </a:solidFill>
              </a:rPr>
              <a:t>and alpha </a:t>
            </a:r>
            <a:r>
              <a:rPr lang="fr-FR" altLang="fr-FR" sz="1400" dirty="0" err="1">
                <a:solidFill>
                  <a:srgbClr val="18274A"/>
                </a:solidFill>
              </a:rPr>
              <a:t>door</a:t>
            </a:r>
            <a:r>
              <a:rPr lang="fr-FR" altLang="fr-FR" sz="1400" dirty="0">
                <a:solidFill>
                  <a:srgbClr val="18274A"/>
                </a:solidFill>
              </a:rPr>
              <a:t>:</a:t>
            </a:r>
            <a:br>
              <a:rPr lang="fr-FR" altLang="fr-FR" sz="1400" dirty="0">
                <a:solidFill>
                  <a:srgbClr val="18274A"/>
                </a:solidFill>
              </a:rPr>
            </a:br>
            <a:r>
              <a:rPr lang="fr-FR" altLang="fr-FR" sz="1400" dirty="0" smtClean="0">
                <a:solidFill>
                  <a:srgbClr val="18274A"/>
                </a:solidFill>
              </a:rPr>
              <a:t>Beta part</a:t>
            </a:r>
            <a:endParaRPr lang="fr-FR" altLang="fr-FR" sz="1400" dirty="0">
              <a:solidFill>
                <a:srgbClr val="18274A"/>
              </a:solidFill>
            </a:endParaRPr>
          </a:p>
          <a:p>
            <a:pPr marL="285750"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2 </a:t>
            </a:r>
            <a:r>
              <a:rPr lang="fr-FR" altLang="fr-FR" sz="1400" dirty="0" err="1">
                <a:solidFill>
                  <a:srgbClr val="18274A"/>
                </a:solidFill>
              </a:rPr>
              <a:t>lip</a:t>
            </a:r>
            <a:r>
              <a:rPr lang="fr-FR" altLang="fr-FR" sz="1400" dirty="0">
                <a:solidFill>
                  <a:srgbClr val="18274A"/>
                </a:solidFill>
              </a:rPr>
              <a:t> </a:t>
            </a:r>
            <a:r>
              <a:rPr lang="fr-FR" altLang="fr-FR" sz="1400" dirty="0" err="1">
                <a:solidFill>
                  <a:srgbClr val="18274A"/>
                </a:solidFill>
              </a:rPr>
              <a:t>seals</a:t>
            </a:r>
            <a:r>
              <a:rPr lang="fr-FR" altLang="fr-FR" sz="1400" dirty="0">
                <a:solidFill>
                  <a:srgbClr val="18274A"/>
                </a:solidFill>
              </a:rPr>
              <a:t> meeting at a point</a:t>
            </a:r>
          </a:p>
          <a:p>
            <a:pPr marL="285750" indent="-285750" eaLnBrk="1" hangingPunct="1">
              <a:spcBef>
                <a:spcPct val="15000"/>
              </a:spcBef>
              <a:spcAft>
                <a:spcPct val="15000"/>
              </a:spcAft>
              <a:buClr>
                <a:srgbClr val="0000FF"/>
              </a:buClr>
              <a:buFont typeface="Arial" panose="020B0604020202020204" pitchFamily="34" charset="0"/>
              <a:buChar char="•"/>
            </a:pPr>
            <a:r>
              <a:rPr lang="fr-FR" altLang="fr-FR" sz="1400" dirty="0">
                <a:solidFill>
                  <a:srgbClr val="18274A"/>
                </a:solidFill>
              </a:rPr>
              <a:t>In final, 4 </a:t>
            </a:r>
            <a:r>
              <a:rPr lang="fr-FR" altLang="fr-FR" sz="1400" dirty="0" err="1">
                <a:solidFill>
                  <a:srgbClr val="18274A"/>
                </a:solidFill>
              </a:rPr>
              <a:t>elements</a:t>
            </a:r>
            <a:r>
              <a:rPr lang="fr-FR" altLang="fr-FR" sz="1400" dirty="0">
                <a:solidFill>
                  <a:srgbClr val="18274A"/>
                </a:solidFill>
              </a:rPr>
              <a:t> </a:t>
            </a:r>
            <a:r>
              <a:rPr lang="en-US" altLang="fr-FR" sz="1400" dirty="0">
                <a:solidFill>
                  <a:srgbClr val="18274A"/>
                </a:solidFill>
              </a:rPr>
              <a:t>mutually shielding each other’s faces, locked together by rotation of the Beta part</a:t>
            </a:r>
            <a:endParaRPr lang="fr-FR" altLang="fr-FR" sz="1400" dirty="0">
              <a:solidFill>
                <a:srgbClr val="18274A"/>
              </a:solidFill>
            </a:endParaRPr>
          </a:p>
          <a:p>
            <a:pPr marL="285750" indent="-285750" eaLnBrk="1" hangingPunct="1">
              <a:spcBef>
                <a:spcPct val="15000"/>
              </a:spcBef>
              <a:spcAft>
                <a:spcPct val="15000"/>
              </a:spcAft>
              <a:buClr>
                <a:srgbClr val="0000FF"/>
              </a:buClr>
              <a:buFont typeface="Arial" panose="020B0604020202020204" pitchFamily="34" charset="0"/>
              <a:buChar char="•"/>
            </a:pPr>
            <a:r>
              <a:rPr lang="fr-FR" altLang="fr-FR" sz="1400" dirty="0" err="1">
                <a:solidFill>
                  <a:srgbClr val="18274A"/>
                </a:solidFill>
              </a:rPr>
              <a:t>After</a:t>
            </a:r>
            <a:r>
              <a:rPr lang="fr-FR" altLang="fr-FR" sz="1400" dirty="0">
                <a:solidFill>
                  <a:srgbClr val="18274A"/>
                </a:solidFill>
              </a:rPr>
              <a:t> container </a:t>
            </a:r>
            <a:r>
              <a:rPr lang="fr-FR" altLang="fr-FR" sz="1400" dirty="0" err="1">
                <a:solidFill>
                  <a:srgbClr val="18274A"/>
                </a:solidFill>
              </a:rPr>
              <a:t>docking</a:t>
            </a:r>
            <a:r>
              <a:rPr lang="fr-FR" altLang="fr-FR" sz="1400" dirty="0">
                <a:solidFill>
                  <a:srgbClr val="18274A"/>
                </a:solidFill>
              </a:rPr>
              <a:t> onto </a:t>
            </a:r>
            <a:r>
              <a:rPr lang="fr-FR" altLang="fr-FR" sz="1400" dirty="0" smtClean="0">
                <a:solidFill>
                  <a:srgbClr val="18274A"/>
                </a:solidFill>
              </a:rPr>
              <a:t>Alpha </a:t>
            </a:r>
            <a:r>
              <a:rPr lang="fr-FR" altLang="fr-FR" sz="1400" dirty="0" err="1">
                <a:solidFill>
                  <a:srgbClr val="18274A"/>
                </a:solidFill>
              </a:rPr>
              <a:t>flange</a:t>
            </a:r>
            <a:r>
              <a:rPr lang="fr-FR" altLang="fr-FR" sz="1400" dirty="0">
                <a:solidFill>
                  <a:srgbClr val="18274A"/>
                </a:solidFill>
              </a:rPr>
              <a:t>, a 60° rotation of the container </a:t>
            </a:r>
            <a:r>
              <a:rPr lang="fr-FR" altLang="fr-FR" sz="1400" dirty="0" err="1">
                <a:solidFill>
                  <a:srgbClr val="18274A"/>
                </a:solidFill>
              </a:rPr>
              <a:t>allows</a:t>
            </a:r>
            <a:r>
              <a:rPr lang="fr-FR" altLang="fr-FR" sz="1400" dirty="0">
                <a:solidFill>
                  <a:srgbClr val="18274A"/>
                </a:solidFill>
              </a:rPr>
              <a:t> </a:t>
            </a:r>
            <a:r>
              <a:rPr lang="fr-FR" altLang="fr-FR" sz="1400" dirty="0" err="1">
                <a:solidFill>
                  <a:srgbClr val="18274A"/>
                </a:solidFill>
              </a:rPr>
              <a:t>during</a:t>
            </a:r>
            <a:r>
              <a:rPr lang="fr-FR" altLang="fr-FR" sz="1400" dirty="0">
                <a:solidFill>
                  <a:srgbClr val="18274A"/>
                </a:solidFill>
              </a:rPr>
              <a:t> rotation motion:</a:t>
            </a: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err="1">
                <a:solidFill>
                  <a:srgbClr val="18274A"/>
                </a:solidFill>
              </a:rPr>
              <a:t>Locking</a:t>
            </a:r>
            <a:r>
              <a:rPr lang="fr-FR" altLang="fr-FR" sz="1400" dirty="0">
                <a:solidFill>
                  <a:srgbClr val="18274A"/>
                </a:solidFill>
              </a:rPr>
              <a:t> of container </a:t>
            </a:r>
            <a:r>
              <a:rPr lang="fr-FR" altLang="fr-FR" sz="1400" dirty="0" err="1">
                <a:solidFill>
                  <a:srgbClr val="18274A"/>
                </a:solidFill>
              </a:rPr>
              <a:t>with</a:t>
            </a:r>
            <a:r>
              <a:rPr lang="fr-FR" altLang="fr-FR" sz="1400" dirty="0">
                <a:solidFill>
                  <a:srgbClr val="18274A"/>
                </a:solidFill>
              </a:rPr>
              <a:t> </a:t>
            </a:r>
            <a:r>
              <a:rPr lang="fr-FR" altLang="fr-FR" sz="1400" dirty="0" smtClean="0">
                <a:solidFill>
                  <a:srgbClr val="18274A"/>
                </a:solidFill>
              </a:rPr>
              <a:t>Alpha </a:t>
            </a:r>
            <a:r>
              <a:rPr lang="fr-FR" altLang="fr-FR" sz="1400" dirty="0" err="1">
                <a:solidFill>
                  <a:srgbClr val="18274A"/>
                </a:solidFill>
              </a:rPr>
              <a:t>flange</a:t>
            </a:r>
            <a:endParaRPr lang="fr-FR" altLang="fr-FR" sz="1400" dirty="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err="1">
                <a:solidFill>
                  <a:srgbClr val="18274A"/>
                </a:solidFill>
              </a:rPr>
              <a:t>Locking</a:t>
            </a:r>
            <a:r>
              <a:rPr lang="fr-FR" altLang="fr-FR" sz="1400" dirty="0">
                <a:solidFill>
                  <a:srgbClr val="18274A"/>
                </a:solidFill>
              </a:rPr>
              <a:t> of container </a:t>
            </a:r>
            <a:r>
              <a:rPr lang="fr-FR" altLang="fr-FR" sz="1400" dirty="0" err="1">
                <a:solidFill>
                  <a:srgbClr val="18274A"/>
                </a:solidFill>
              </a:rPr>
              <a:t>door</a:t>
            </a:r>
            <a:r>
              <a:rPr lang="fr-FR" altLang="fr-FR" sz="1400" dirty="0">
                <a:solidFill>
                  <a:srgbClr val="18274A"/>
                </a:solidFill>
              </a:rPr>
              <a:t> </a:t>
            </a:r>
            <a:r>
              <a:rPr lang="fr-FR" altLang="fr-FR" sz="1400" dirty="0" err="1">
                <a:solidFill>
                  <a:srgbClr val="18274A"/>
                </a:solidFill>
              </a:rPr>
              <a:t>with</a:t>
            </a:r>
            <a:r>
              <a:rPr lang="fr-FR" altLang="fr-FR" sz="1400" dirty="0">
                <a:solidFill>
                  <a:srgbClr val="18274A"/>
                </a:solidFill>
              </a:rPr>
              <a:t> </a:t>
            </a:r>
            <a:r>
              <a:rPr lang="fr-FR" altLang="fr-FR" sz="1400" dirty="0" smtClean="0">
                <a:solidFill>
                  <a:srgbClr val="18274A"/>
                </a:solidFill>
              </a:rPr>
              <a:t>Alpha </a:t>
            </a:r>
            <a:r>
              <a:rPr lang="fr-FR" altLang="fr-FR" sz="1400" dirty="0" err="1">
                <a:solidFill>
                  <a:srgbClr val="18274A"/>
                </a:solidFill>
              </a:rPr>
              <a:t>door</a:t>
            </a:r>
            <a:endParaRPr lang="fr-FR" altLang="fr-FR" sz="1400" dirty="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err="1">
                <a:solidFill>
                  <a:srgbClr val="18274A"/>
                </a:solidFill>
              </a:rPr>
              <a:t>Unlocking</a:t>
            </a:r>
            <a:r>
              <a:rPr lang="fr-FR" altLang="fr-FR" sz="1400" dirty="0">
                <a:solidFill>
                  <a:srgbClr val="18274A"/>
                </a:solidFill>
              </a:rPr>
              <a:t> of container </a:t>
            </a:r>
            <a:r>
              <a:rPr lang="fr-FR" altLang="fr-FR" sz="1400" dirty="0" err="1">
                <a:solidFill>
                  <a:srgbClr val="18274A"/>
                </a:solidFill>
              </a:rPr>
              <a:t>door</a:t>
            </a:r>
            <a:r>
              <a:rPr lang="fr-FR" altLang="fr-FR" sz="1400" dirty="0">
                <a:solidFill>
                  <a:srgbClr val="18274A"/>
                </a:solidFill>
              </a:rPr>
              <a:t> </a:t>
            </a:r>
            <a:r>
              <a:rPr lang="fr-FR" altLang="fr-FR" sz="1400" dirty="0" err="1">
                <a:solidFill>
                  <a:srgbClr val="18274A"/>
                </a:solidFill>
              </a:rPr>
              <a:t>from</a:t>
            </a:r>
            <a:r>
              <a:rPr lang="fr-FR" altLang="fr-FR" sz="1400" dirty="0">
                <a:solidFill>
                  <a:srgbClr val="18274A"/>
                </a:solidFill>
              </a:rPr>
              <a:t> container </a:t>
            </a:r>
            <a:r>
              <a:rPr lang="fr-FR" altLang="fr-FR" sz="1400" dirty="0" err="1" smtClean="0">
                <a:solidFill>
                  <a:srgbClr val="18274A"/>
                </a:solidFill>
              </a:rPr>
              <a:t>flange</a:t>
            </a:r>
            <a:endParaRPr lang="fr-FR" altLang="fr-FR" sz="1400" dirty="0" smtClean="0">
              <a:solidFill>
                <a:srgbClr val="18274A"/>
              </a:solidFill>
            </a:endParaRPr>
          </a:p>
          <a:p>
            <a:pPr marL="285750"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Alpha ports </a:t>
            </a:r>
            <a:r>
              <a:rPr lang="fr-FR" altLang="fr-FR" sz="1400" dirty="0" err="1" smtClean="0">
                <a:solidFill>
                  <a:srgbClr val="18274A"/>
                </a:solidFill>
              </a:rPr>
              <a:t>can</a:t>
            </a:r>
            <a:r>
              <a:rPr lang="fr-FR" altLang="fr-FR" sz="1400" dirty="0" smtClean="0">
                <a:solidFill>
                  <a:srgbClr val="18274A"/>
                </a:solidFill>
              </a:rPr>
              <a:t> </a:t>
            </a:r>
            <a:r>
              <a:rPr lang="fr-FR" altLang="fr-FR" sz="1400" dirty="0" err="1" smtClean="0">
                <a:solidFill>
                  <a:srgbClr val="18274A"/>
                </a:solidFill>
              </a:rPr>
              <a:t>be</a:t>
            </a:r>
            <a:r>
              <a:rPr lang="fr-FR" altLang="fr-FR" sz="1400" dirty="0" smtClean="0">
                <a:solidFill>
                  <a:srgbClr val="18274A"/>
                </a:solidFill>
              </a:rPr>
              <a:t> </a:t>
            </a:r>
            <a:r>
              <a:rPr lang="fr-FR" altLang="fr-FR" sz="1400" dirty="0" err="1" smtClean="0">
                <a:solidFill>
                  <a:srgbClr val="18274A"/>
                </a:solidFill>
              </a:rPr>
              <a:t>integrated</a:t>
            </a:r>
            <a:r>
              <a:rPr lang="fr-FR" altLang="fr-FR" sz="1400" dirty="0" smtClean="0">
                <a:solidFill>
                  <a:srgbClr val="18274A"/>
                </a:solidFill>
              </a:rPr>
              <a:t> on:</a:t>
            </a:r>
            <a:endParaRPr lang="fr-FR" altLang="fr-FR" sz="1400" dirty="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err="1" smtClean="0">
                <a:solidFill>
                  <a:srgbClr val="18274A"/>
                </a:solidFill>
              </a:rPr>
              <a:t>Isolators</a:t>
            </a:r>
            <a:r>
              <a:rPr lang="fr-FR" altLang="fr-FR" sz="1400" dirty="0" smtClean="0">
                <a:solidFill>
                  <a:srgbClr val="18274A"/>
                </a:solidFill>
              </a:rPr>
              <a:t> / </a:t>
            </a:r>
            <a:r>
              <a:rPr lang="fr-FR" altLang="fr-FR" sz="1400" dirty="0" err="1" smtClean="0">
                <a:solidFill>
                  <a:srgbClr val="18274A"/>
                </a:solidFill>
              </a:rPr>
              <a:t>glove</a:t>
            </a:r>
            <a:r>
              <a:rPr lang="fr-FR" altLang="fr-FR" sz="1400" dirty="0" smtClean="0">
                <a:solidFill>
                  <a:srgbClr val="18274A"/>
                </a:solidFill>
              </a:rPr>
              <a:t> boxes</a:t>
            </a:r>
            <a:endParaRPr lang="fr-FR" altLang="fr-FR" sz="1400" dirty="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RABS</a:t>
            </a:r>
            <a:endParaRPr lang="fr-FR" altLang="fr-FR" sz="1400" dirty="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Clean room </a:t>
            </a:r>
            <a:r>
              <a:rPr lang="fr-FR" altLang="fr-FR" sz="1400" dirty="0" err="1" smtClean="0">
                <a:solidFill>
                  <a:srgbClr val="18274A"/>
                </a:solidFill>
              </a:rPr>
              <a:t>walls</a:t>
            </a:r>
            <a:endParaRPr lang="fr-FR" altLang="fr-FR" sz="1400" dirty="0" smtClean="0">
              <a:solidFill>
                <a:srgbClr val="18274A"/>
              </a:solidFill>
            </a:endParaRPr>
          </a:p>
          <a:p>
            <a:pPr marL="646112" lvl="1" indent="-285750" eaLnBrk="1" hangingPunct="1">
              <a:spcBef>
                <a:spcPct val="15000"/>
              </a:spcBef>
              <a:spcAft>
                <a:spcPct val="15000"/>
              </a:spcAft>
              <a:buClr>
                <a:srgbClr val="0000FF"/>
              </a:buClr>
              <a:buFont typeface="Arial" panose="020B0604020202020204" pitchFamily="34" charset="0"/>
              <a:buChar char="•"/>
            </a:pPr>
            <a:r>
              <a:rPr lang="fr-FR" altLang="fr-FR" sz="1400" dirty="0" smtClean="0">
                <a:solidFill>
                  <a:srgbClr val="18274A"/>
                </a:solidFill>
              </a:rPr>
              <a:t>LAF / BSC…</a:t>
            </a:r>
            <a:endParaRPr lang="fr-FR" altLang="fr-FR" sz="1400" dirty="0">
              <a:solidFill>
                <a:srgbClr val="18274A"/>
              </a:solidFill>
            </a:endParaRPr>
          </a:p>
          <a:p>
            <a:pPr marL="285750" lvl="1" indent="-285750" eaLnBrk="1" hangingPunct="1">
              <a:spcBef>
                <a:spcPct val="15000"/>
              </a:spcBef>
              <a:spcAft>
                <a:spcPct val="15000"/>
              </a:spcAft>
              <a:buClr>
                <a:srgbClr val="0000FF"/>
              </a:buClr>
              <a:buFont typeface="Arial" panose="020B0604020202020204" pitchFamily="34" charset="0"/>
              <a:buChar char="•"/>
            </a:pPr>
            <a:r>
              <a:rPr lang="fr-FR" altLang="fr-FR" sz="1400" dirty="0">
                <a:solidFill>
                  <a:srgbClr val="18274A"/>
                </a:solidFill>
              </a:rPr>
              <a:t>DN105, 190, 270, 350 (460)</a:t>
            </a:r>
          </a:p>
        </p:txBody>
      </p:sp>
      <p:pic>
        <p:nvPicPr>
          <p:cNvPr id="23" name="Picture 14" descr="partie alph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2146" y="1766664"/>
            <a:ext cx="601662" cy="15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15" descr="partie bet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3978" y="2274664"/>
            <a:ext cx="601662" cy="15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Espace réservé de la date 4"/>
          <p:cNvSpPr>
            <a:spLocks noGrp="1"/>
          </p:cNvSpPr>
          <p:nvPr>
            <p:ph type="dt" sz="half" idx="14"/>
          </p:nvPr>
        </p:nvSpPr>
        <p:spPr/>
        <p:txBody>
          <a:bodyPr/>
          <a:lstStyle/>
          <a:p>
            <a:r>
              <a:rPr lang="fr-FR" smtClean="0"/>
              <a:t>DPTE solution </a:t>
            </a:r>
            <a:endParaRPr lang="en-US" dirty="0"/>
          </a:p>
        </p:txBody>
      </p:sp>
      <p:sp>
        <p:nvSpPr>
          <p:cNvPr id="25" name="Espace réservé du numéro de diapositive 24"/>
          <p:cNvSpPr>
            <a:spLocks noGrp="1"/>
          </p:cNvSpPr>
          <p:nvPr>
            <p:ph type="sldNum" sz="quarter" idx="16"/>
          </p:nvPr>
        </p:nvSpPr>
        <p:spPr/>
        <p:txBody>
          <a:bodyPr/>
          <a:lstStyle/>
          <a:p>
            <a:r>
              <a:rPr lang="en-US" smtClean="0"/>
              <a:t>Page </a:t>
            </a:r>
            <a:fld id="{11A20EE6-9D0E-4D2E-AC18-D673A8617645}" type="slidenum">
              <a:rPr lang="en-US" smtClean="0"/>
              <a:pPr/>
              <a:t>9</a:t>
            </a:fld>
            <a:endParaRPr lang="en-US" dirty="0"/>
          </a:p>
        </p:txBody>
      </p:sp>
      <p:sp>
        <p:nvSpPr>
          <p:cNvPr id="26" name="Oval 11" descr="DPTE_sch02c"/>
          <p:cNvSpPr>
            <a:spLocks noChangeArrowheads="1"/>
          </p:cNvSpPr>
          <p:nvPr/>
        </p:nvSpPr>
        <p:spPr bwMode="auto">
          <a:xfrm>
            <a:off x="7176120" y="2955479"/>
            <a:ext cx="1295400" cy="1295400"/>
          </a:xfrm>
          <a:prstGeom prst="ellipse">
            <a:avLst/>
          </a:prstGeom>
          <a:blipFill dpi="0" rotWithShape="0">
            <a:blip r:embed="rId11"/>
            <a:srcRect/>
            <a:stretch>
              <a:fillRect/>
            </a:stretch>
          </a:blipFill>
          <a:ln w="9525">
            <a:solidFill>
              <a:schemeClr val="accent6">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
        <p:nvSpPr>
          <p:cNvPr id="27" name="Oval 9" descr="DPTE_sch03c"/>
          <p:cNvSpPr>
            <a:spLocks noChangeArrowheads="1"/>
          </p:cNvSpPr>
          <p:nvPr/>
        </p:nvSpPr>
        <p:spPr bwMode="auto">
          <a:xfrm>
            <a:off x="7176120" y="4542979"/>
            <a:ext cx="1295400" cy="1295400"/>
          </a:xfrm>
          <a:prstGeom prst="ellipse">
            <a:avLst/>
          </a:prstGeom>
          <a:blipFill dpi="0" rotWithShape="0">
            <a:blip r:embed="rId12"/>
            <a:srcRect/>
            <a:stretch>
              <a:fillRect/>
            </a:stretch>
          </a:blipFill>
          <a:ln w="9525">
            <a:solidFill>
              <a:schemeClr val="accent6">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spTree>
    <p:extLst>
      <p:ext uri="{BB962C8B-B14F-4D97-AF65-F5344CB8AC3E}">
        <p14:creationId xmlns:p14="http://schemas.microsoft.com/office/powerpoint/2010/main" val="2330691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etinge_16-9">
  <a:themeElements>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5%">
      <a:srgbClr val="65C9CD"/>
    </a:custClr>
    <a:custClr name="Ocean 50%">
      <a:srgbClr val="98DBDE"/>
    </a:custClr>
    <a:custClr name="Poppy">
      <a:srgbClr val="E94F35"/>
    </a:custClr>
    <a:custClr name="Poppy 75%">
      <a:srgbClr val="EF7B68"/>
    </a:custClr>
    <a:custClr name="Poppy 50%">
      <a:srgbClr val="F4A79A"/>
    </a:custClr>
    <a:custClr name="Sun">
      <a:srgbClr val="F39200"/>
    </a:custClr>
    <a:custClr name="Sun 75%">
      <a:srgbClr val="F6AD40"/>
    </a:custClr>
    <a:custClr name="Sun 50%">
      <a:srgbClr val="F9C980"/>
    </a:custClr>
    <a:custClr name="Grass">
      <a:srgbClr val="94B654"/>
    </a:custClr>
    <a:custClr name="Grass 75%">
      <a:srgbClr val="AFC87F"/>
    </a:custClr>
    <a:custClr name="Grass 50%">
      <a:srgbClr val="CADBAA"/>
    </a:custClr>
  </a:custClrLst>
  <a:extLst>
    <a:ext uri="{05A4C25C-085E-4340-85A3-A5531E510DB2}">
      <thm15:themeFamily xmlns="" xmlns:thm15="http://schemas.microsoft.com/office/thememl/2012/main" name="Getinge_16-9.potx" id="{1844C9F0-2BF3-4027-A29C-A55742A3BE98}" vid="{6A0EDFB8-839D-4BDC-9A03-0956F079208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etinge_16-9">
  <a:themeElements>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5%">
      <a:srgbClr val="65C9CD"/>
    </a:custClr>
    <a:custClr name="Ocean 50%">
      <a:srgbClr val="98DBDE"/>
    </a:custClr>
    <a:custClr name="Poppy">
      <a:srgbClr val="E94F35"/>
    </a:custClr>
    <a:custClr name="Poppy 75%">
      <a:srgbClr val="EF7B68"/>
    </a:custClr>
    <a:custClr name="Poppy 50%">
      <a:srgbClr val="F4A79A"/>
    </a:custClr>
    <a:custClr name="Sun">
      <a:srgbClr val="F39200"/>
    </a:custClr>
    <a:custClr name="Sun 75%">
      <a:srgbClr val="F6AD40"/>
    </a:custClr>
    <a:custClr name="Sun 50%">
      <a:srgbClr val="F9C980"/>
    </a:custClr>
    <a:custClr name="Grass">
      <a:srgbClr val="94B654"/>
    </a:custClr>
    <a:custClr name="Grass 75%">
      <a:srgbClr val="AFC87F"/>
    </a:custClr>
    <a:custClr name="Grass 50%">
      <a:srgbClr val="CADBAA"/>
    </a:custClr>
  </a:custClrLst>
  <a:extLst>
    <a:ext uri="{05A4C25C-085E-4340-85A3-A5531E510DB2}">
      <thm15:themeFamily xmlns="" xmlns:thm15="http://schemas.microsoft.com/office/thememl/2012/main" name="Getinge_16-9.potx" id="{1844C9F0-2BF3-4027-A29C-A55742A3BE98}" vid="{6A0EDFB8-839D-4BDC-9A03-0956F0792089}"/>
    </a:ext>
  </a:extLst>
</a:theme>
</file>

<file path=ppt/theme/theme3.xml><?xml version="1.0" encoding="utf-8"?>
<a:theme xmlns:a="http://schemas.openxmlformats.org/drawingml/2006/main" name="1_Default Theme">
  <a:themeElements>
    <a:clrScheme name="Getinge 140615">
      <a:dk1>
        <a:srgbClr val="0046AD"/>
      </a:dk1>
      <a:lt1>
        <a:srgbClr val="FFFFFF"/>
      </a:lt1>
      <a:dk2>
        <a:srgbClr val="000000"/>
      </a:dk2>
      <a:lt2>
        <a:srgbClr val="E6E7E8"/>
      </a:lt2>
      <a:accent1>
        <a:srgbClr val="0046AD"/>
      </a:accent1>
      <a:accent2>
        <a:srgbClr val="00A8A5"/>
      </a:accent2>
      <a:accent3>
        <a:srgbClr val="FCAF17"/>
      </a:accent3>
      <a:accent4>
        <a:srgbClr val="642D91"/>
      </a:accent4>
      <a:accent5>
        <a:srgbClr val="787878"/>
      </a:accent5>
      <a:accent6>
        <a:srgbClr val="506ECC"/>
      </a:accent6>
      <a:hlink>
        <a:srgbClr val="253B7E"/>
      </a:hlink>
      <a:folHlink>
        <a:srgbClr val="969696"/>
      </a:folHlink>
    </a:clrScheme>
    <a:fontScheme name="Geti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square" lIns="0" tIns="0" rIns="0" bIns="0" rtlCol="0">
        <a:spAutoFit/>
      </a:bodyPr>
      <a:lstStyle>
        <a:defPPr>
          <a:defRPr sz="1600" dirty="0" err="1" smtClean="0">
            <a:solidFill>
              <a:schemeClr val="tx2"/>
            </a:solidFill>
          </a:defRPr>
        </a:defPPr>
      </a:lstStyle>
    </a:txDef>
  </a:objectDefaults>
  <a:extraClrSchemeLst/>
</a:theme>
</file>

<file path=ppt/theme/theme4.xml><?xml version="1.0" encoding="utf-8"?>
<a:theme xmlns:a="http://schemas.openxmlformats.org/drawingml/2006/main" name="2_Getinge_16-9">
  <a:themeElements>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5%">
      <a:srgbClr val="65C9CD"/>
    </a:custClr>
    <a:custClr name="Ocean 50%">
      <a:srgbClr val="98DBDE"/>
    </a:custClr>
    <a:custClr name="Poppy">
      <a:srgbClr val="E94F35"/>
    </a:custClr>
    <a:custClr name="Poppy 75%">
      <a:srgbClr val="EF7B68"/>
    </a:custClr>
    <a:custClr name="Poppy 50%">
      <a:srgbClr val="F4A79A"/>
    </a:custClr>
    <a:custClr name="Sun">
      <a:srgbClr val="F39200"/>
    </a:custClr>
    <a:custClr name="Sun 75%">
      <a:srgbClr val="F6AD40"/>
    </a:custClr>
    <a:custClr name="Sun 50%">
      <a:srgbClr val="F9C980"/>
    </a:custClr>
    <a:custClr name="Grass">
      <a:srgbClr val="94B654"/>
    </a:custClr>
    <a:custClr name="Grass 75%">
      <a:srgbClr val="AFC87F"/>
    </a:custClr>
    <a:custClr name="Grass 50%">
      <a:srgbClr val="CADBAA"/>
    </a:custClr>
  </a:custClrLst>
  <a:extLst>
    <a:ext uri="{05A4C25C-085E-4340-85A3-A5531E510DB2}">
      <thm15:themeFamily xmlns="" xmlns:thm15="http://schemas.microsoft.com/office/thememl/2012/main" name="Getinge_16-9.potx" id="{1844C9F0-2BF3-4027-A29C-A55742A3BE98}" vid="{6A0EDFB8-839D-4BDC-9A03-0956F0792089}"/>
    </a:ext>
  </a:extLst>
</a:theme>
</file>

<file path=ppt/theme/theme5.xml><?xml version="1.0" encoding="utf-8"?>
<a:theme xmlns:a="http://schemas.openxmlformats.org/drawingml/2006/main" name="3_Getinge_16-9">
  <a:themeElements>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5%">
      <a:srgbClr val="65C9CD"/>
    </a:custClr>
    <a:custClr name="Ocean 50%">
      <a:srgbClr val="98DBDE"/>
    </a:custClr>
    <a:custClr name="Poppy">
      <a:srgbClr val="E94F35"/>
    </a:custClr>
    <a:custClr name="Poppy 75%">
      <a:srgbClr val="EF7B68"/>
    </a:custClr>
    <a:custClr name="Poppy 50%">
      <a:srgbClr val="F4A79A"/>
    </a:custClr>
    <a:custClr name="Sun">
      <a:srgbClr val="F39200"/>
    </a:custClr>
    <a:custClr name="Sun 75%">
      <a:srgbClr val="F6AD40"/>
    </a:custClr>
    <a:custClr name="Sun 50%">
      <a:srgbClr val="F9C980"/>
    </a:custClr>
    <a:custClr name="Grass">
      <a:srgbClr val="94B654"/>
    </a:custClr>
    <a:custClr name="Grass 75%">
      <a:srgbClr val="AFC87F"/>
    </a:custClr>
    <a:custClr name="Grass 50%">
      <a:srgbClr val="CADBAA"/>
    </a:custClr>
  </a:custClrLst>
  <a:extLst>
    <a:ext uri="{05A4C25C-085E-4340-85A3-A5531E510DB2}">
      <thm15:themeFamily xmlns="" xmlns:thm15="http://schemas.microsoft.com/office/thememl/2012/main" name="Getinge_16-9.potx" id="{1844C9F0-2BF3-4027-A29C-A55742A3BE98}" vid="{6A0EDFB8-839D-4BDC-9A03-0956F0792089}"/>
    </a:ext>
  </a:extLst>
</a:theme>
</file>

<file path=ppt/theme/theme6.xml><?xml version="1.0" encoding="utf-8"?>
<a:theme xmlns:a="http://schemas.openxmlformats.org/drawingml/2006/main" name="4_Getinge_16-9">
  <a:themeElements>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fontScheme name="Geting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flat" cmpd="sng" algn="ctr">
          <a:noFill/>
          <a:prstDash val="solid"/>
          <a:miter lim="800000"/>
        </a:ln>
        <a:effectLst/>
        <a:extLst/>
      </a:spPr>
      <a:bodyPr lIns="36000" tIns="36000" rIns="36000" bIns="36000" rtlCol="0" anchor="ctr"/>
      <a:lstStyle>
        <a:defPPr algn="ctr">
          <a:defRPr sz="16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vert="horz" wrap="square" lIns="36000" tIns="36000" rIns="36000" bIns="36000" rtlCol="0">
        <a:noAutofit/>
      </a:bodyPr>
      <a:lstStyle>
        <a:defPPr>
          <a:spcBef>
            <a:spcPts val="600"/>
          </a:spcBef>
          <a:defRPr sz="1600" dirty="0" err="1" smtClean="0"/>
        </a:defPPr>
      </a:lstStyle>
    </a:txDef>
  </a:objectDefaults>
  <a:extraClrSchemeLst/>
  <a:custClrLst>
    <a:custClr name="Ocean">
      <a:srgbClr val="31B7BC"/>
    </a:custClr>
    <a:custClr name="Ocean 75%">
      <a:srgbClr val="65C9CD"/>
    </a:custClr>
    <a:custClr name="Ocean 50%">
      <a:srgbClr val="98DBDE"/>
    </a:custClr>
    <a:custClr name="Poppy">
      <a:srgbClr val="E94F35"/>
    </a:custClr>
    <a:custClr name="Poppy 75%">
      <a:srgbClr val="EF7B68"/>
    </a:custClr>
    <a:custClr name="Poppy 50%">
      <a:srgbClr val="F4A79A"/>
    </a:custClr>
    <a:custClr name="Sun">
      <a:srgbClr val="F39200"/>
    </a:custClr>
    <a:custClr name="Sun 75%">
      <a:srgbClr val="F6AD40"/>
    </a:custClr>
    <a:custClr name="Sun 50%">
      <a:srgbClr val="F9C980"/>
    </a:custClr>
    <a:custClr name="Grass">
      <a:srgbClr val="94B654"/>
    </a:custClr>
    <a:custClr name="Grass 75%">
      <a:srgbClr val="AFC87F"/>
    </a:custClr>
    <a:custClr name="Grass 50%">
      <a:srgbClr val="CADBAA"/>
    </a:custClr>
  </a:custClrLst>
  <a:extLst>
    <a:ext uri="{05A4C25C-085E-4340-85A3-A5531E510DB2}">
      <thm15:themeFamily xmlns="" xmlns:thm15="http://schemas.microsoft.com/office/thememl/2012/main" name="Getinge_16-9.potx" id="{1844C9F0-2BF3-4027-A29C-A55742A3BE98}" vid="{6A0EDFB8-839D-4BDC-9A03-0956F0792089}"/>
    </a:ext>
  </a:extLst>
</a:theme>
</file>

<file path=ppt/theme/theme7.xml><?xml version="1.0" encoding="utf-8"?>
<a:theme xmlns:a="http://schemas.openxmlformats.org/drawingml/2006/main" name="24_GetingePowerpointMatrix">
  <a:themeElements>
    <a:clrScheme name="Getinge">
      <a:dk1>
        <a:srgbClr val="FFFFFF"/>
      </a:dk1>
      <a:lt1>
        <a:srgbClr val="000000"/>
      </a:lt1>
      <a:dk2>
        <a:srgbClr val="0046AD"/>
      </a:dk2>
      <a:lt2>
        <a:srgbClr val="E6E7E8"/>
      </a:lt2>
      <a:accent1>
        <a:srgbClr val="FCAF17"/>
      </a:accent1>
      <a:accent2>
        <a:srgbClr val="0046AD"/>
      </a:accent2>
      <a:accent3>
        <a:srgbClr val="00A8A5"/>
      </a:accent3>
      <a:accent4>
        <a:srgbClr val="642D91"/>
      </a:accent4>
      <a:accent5>
        <a:srgbClr val="787878"/>
      </a:accent5>
      <a:accent6>
        <a:srgbClr val="0046AD"/>
      </a:accent6>
      <a:hlink>
        <a:srgbClr val="253B7E"/>
      </a:hlink>
      <a:folHlink>
        <a:srgbClr val="787878"/>
      </a:folHlink>
    </a:clrScheme>
    <a:fontScheme name="Geti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9525">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square" lIns="0" tIns="0" rIns="0" bIns="0" rtlCol="0">
        <a:spAutoFit/>
      </a:bodyPr>
      <a:lstStyle>
        <a:defPPr>
          <a:defRPr sz="1600" dirty="0" smtClean="0">
            <a:solidFill>
              <a:schemeClr val="bg1"/>
            </a:solidFill>
          </a:defRPr>
        </a:defPPr>
      </a:lstStyle>
    </a:txDef>
  </a:objectDefaults>
  <a:extraClrSchemeLst/>
</a:theme>
</file>

<file path=ppt/theme/theme8.xml><?xml version="1.0" encoding="utf-8"?>
<a:theme xmlns:a="http://schemas.openxmlformats.org/drawingml/2006/main" name="25_GetingePowerpointMatrix">
  <a:themeElements>
    <a:clrScheme name="Getinge">
      <a:dk1>
        <a:srgbClr val="FFFFFF"/>
      </a:dk1>
      <a:lt1>
        <a:srgbClr val="000000"/>
      </a:lt1>
      <a:dk2>
        <a:srgbClr val="0046AD"/>
      </a:dk2>
      <a:lt2>
        <a:srgbClr val="E6E7E8"/>
      </a:lt2>
      <a:accent1>
        <a:srgbClr val="FCAF17"/>
      </a:accent1>
      <a:accent2>
        <a:srgbClr val="0046AD"/>
      </a:accent2>
      <a:accent3>
        <a:srgbClr val="00A8A5"/>
      </a:accent3>
      <a:accent4>
        <a:srgbClr val="642D91"/>
      </a:accent4>
      <a:accent5>
        <a:srgbClr val="787878"/>
      </a:accent5>
      <a:accent6>
        <a:srgbClr val="0046AD"/>
      </a:accent6>
      <a:hlink>
        <a:srgbClr val="253B7E"/>
      </a:hlink>
      <a:folHlink>
        <a:srgbClr val="787878"/>
      </a:folHlink>
    </a:clrScheme>
    <a:fontScheme name="Getin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9525">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square" lIns="0" tIns="0" rIns="0" bIns="0" rtlCol="0">
        <a:spAutoFit/>
      </a:bodyPr>
      <a:lstStyle>
        <a:defPPr>
          <a:defRPr sz="1600" dirty="0" smtClean="0">
            <a:solidFill>
              <a:schemeClr val="bg1"/>
            </a:soli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tinge">
    <a:dk1>
      <a:srgbClr val="595857"/>
    </a:dk1>
    <a:lt1>
      <a:srgbClr val="FFFFFF"/>
    </a:lt1>
    <a:dk2>
      <a:srgbClr val="002856"/>
    </a:dk2>
    <a:lt2>
      <a:srgbClr val="E9E4E3"/>
    </a:lt2>
    <a:accent1>
      <a:srgbClr val="002856"/>
    </a:accent1>
    <a:accent2>
      <a:srgbClr val="495A6B"/>
    </a:accent2>
    <a:accent3>
      <a:srgbClr val="8B7E79"/>
    </a:accent3>
    <a:accent4>
      <a:srgbClr val="BFB1AC"/>
    </a:accent4>
    <a:accent5>
      <a:srgbClr val="D4CAC8"/>
    </a:accent5>
    <a:accent6>
      <a:srgbClr val="E9E4E3"/>
    </a:accent6>
    <a:hlink>
      <a:srgbClr val="002856"/>
    </a:hlink>
    <a:folHlink>
      <a:srgbClr val="595857"/>
    </a:folHlink>
  </a:clrScheme>
</a:themeOverride>
</file>

<file path=docProps/app.xml><?xml version="1.0" encoding="utf-8"?>
<Properties xmlns="http://schemas.openxmlformats.org/officeDocument/2006/extended-properties" xmlns:vt="http://schemas.openxmlformats.org/officeDocument/2006/docPropsVTypes">
  <Template>06.02-getinge-16-9</Template>
  <TotalTime>2463</TotalTime>
  <Words>1196</Words>
  <Application>Microsoft Office PowerPoint</Application>
  <PresentationFormat>Personnalisé</PresentationFormat>
  <Paragraphs>320</Paragraphs>
  <Slides>30</Slides>
  <Notes>3</Notes>
  <HiddenSlides>1</HiddenSlides>
  <MMClips>0</MMClips>
  <ScaleCrop>false</ScaleCrop>
  <HeadingPairs>
    <vt:vector size="4" baseType="variant">
      <vt:variant>
        <vt:lpstr>Thème</vt:lpstr>
      </vt:variant>
      <vt:variant>
        <vt:i4>8</vt:i4>
      </vt:variant>
      <vt:variant>
        <vt:lpstr>Titres des diapositives</vt:lpstr>
      </vt:variant>
      <vt:variant>
        <vt:i4>30</vt:i4>
      </vt:variant>
    </vt:vector>
  </HeadingPairs>
  <TitlesOfParts>
    <vt:vector size="38" baseType="lpstr">
      <vt:lpstr>Getinge_16-9</vt:lpstr>
      <vt:lpstr>1_Getinge_16-9</vt:lpstr>
      <vt:lpstr>1_Default Theme</vt:lpstr>
      <vt:lpstr>2_Getinge_16-9</vt:lpstr>
      <vt:lpstr>3_Getinge_16-9</vt:lpstr>
      <vt:lpstr>4_Getinge_16-9</vt:lpstr>
      <vt:lpstr>24_GetingePowerpointMatrix</vt:lpstr>
      <vt:lpstr>25_GetingePowerpointMatrix</vt:lpstr>
      <vt:lpstr>Présentation PowerPoint</vt:lpstr>
      <vt:lpstr>GETINGE La Calhène Center of Excellence for isolators and DPTE®</vt:lpstr>
      <vt:lpstr>GETINGE La Calhène Center of Excellence for isolators and DPTE®</vt:lpstr>
      <vt:lpstr>50 years of innovations, a long journey! </vt:lpstr>
      <vt:lpstr>Biopharma applications </vt:lpstr>
      <vt:lpstr>BIOPHARMA – 75% of Getinge La Calhène production</vt:lpstr>
      <vt:lpstr>DPTE® </vt:lpstr>
      <vt:lpstr>DPTE® transfer system – History</vt:lpstr>
      <vt:lpstr>DPTE® principe https://www.youtube.com/watch?v=gBnQKd_SYRs</vt:lpstr>
      <vt:lpstr>Rotating DPTE® alpha</vt:lpstr>
      <vt:lpstr>DPTE® Beta</vt:lpstr>
      <vt:lpstr>DPTE® CONTAINERS </vt:lpstr>
      <vt:lpstr>DPTE® CONTAINERS - Miscellaneous</vt:lpstr>
      <vt:lpstr>DPTE® LIQUID TRANSFER CONTAINERS - Concept</vt:lpstr>
      <vt:lpstr>DPTE® LIQUID TRANSFER CONTAINERS - Concept</vt:lpstr>
      <vt:lpstr>DPTE® LIQUID TRANSFER CONTAINERS - Example</vt:lpstr>
      <vt:lpstr>DPTE® CONTAINERS - Accessories</vt:lpstr>
      <vt:lpstr>DPTE-BetaBag® </vt:lpstr>
      <vt:lpstr>Getinge Vendôme – Sterile packaging</vt:lpstr>
      <vt:lpstr>DPTE-BetaBag® - various material</vt:lpstr>
      <vt:lpstr>DPTE-BetaBag®: more than a bag</vt:lpstr>
      <vt:lpstr>DPTE-BetaBag® - Components transfer</vt:lpstr>
      <vt:lpstr>DPTE-BetaBag® - Components transfer</vt:lpstr>
      <vt:lpstr>DPTE-BetaBag® - Waste management</vt:lpstr>
      <vt:lpstr>DPTE-BetaBag® - Single Use – Liquid transfer</vt:lpstr>
      <vt:lpstr>DPTE-BetaBag® - media plate</vt:lpstr>
      <vt:lpstr>Transfer Leak Tester TLT for DPTE® </vt:lpstr>
      <vt:lpstr>TLT ( TRANSFER LEAK TESTER) </vt:lpstr>
      <vt:lpstr>TLT ( TRANSFER LEAK TESTER)</vt:lpstr>
      <vt:lpstr>Présentation PowerPoint</vt:lpstr>
    </vt:vector>
  </TitlesOfParts>
  <Company>Getinge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 left</dc:title>
  <dc:creator>Jesper Mårtensson</dc:creator>
  <cp:lastModifiedBy>Charles DAVIAU</cp:lastModifiedBy>
  <cp:revision>166</cp:revision>
  <dcterms:created xsi:type="dcterms:W3CDTF">2017-02-16T12:35:25Z</dcterms:created>
  <dcterms:modified xsi:type="dcterms:W3CDTF">2019-06-26T11:41:32Z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3663482</vt:lpwstr>
  </property>
  <property fmtid="{D5CDD505-2E9C-101B-9397-08002B2CF9AE}" pid="3" name="NXPowerLiteSettings">
    <vt:lpwstr>F7000400038000</vt:lpwstr>
  </property>
  <property fmtid="{D5CDD505-2E9C-101B-9397-08002B2CF9AE}" pid="4" name="NXPowerLiteVersion">
    <vt:lpwstr>D5.0.6</vt:lpwstr>
  </property>
</Properties>
</file>