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1.bin" ContentType="application/vnd.ms-office.activeX"/>
  <Override PartName="/ppt/notesSlides/notesSlide2.xml" ContentType="application/vnd.openxmlformats-officedocument.presentationml.notesSlide+xml"/>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83" r:id="rId4"/>
    <p:sldMasterId id="2147483700" r:id="rId5"/>
    <p:sldMasterId id="2147483717" r:id="rId6"/>
  </p:sldMasterIdLst>
  <p:notesMasterIdLst>
    <p:notesMasterId r:id="rId41"/>
  </p:notesMasterIdLst>
  <p:sldIdLst>
    <p:sldId id="312" r:id="rId7"/>
    <p:sldId id="666" r:id="rId8"/>
    <p:sldId id="447" r:id="rId9"/>
    <p:sldId id="669" r:id="rId10"/>
    <p:sldId id="670" r:id="rId11"/>
    <p:sldId id="671" r:id="rId12"/>
    <p:sldId id="350" r:id="rId13"/>
    <p:sldId id="351" r:id="rId14"/>
    <p:sldId id="356" r:id="rId15"/>
    <p:sldId id="357" r:id="rId16"/>
    <p:sldId id="440" r:id="rId17"/>
    <p:sldId id="386" r:id="rId18"/>
    <p:sldId id="342" r:id="rId19"/>
    <p:sldId id="347" r:id="rId20"/>
    <p:sldId id="348" r:id="rId21"/>
    <p:sldId id="390" r:id="rId22"/>
    <p:sldId id="391" r:id="rId23"/>
    <p:sldId id="404" r:id="rId24"/>
    <p:sldId id="405" r:id="rId25"/>
    <p:sldId id="393" r:id="rId26"/>
    <p:sldId id="392" r:id="rId27"/>
    <p:sldId id="406" r:id="rId28"/>
    <p:sldId id="362" r:id="rId29"/>
    <p:sldId id="441" r:id="rId30"/>
    <p:sldId id="410" r:id="rId31"/>
    <p:sldId id="376" r:id="rId32"/>
    <p:sldId id="363" r:id="rId33"/>
    <p:sldId id="444" r:id="rId34"/>
    <p:sldId id="445" r:id="rId35"/>
    <p:sldId id="446" r:id="rId36"/>
    <p:sldId id="668" r:id="rId37"/>
    <p:sldId id="443" r:id="rId38"/>
    <p:sldId id="667" r:id="rId39"/>
    <p:sldId id="3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101" d="100"/>
          <a:sy n="101" d="100"/>
        </p:scale>
        <p:origin x="120"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6FC18-6696-4B53-83D3-E3410BBC9A92}" type="datetimeFigureOut">
              <a:rPr lang="en-US" smtClean="0"/>
              <a:t>6/21/2019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AEDC1-1C91-4AF9-8CF0-8C60C2702C07}" type="slidenum">
              <a:rPr lang="en-US" smtClean="0"/>
              <a:t>‹#›</a:t>
            </a:fld>
            <a:endParaRPr lang="en-US"/>
          </a:p>
        </p:txBody>
      </p:sp>
    </p:spTree>
    <p:extLst>
      <p:ext uri="{BB962C8B-B14F-4D97-AF65-F5344CB8AC3E}">
        <p14:creationId xmlns:p14="http://schemas.microsoft.com/office/powerpoint/2010/main" val="4118142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rPr>
              <a:t>SUEZ Industrial water activities and GE Water &amp; Process technologies are joining forces in SUEZ.</a:t>
            </a:r>
          </a:p>
          <a:p>
            <a:r>
              <a:rPr lang="en-US" sz="1000" dirty="0">
                <a:latin typeface="Arial" panose="020B0604020202020204" pitchFamily="34" charset="0"/>
              </a:rPr>
              <a:t>With GE Water acquisition, SUEZ expands:   </a:t>
            </a:r>
          </a:p>
          <a:p>
            <a:pPr marL="171450" indent="-171450">
              <a:buFont typeface="Arial" panose="020B0604020202020204" pitchFamily="34" charset="0"/>
              <a:buChar char="•"/>
            </a:pPr>
            <a:r>
              <a:rPr lang="en-US" sz="1000" dirty="0">
                <a:latin typeface="Arial" panose="020B0604020202020204" pitchFamily="34" charset="0"/>
              </a:rPr>
              <a:t>its geographical footprint for industries to better serve our customers in all their locations </a:t>
            </a:r>
          </a:p>
          <a:p>
            <a:pPr marL="171450" indent="-171450">
              <a:buFont typeface="Arial" panose="020B0604020202020204" pitchFamily="34" charset="0"/>
              <a:buChar char="•"/>
            </a:pPr>
            <a:r>
              <a:rPr lang="en-US" sz="1000" dirty="0">
                <a:latin typeface="Arial" panose="020B0604020202020204" pitchFamily="34" charset="0"/>
              </a:rPr>
              <a:t>its product and technology portfolio, complementing water and process treatment solutions contributing to circular economy </a:t>
            </a:r>
          </a:p>
          <a:p>
            <a:pPr marL="171450" indent="-171450">
              <a:buFont typeface="Arial" panose="020B0604020202020204" pitchFamily="34" charset="0"/>
              <a:buChar char="•"/>
            </a:pPr>
            <a:r>
              <a:rPr lang="en-US" sz="1000" dirty="0">
                <a:latin typeface="Arial" panose="020B0604020202020204" pitchFamily="34" charset="0"/>
              </a:rPr>
              <a:t>its digital and smart capabilities </a:t>
            </a:r>
          </a:p>
          <a:p>
            <a:pPr marL="171450" indent="-171450">
              <a:buFont typeface="Arial" panose="020B0604020202020204" pitchFamily="34" charset="0"/>
              <a:buChar char="•"/>
            </a:pPr>
            <a:r>
              <a:rPr lang="en-US" sz="1000" dirty="0">
                <a:latin typeface="Arial" panose="020B0604020202020204" pitchFamily="34" charset="0"/>
              </a:rPr>
              <a:t>its  R&amp;D and innovation capacities for water treatment and process technologies </a:t>
            </a:r>
          </a:p>
          <a:p>
            <a:r>
              <a:rPr lang="en-US" sz="1000" dirty="0">
                <a:latin typeface="Arial" panose="020B0604020202020204" pitchFamily="34" charset="0"/>
              </a:rPr>
              <a:t> </a:t>
            </a:r>
          </a:p>
          <a:p>
            <a:r>
              <a:rPr lang="en-US" sz="1000" dirty="0">
                <a:latin typeface="Arial" panose="020B0604020202020204" pitchFamily="34" charset="0"/>
              </a:rPr>
              <a:t>The combination brings together two premier, high complementary, global water businesses to create a worldwide leading player in industrial water services dedicated to improve our customer’s economic (i.e. water savings, reduction of energy consumption,…) and environmental performance (i.e. water footprint optimization, waste prevention, waste recovery, use of alternative fuel…)</a:t>
            </a:r>
          </a:p>
          <a:p>
            <a:endParaRPr lang="en-US" sz="300" dirty="0">
              <a:latin typeface="Arial" panose="020B0604020202020204" pitchFamily="34" charset="0"/>
            </a:endParaRPr>
          </a:p>
          <a:p>
            <a:endParaRPr lang="en-US" sz="300" dirty="0">
              <a:latin typeface="Arial" panose="020B0604020202020204" pitchFamily="34" charset="0"/>
            </a:endParaRPr>
          </a:p>
        </p:txBody>
      </p:sp>
      <p:sp>
        <p:nvSpPr>
          <p:cNvPr id="593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22076-361E-3349-BBE1-BAF81BF1DD85}" type="slidenum">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6524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微软雅黑" panose="020B0503020204020204" pitchFamily="34" charset="-122"/>
            </a:endParaRPr>
          </a:p>
        </p:txBody>
      </p:sp>
      <p:sp>
        <p:nvSpPr>
          <p:cNvPr id="4" name="Slide Number Placeholder 3"/>
          <p:cNvSpPr>
            <a:spLocks noGrp="1"/>
          </p:cNvSpPr>
          <p:nvPr>
            <p:ph type="sldNum" sz="quarter" idx="10"/>
          </p:nvPr>
        </p:nvSpPr>
        <p:spPr/>
        <p:txBody>
          <a:bodyPr/>
          <a:lstStyle/>
          <a:p>
            <a:pPr>
              <a:defRPr/>
            </a:pPr>
            <a:fld id="{428E1289-EB9C-43B0-978A-4FAFD6E00C50}" type="slidenum">
              <a:rPr lang="fr-FR" altLang="fr-FR" smtClean="0"/>
              <a:pPr>
                <a:defRPr/>
              </a:pPr>
              <a:t>18</a:t>
            </a:fld>
            <a:endParaRPr lang="fr-FR" altLang="fr-FR"/>
          </a:p>
        </p:txBody>
      </p:sp>
    </p:spTree>
    <p:extLst>
      <p:ext uri="{BB962C8B-B14F-4D97-AF65-F5344CB8AC3E}">
        <p14:creationId xmlns:p14="http://schemas.microsoft.com/office/powerpoint/2010/main" val="248506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8E1289-EB9C-43B0-978A-4FAFD6E00C50}" type="slidenum">
              <a:rPr kumimoji="0" lang="fr-FR" altLang="fr-FR"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fr-FR" altLang="fr-FR"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7423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C64C-3C56-4FCE-89B5-15F622B2D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563230-440F-449C-A4AD-EAFDF2586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E4F51D-C3E8-44B2-8F6B-C71796842150}"/>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5" name="Footer Placeholder 4">
            <a:extLst>
              <a:ext uri="{FF2B5EF4-FFF2-40B4-BE49-F238E27FC236}">
                <a16:creationId xmlns:a16="http://schemas.microsoft.com/office/drawing/2014/main" id="{74E25FA7-D5B9-4484-B3CD-055F4BB7F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F6552-FD5D-4495-B841-02DEFB0D9963}"/>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372622533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13E6-4348-4CA0-86EA-F3A5E875D7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ECE51F-ED2E-41CA-B357-2039808CAE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70C8B-91DF-444D-B50B-D6C92C25E7C1}"/>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5" name="Footer Placeholder 4">
            <a:extLst>
              <a:ext uri="{FF2B5EF4-FFF2-40B4-BE49-F238E27FC236}">
                <a16:creationId xmlns:a16="http://schemas.microsoft.com/office/drawing/2014/main" id="{870F47ED-14EE-4502-9FCF-73E3D5476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3AD9C-40AF-4A61-925D-CE9C76917413}"/>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38762483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06F3C-4B55-4832-A53E-A7DEF71306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3B26E0-CF8F-430C-B99A-47B401FEF7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79046-5EA3-4871-9B85-6D45667804F8}"/>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5" name="Footer Placeholder 4">
            <a:extLst>
              <a:ext uri="{FF2B5EF4-FFF2-40B4-BE49-F238E27FC236}">
                <a16:creationId xmlns:a16="http://schemas.microsoft.com/office/drawing/2014/main" id="{8CD21CEE-3198-4DF7-B1C6-AFE8A6CEF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22E96-FF16-4326-9D42-048C5BFD5338}"/>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16248223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5" name="Espace réservé du texte 4"/>
          <p:cNvSpPr>
            <a:spLocks noGrp="1"/>
          </p:cNvSpPr>
          <p:nvPr>
            <p:ph type="body" sz="quarter" idx="10" hasCustomPrompt="1"/>
          </p:nvPr>
        </p:nvSpPr>
        <p:spPr bwMode="gray">
          <a:xfrm>
            <a:off x="478367" y="2208000"/>
            <a:ext cx="10562167" cy="900000"/>
          </a:xfrm>
        </p:spPr>
        <p:txBody>
          <a:bodyPr/>
          <a:lstStyle>
            <a:lvl1pPr>
              <a:defRPr/>
            </a:lvl1pPr>
          </a:lstStyle>
          <a:p>
            <a:pPr lvl="0"/>
            <a:r>
              <a:rPr lang="en-GB" noProof="0" dirty="0"/>
              <a:t>Subtitle</a:t>
            </a:r>
          </a:p>
        </p:txBody>
      </p:sp>
      <p:sp>
        <p:nvSpPr>
          <p:cNvPr id="6" name="Espace réservé du texte 4"/>
          <p:cNvSpPr>
            <a:spLocks noGrp="1"/>
          </p:cNvSpPr>
          <p:nvPr>
            <p:ph type="body" sz="quarter" idx="11" hasCustomPrompt="1"/>
          </p:nvPr>
        </p:nvSpPr>
        <p:spPr bwMode="gray">
          <a:xfrm>
            <a:off x="478367" y="3120000"/>
            <a:ext cx="10562167" cy="900000"/>
          </a:xfrm>
        </p:spPr>
        <p:txBody>
          <a:bodyPr/>
          <a:lstStyle>
            <a:lvl1pPr>
              <a:spcBef>
                <a:spcPts val="1152"/>
              </a:spcBef>
              <a:defRPr sz="1333"/>
            </a:lvl1pPr>
          </a:lstStyle>
          <a:p>
            <a:pPr lvl="0"/>
            <a:r>
              <a:rPr lang="en-GB" noProof="0" dirty="0"/>
              <a:t>Text</a:t>
            </a:r>
          </a:p>
        </p:txBody>
      </p:sp>
      <p:sp>
        <p:nvSpPr>
          <p:cNvPr id="7" name="Espace réservé de la date 6"/>
          <p:cNvSpPr>
            <a:spLocks noGrp="1"/>
          </p:cNvSpPr>
          <p:nvPr>
            <p:ph type="dt" sz="half" idx="12"/>
          </p:nvPr>
        </p:nvSpPr>
        <p:spPr bwMode="gray"/>
        <p:txBody>
          <a:bodyPr/>
          <a:lstStyle/>
          <a:p>
            <a:endParaRPr lang="en-GB" noProof="0" dirty="0"/>
          </a:p>
        </p:txBody>
      </p:sp>
      <p:sp>
        <p:nvSpPr>
          <p:cNvPr id="8" name="Espace réservé du pied de page 7"/>
          <p:cNvSpPr>
            <a:spLocks noGrp="1"/>
          </p:cNvSpPr>
          <p:nvPr>
            <p:ph type="ftr" sz="quarter" idx="13"/>
          </p:nvPr>
        </p:nvSpPr>
        <p:spPr bwMode="gray"/>
        <p:txBody>
          <a:bodyPr/>
          <a:lstStyle/>
          <a:p>
            <a:r>
              <a:rPr lang="pt-BR" noProof="0"/>
              <a:t>JinZhou Petrochemical seminar - 04 Sep. 2018</a:t>
            </a:r>
            <a:endParaRPr lang="en-GB" noProof="0" dirty="0"/>
          </a:p>
        </p:txBody>
      </p:sp>
      <p:sp>
        <p:nvSpPr>
          <p:cNvPr id="9" name="Espace réservé du numéro de diapositive 8"/>
          <p:cNvSpPr>
            <a:spLocks noGrp="1"/>
          </p:cNvSpPr>
          <p:nvPr>
            <p:ph type="sldNum" sz="quarter" idx="14"/>
          </p:nvPr>
        </p:nvSpPr>
        <p:spPr bwMode="gray"/>
        <p:txBody>
          <a:bodyPr/>
          <a:lstStyle/>
          <a:p>
            <a:fld id="{24368A89-9C7F-43A7-BE10-515E8145AD10}" type="slidenum">
              <a:rPr lang="en-GB" noProof="0" smtClean="0"/>
              <a:pPr/>
              <a:t>‹#›</a:t>
            </a:fld>
            <a:endParaRPr lang="en-GB" noProof="0" dirty="0"/>
          </a:p>
        </p:txBody>
      </p:sp>
    </p:spTree>
    <p:extLst>
      <p:ext uri="{BB962C8B-B14F-4D97-AF65-F5344CB8AC3E}">
        <p14:creationId xmlns:p14="http://schemas.microsoft.com/office/powerpoint/2010/main" val="33356345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_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solidFill>
                  <a:schemeClr val="accent6"/>
                </a:solidFill>
              </a:defRPr>
            </a:lvl1pPr>
          </a:lstStyle>
          <a:p>
            <a:r>
              <a:rPr lang="en-GB" noProof="0" dirty="0"/>
              <a:t>Title</a:t>
            </a:r>
          </a:p>
        </p:txBody>
      </p:sp>
      <p:sp>
        <p:nvSpPr>
          <p:cNvPr id="5" name="Espace réservé du texte 4"/>
          <p:cNvSpPr>
            <a:spLocks noGrp="1"/>
          </p:cNvSpPr>
          <p:nvPr>
            <p:ph type="body" sz="quarter" idx="10" hasCustomPrompt="1"/>
          </p:nvPr>
        </p:nvSpPr>
        <p:spPr bwMode="gray">
          <a:xfrm>
            <a:off x="478367" y="2208000"/>
            <a:ext cx="10562167" cy="900000"/>
          </a:xfrm>
        </p:spPr>
        <p:txBody>
          <a:bodyPr/>
          <a:lstStyle>
            <a:lvl1pPr>
              <a:defRPr/>
            </a:lvl1pPr>
          </a:lstStyle>
          <a:p>
            <a:pPr lvl="0"/>
            <a:r>
              <a:rPr lang="en-GB" noProof="0" dirty="0"/>
              <a:t>Subtitle</a:t>
            </a:r>
          </a:p>
        </p:txBody>
      </p:sp>
      <p:sp>
        <p:nvSpPr>
          <p:cNvPr id="6" name="Espace réservé du texte 4"/>
          <p:cNvSpPr>
            <a:spLocks noGrp="1"/>
          </p:cNvSpPr>
          <p:nvPr>
            <p:ph type="body" sz="quarter" idx="11" hasCustomPrompt="1"/>
          </p:nvPr>
        </p:nvSpPr>
        <p:spPr bwMode="gray">
          <a:xfrm>
            <a:off x="478367" y="3120000"/>
            <a:ext cx="10562167" cy="900000"/>
          </a:xfrm>
        </p:spPr>
        <p:txBody>
          <a:bodyPr/>
          <a:lstStyle>
            <a:lvl1pPr>
              <a:spcBef>
                <a:spcPts val="1152"/>
              </a:spcBef>
              <a:defRPr sz="1333"/>
            </a:lvl1pPr>
          </a:lstStyle>
          <a:p>
            <a:pPr lvl="0"/>
            <a:r>
              <a:rPr lang="en-GB" noProof="0" dirty="0"/>
              <a:t>Text</a:t>
            </a:r>
          </a:p>
        </p:txBody>
      </p:sp>
      <p:sp>
        <p:nvSpPr>
          <p:cNvPr id="7" name="Espace réservé du texte 4"/>
          <p:cNvSpPr>
            <a:spLocks noGrp="1"/>
          </p:cNvSpPr>
          <p:nvPr>
            <p:ph type="body" sz="quarter" idx="13" hasCustomPrompt="1"/>
          </p:nvPr>
        </p:nvSpPr>
        <p:spPr bwMode="gray">
          <a:xfrm>
            <a:off x="4992000" y="5424000"/>
            <a:ext cx="7200000" cy="1440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spcBef>
                <a:spcPts val="1152"/>
              </a:spcBef>
              <a:defRPr sz="133">
                <a:solidFill>
                  <a:schemeClr val="bg1">
                    <a:alpha val="0"/>
                  </a:schemeClr>
                </a:solidFill>
              </a:defRPr>
            </a:lvl1pPr>
          </a:lstStyle>
          <a:p>
            <a:pPr lvl="0"/>
            <a:r>
              <a:rPr lang="en-GB" noProof="0" dirty="0"/>
              <a:t> </a:t>
            </a:r>
          </a:p>
        </p:txBody>
      </p:sp>
      <p:sp>
        <p:nvSpPr>
          <p:cNvPr id="8" name="Espace réservé de la date 7"/>
          <p:cNvSpPr>
            <a:spLocks noGrp="1"/>
          </p:cNvSpPr>
          <p:nvPr>
            <p:ph type="dt" sz="half" idx="14"/>
          </p:nvPr>
        </p:nvSpPr>
        <p:spPr bwMode="gray"/>
        <p:txBody>
          <a:bodyPr/>
          <a:lstStyle/>
          <a:p>
            <a:endParaRPr lang="en-GB" noProof="0" dirty="0"/>
          </a:p>
        </p:txBody>
      </p:sp>
      <p:sp>
        <p:nvSpPr>
          <p:cNvPr id="9" name="Espace réservé du pied de page 8"/>
          <p:cNvSpPr>
            <a:spLocks noGrp="1"/>
          </p:cNvSpPr>
          <p:nvPr>
            <p:ph type="ftr" sz="quarter" idx="15"/>
          </p:nvPr>
        </p:nvSpPr>
        <p:spPr bwMode="gray"/>
        <p:txBody>
          <a:bodyPr/>
          <a:lstStyle/>
          <a:p>
            <a:r>
              <a:rPr lang="pt-BR" noProof="0"/>
              <a:t>JinZhou Petrochemical seminar - 04 Sep. 2018</a:t>
            </a:r>
            <a:endParaRPr lang="en-GB" noProof="0" dirty="0"/>
          </a:p>
        </p:txBody>
      </p:sp>
      <p:sp>
        <p:nvSpPr>
          <p:cNvPr id="10" name="Espace réservé du numéro de diapositive 9"/>
          <p:cNvSpPr>
            <a:spLocks noGrp="1"/>
          </p:cNvSpPr>
          <p:nvPr>
            <p:ph type="sldNum" sz="quarter" idx="16"/>
          </p:nvPr>
        </p:nvSpPr>
        <p:spPr bwMode="gray"/>
        <p:txBody>
          <a:bodyPr/>
          <a:lstStyle/>
          <a:p>
            <a:fld id="{24368A89-9C7F-43A7-BE10-515E8145AD10}" type="slidenum">
              <a:rPr lang="en-GB" noProof="0" smtClean="0"/>
              <a:pPr/>
              <a:t>‹#›</a:t>
            </a:fld>
            <a:endParaRPr lang="en-GB" noProof="0" dirty="0"/>
          </a:p>
        </p:txBody>
      </p:sp>
      <p:sp>
        <p:nvSpPr>
          <p:cNvPr id="4" name="Espace réservé pour une image  3"/>
          <p:cNvSpPr>
            <a:spLocks noGrp="1"/>
          </p:cNvSpPr>
          <p:nvPr>
            <p:ph type="pic" sz="quarter" idx="12" hasCustomPrompt="1"/>
          </p:nvPr>
        </p:nvSpPr>
        <p:spPr bwMode="gray">
          <a:xfrm>
            <a:off x="0" y="0"/>
            <a:ext cx="12192000" cy="6858000"/>
          </a:xfrm>
          <a:solidFill>
            <a:schemeClr val="accent3"/>
          </a:solidFill>
        </p:spPr>
        <p:txBody>
          <a:bodyPr lIns="1080000" tIns="1188000" rIns="1188000" anchor="ctr" anchorCtr="0"/>
          <a:lstStyle>
            <a:lvl1pPr algn="ctr">
              <a:defRPr sz="2000"/>
            </a:lvl1pPr>
          </a:lstStyle>
          <a:p>
            <a:r>
              <a:rPr lang="en-GB" noProof="0" dirty="0"/>
              <a:t>Select the icon to insert a picture then place the visual into background position (right click with the mouse / send to back)</a:t>
            </a:r>
          </a:p>
        </p:txBody>
      </p:sp>
    </p:spTree>
    <p:extLst>
      <p:ext uri="{BB962C8B-B14F-4D97-AF65-F5344CB8AC3E}">
        <p14:creationId xmlns:p14="http://schemas.microsoft.com/office/powerpoint/2010/main" val="42736454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_3">
    <p:spTree>
      <p:nvGrpSpPr>
        <p:cNvPr id="1" name=""/>
        <p:cNvGrpSpPr/>
        <p:nvPr/>
      </p:nvGrpSpPr>
      <p:grpSpPr>
        <a:xfrm>
          <a:off x="0" y="0"/>
          <a:ext cx="0" cy="0"/>
          <a:chOff x="0" y="0"/>
          <a:chExt cx="0" cy="0"/>
        </a:xfrm>
      </p:grpSpPr>
      <p:sp>
        <p:nvSpPr>
          <p:cNvPr id="7" name="Espace réservé du texte 4"/>
          <p:cNvSpPr>
            <a:spLocks noGrp="1"/>
          </p:cNvSpPr>
          <p:nvPr>
            <p:ph type="body" sz="quarter" idx="13" hasCustomPrompt="1"/>
          </p:nvPr>
        </p:nvSpPr>
        <p:spPr bwMode="gray">
          <a:xfrm>
            <a:off x="4992000" y="5424000"/>
            <a:ext cx="7200000" cy="1440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spcBef>
                <a:spcPts val="1152"/>
              </a:spcBef>
              <a:defRPr sz="133">
                <a:solidFill>
                  <a:schemeClr val="bg1">
                    <a:alpha val="0"/>
                  </a:schemeClr>
                </a:solidFill>
              </a:defRPr>
            </a:lvl1pPr>
          </a:lstStyle>
          <a:p>
            <a:pPr lvl="0"/>
            <a:r>
              <a:rPr lang="en-GB" noProof="0" dirty="0"/>
              <a:t> </a:t>
            </a:r>
          </a:p>
        </p:txBody>
      </p:sp>
      <p:sp>
        <p:nvSpPr>
          <p:cNvPr id="8" name="Espace réservé du texte 4"/>
          <p:cNvSpPr>
            <a:spLocks noGrp="1"/>
          </p:cNvSpPr>
          <p:nvPr>
            <p:ph type="body" sz="quarter" idx="14" hasCustomPrompt="1"/>
          </p:nvPr>
        </p:nvSpPr>
        <p:spPr bwMode="gray">
          <a:xfrm>
            <a:off x="7392000" y="0"/>
            <a:ext cx="4800000" cy="5280000"/>
          </a:xfrm>
          <a:blipFill dpi="0" rotWithShape="1">
            <a:blip r:embed="rId3">
              <a:extLst>
                <a:ext uri="{28A0092B-C50C-407E-A947-70E740481C1C}">
                  <a14:useLocalDpi xmlns:a14="http://schemas.microsoft.com/office/drawing/2010/main"/>
                </a:ext>
              </a:extLst>
            </a:blip>
            <a:srcRect/>
            <a:stretch>
              <a:fillRect/>
            </a:stretch>
          </a:blipFill>
        </p:spPr>
        <p:txBody>
          <a:bodyPr/>
          <a:lstStyle>
            <a:lvl1pPr>
              <a:spcBef>
                <a:spcPts val="1152"/>
              </a:spcBef>
              <a:defRPr sz="133">
                <a:solidFill>
                  <a:schemeClr val="bg1">
                    <a:alpha val="0"/>
                  </a:schemeClr>
                </a:solidFill>
              </a:defRPr>
            </a:lvl1pPr>
          </a:lstStyle>
          <a:p>
            <a:pPr lvl="0"/>
            <a:r>
              <a:rPr lang="en-GB" noProof="0" dirty="0"/>
              <a:t> </a:t>
            </a:r>
          </a:p>
        </p:txBody>
      </p:sp>
      <p:sp>
        <p:nvSpPr>
          <p:cNvPr id="2" name="Titre 1"/>
          <p:cNvSpPr>
            <a:spLocks noGrp="1"/>
          </p:cNvSpPr>
          <p:nvPr>
            <p:ph type="title" hasCustomPrompt="1"/>
          </p:nvPr>
        </p:nvSpPr>
        <p:spPr bwMode="gray"/>
        <p:txBody>
          <a:bodyPr/>
          <a:lstStyle>
            <a:lvl1pPr>
              <a:defRPr>
                <a:solidFill>
                  <a:schemeClr val="bg1"/>
                </a:solidFill>
              </a:defRPr>
            </a:lvl1pPr>
          </a:lstStyle>
          <a:p>
            <a:r>
              <a:rPr lang="en-GB" noProof="0" dirty="0"/>
              <a:t>Title</a:t>
            </a:r>
          </a:p>
        </p:txBody>
      </p:sp>
      <p:sp>
        <p:nvSpPr>
          <p:cNvPr id="5" name="Espace réservé du texte 4"/>
          <p:cNvSpPr>
            <a:spLocks noGrp="1"/>
          </p:cNvSpPr>
          <p:nvPr>
            <p:ph type="body" sz="quarter" idx="10" hasCustomPrompt="1"/>
          </p:nvPr>
        </p:nvSpPr>
        <p:spPr bwMode="gray">
          <a:xfrm>
            <a:off x="478367" y="2208000"/>
            <a:ext cx="10562167" cy="900000"/>
          </a:xfrm>
        </p:spPr>
        <p:txBody>
          <a:bodyPr/>
          <a:lstStyle>
            <a:lvl1pPr>
              <a:defRPr/>
            </a:lvl1pPr>
          </a:lstStyle>
          <a:p>
            <a:pPr lvl="0"/>
            <a:r>
              <a:rPr lang="en-GB" noProof="0" dirty="0"/>
              <a:t>Subtitle</a:t>
            </a:r>
          </a:p>
        </p:txBody>
      </p:sp>
      <p:sp>
        <p:nvSpPr>
          <p:cNvPr id="6" name="Espace réservé du texte 4"/>
          <p:cNvSpPr>
            <a:spLocks noGrp="1"/>
          </p:cNvSpPr>
          <p:nvPr>
            <p:ph type="body" sz="quarter" idx="11" hasCustomPrompt="1"/>
          </p:nvPr>
        </p:nvSpPr>
        <p:spPr bwMode="gray">
          <a:xfrm>
            <a:off x="478367" y="3120000"/>
            <a:ext cx="10562167" cy="900000"/>
          </a:xfrm>
        </p:spPr>
        <p:txBody>
          <a:bodyPr/>
          <a:lstStyle>
            <a:lvl1pPr>
              <a:spcBef>
                <a:spcPts val="1152"/>
              </a:spcBef>
              <a:defRPr sz="1333"/>
            </a:lvl1pPr>
          </a:lstStyle>
          <a:p>
            <a:pPr lvl="0"/>
            <a:r>
              <a:rPr lang="en-GB" noProof="0" dirty="0"/>
              <a:t>Text</a:t>
            </a:r>
          </a:p>
        </p:txBody>
      </p:sp>
      <p:sp>
        <p:nvSpPr>
          <p:cNvPr id="3" name="Espace réservé de la date 2"/>
          <p:cNvSpPr>
            <a:spLocks noGrp="1"/>
          </p:cNvSpPr>
          <p:nvPr>
            <p:ph type="dt" sz="half" idx="15"/>
          </p:nvPr>
        </p:nvSpPr>
        <p:spPr bwMode="gray"/>
        <p:txBody>
          <a:bodyPr/>
          <a:lstStyle/>
          <a:p>
            <a:endParaRPr lang="en-GB" noProof="0" dirty="0"/>
          </a:p>
        </p:txBody>
      </p:sp>
      <p:sp>
        <p:nvSpPr>
          <p:cNvPr id="9" name="Espace réservé du pied de page 8"/>
          <p:cNvSpPr>
            <a:spLocks noGrp="1"/>
          </p:cNvSpPr>
          <p:nvPr>
            <p:ph type="ftr" sz="quarter" idx="16"/>
          </p:nvPr>
        </p:nvSpPr>
        <p:spPr bwMode="gray"/>
        <p:txBody>
          <a:bodyPr/>
          <a:lstStyle/>
          <a:p>
            <a:r>
              <a:rPr lang="pt-BR" noProof="0"/>
              <a:t>JinZhou Petrochemical seminar - 04 Sep. 2018</a:t>
            </a:r>
            <a:endParaRPr lang="en-GB" noProof="0" dirty="0"/>
          </a:p>
        </p:txBody>
      </p:sp>
      <p:sp>
        <p:nvSpPr>
          <p:cNvPr id="10" name="Espace réservé du numéro de diapositive 9"/>
          <p:cNvSpPr>
            <a:spLocks noGrp="1"/>
          </p:cNvSpPr>
          <p:nvPr>
            <p:ph type="sldNum" sz="quarter" idx="17"/>
          </p:nvPr>
        </p:nvSpPr>
        <p:spPr bwMode="gray"/>
        <p:txBody>
          <a:bodyPr/>
          <a:lstStyle/>
          <a:p>
            <a:fld id="{24368A89-9C7F-43A7-BE10-515E8145AD10}" type="slidenum">
              <a:rPr lang="en-GB" noProof="0" smtClean="0"/>
              <a:pPr/>
              <a:t>‹#›</a:t>
            </a:fld>
            <a:endParaRPr lang="en-GB" noProof="0" dirty="0"/>
          </a:p>
        </p:txBody>
      </p:sp>
      <p:sp>
        <p:nvSpPr>
          <p:cNvPr id="4" name="Espace réservé pour une image  3"/>
          <p:cNvSpPr>
            <a:spLocks noGrp="1"/>
          </p:cNvSpPr>
          <p:nvPr>
            <p:ph type="pic" sz="quarter" idx="12" hasCustomPrompt="1"/>
          </p:nvPr>
        </p:nvSpPr>
        <p:spPr bwMode="gray">
          <a:xfrm>
            <a:off x="0" y="0"/>
            <a:ext cx="12192000" cy="6858000"/>
          </a:xfrm>
          <a:solidFill>
            <a:schemeClr val="accent5"/>
          </a:solidFill>
        </p:spPr>
        <p:txBody>
          <a:bodyPr lIns="1080000" tIns="1188000" rIns="1188000" anchor="ctr" anchorCtr="0"/>
          <a:lstStyle>
            <a:lvl1pPr algn="ctr">
              <a:defRPr sz="2000"/>
            </a:lvl1pPr>
          </a:lstStyle>
          <a:p>
            <a:r>
              <a:rPr lang="en-GB" noProof="0" dirty="0"/>
              <a:t>Select the icon to insert a picture then place the visual into background position (right click with the mouse / send to back)</a:t>
            </a:r>
          </a:p>
        </p:txBody>
      </p:sp>
    </p:spTree>
    <p:extLst>
      <p:ext uri="{BB962C8B-B14F-4D97-AF65-F5344CB8AC3E}">
        <p14:creationId xmlns:p14="http://schemas.microsoft.com/office/powerpoint/2010/main" val="12542377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text and pictu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1"/>
            <a:ext cx="4368000" cy="4320065"/>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6096000" y="1267884"/>
            <a:ext cx="6096000" cy="4754032"/>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Tree>
    <p:extLst>
      <p:ext uri="{BB962C8B-B14F-4D97-AF65-F5344CB8AC3E}">
        <p14:creationId xmlns:p14="http://schemas.microsoft.com/office/powerpoint/2010/main" val="3265828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CA" dirty="0"/>
          </a:p>
        </p:txBody>
      </p:sp>
      <p:sp>
        <p:nvSpPr>
          <p:cNvPr id="7" name="Footer Placeholder 6"/>
          <p:cNvSpPr>
            <a:spLocks noGrp="1"/>
          </p:cNvSpPr>
          <p:nvPr>
            <p:ph type="ftr" sz="quarter" idx="11"/>
          </p:nvPr>
        </p:nvSpPr>
        <p:spPr/>
        <p:txBody>
          <a:bodyPr/>
          <a:lstStyle/>
          <a:p>
            <a:r>
              <a:rPr lang="pt-BR"/>
              <a:t>JinZhou Petrochemical seminar - 04 Sep. 2018</a:t>
            </a:r>
            <a:endParaRPr lang="en-US" dirty="0"/>
          </a:p>
        </p:txBody>
      </p:sp>
      <p:sp>
        <p:nvSpPr>
          <p:cNvPr id="8" name="Slide Number Placeholder 7"/>
          <p:cNvSpPr>
            <a:spLocks noGrp="1"/>
          </p:cNvSpPr>
          <p:nvPr>
            <p:ph type="sldNum" sz="quarter" idx="12"/>
          </p:nvPr>
        </p:nvSpPr>
        <p:spPr/>
        <p:txBody>
          <a:bodyPr/>
          <a:lstStyle/>
          <a:p>
            <a:fld id="{00E6A5BD-C011-4A45-AA3A-201790FB7F2B}" type="slidenum">
              <a:rPr lang="en-CA" smtClean="0"/>
              <a:pPr/>
              <a:t>‹#›</a:t>
            </a:fld>
            <a:endParaRPr lang="en-CA" dirty="0"/>
          </a:p>
        </p:txBody>
      </p:sp>
      <p:sp>
        <p:nvSpPr>
          <p:cNvPr id="9" name="Rectangle 8"/>
          <p:cNvSpPr/>
          <p:nvPr userDrawn="1"/>
        </p:nvSpPr>
        <p:spPr bwMode="white">
          <a:xfrm>
            <a:off x="694268" y="1659468"/>
            <a:ext cx="10786533"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p:ph type="title" hasCustomPrompt="1"/>
          </p:nvPr>
        </p:nvSpPr>
        <p:spPr>
          <a:xfrm>
            <a:off x="495300" y="510063"/>
            <a:ext cx="11201400" cy="914400"/>
          </a:xfrm>
        </p:spPr>
        <p:txBody>
          <a:bodyPr/>
          <a:lstStyle>
            <a:lvl1pPr>
              <a:defRPr/>
            </a:lvl1pPr>
          </a:lstStyle>
          <a:p>
            <a:r>
              <a:rPr lang="en-US" dirty="0"/>
              <a:t>Title Only</a:t>
            </a:r>
            <a:endParaRPr lang="en-CA" dirty="0"/>
          </a:p>
        </p:txBody>
      </p:sp>
    </p:spTree>
    <p:extLst>
      <p:ext uri="{BB962C8B-B14F-4D97-AF65-F5344CB8AC3E}">
        <p14:creationId xmlns:p14="http://schemas.microsoft.com/office/powerpoint/2010/main" val="157189886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u texte 9"/>
          <p:cNvSpPr>
            <a:spLocks noGrp="1"/>
          </p:cNvSpPr>
          <p:nvPr>
            <p:ph type="body" sz="quarter" idx="14" hasCustomPrompt="1"/>
          </p:nvPr>
        </p:nvSpPr>
        <p:spPr bwMode="gray">
          <a:xfrm>
            <a:off x="478367" y="1701801"/>
            <a:ext cx="10562167"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11" name="Espace réservé de la date 10"/>
          <p:cNvSpPr>
            <a:spLocks noGrp="1"/>
          </p:cNvSpPr>
          <p:nvPr>
            <p:ph type="dt" sz="half" idx="15"/>
          </p:nvPr>
        </p:nvSpPr>
        <p:spPr bwMode="gray"/>
        <p:txBody>
          <a:bodyPr/>
          <a:lstStyle/>
          <a:p>
            <a:endParaRPr lang="en-GB" altLang="fr-FR" noProof="0" dirty="0"/>
          </a:p>
        </p:txBody>
      </p:sp>
      <p:sp>
        <p:nvSpPr>
          <p:cNvPr id="12" name="Espace réservé du pied de page 11"/>
          <p:cNvSpPr>
            <a:spLocks noGrp="1"/>
          </p:cNvSpPr>
          <p:nvPr>
            <p:ph type="ftr" sz="quarter" idx="16"/>
          </p:nvPr>
        </p:nvSpPr>
        <p:spPr bwMode="gray"/>
        <p:txBody>
          <a:bodyPr/>
          <a:lstStyle/>
          <a:p>
            <a:r>
              <a:rPr lang="pt-BR" altLang="fr-FR" noProof="0"/>
              <a:t>JinZhou Petrochemical seminar - 04 Sep. 2018</a:t>
            </a:r>
            <a:endParaRPr lang="en-GB" altLang="fr-FR" noProof="0" dirty="0"/>
          </a:p>
        </p:txBody>
      </p:sp>
      <p:sp>
        <p:nvSpPr>
          <p:cNvPr id="13" name="Espace réservé du numéro de diapositive 12"/>
          <p:cNvSpPr>
            <a:spLocks noGrp="1"/>
          </p:cNvSpPr>
          <p:nvPr>
            <p:ph type="sldNum" sz="quarter" idx="17"/>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6842929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 2 columns">
    <p:spTree>
      <p:nvGrpSpPr>
        <p:cNvPr id="1" name=""/>
        <p:cNvGrpSpPr/>
        <p:nvPr/>
      </p:nvGrpSpPr>
      <p:grpSpPr>
        <a:xfrm>
          <a:off x="0" y="0"/>
          <a:ext cx="0" cy="0"/>
          <a:chOff x="0" y="0"/>
          <a:chExt cx="0" cy="0"/>
        </a:xfrm>
      </p:grpSpPr>
      <p:sp>
        <p:nvSpPr>
          <p:cNvPr id="9" name="Espace réservé du texte 7"/>
          <p:cNvSpPr>
            <a:spLocks noGrp="1"/>
          </p:cNvSpPr>
          <p:nvPr>
            <p:ph type="body" sz="quarter" idx="14"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2" name="Espace réservé du texte 9"/>
          <p:cNvSpPr>
            <a:spLocks noGrp="1"/>
          </p:cNvSpPr>
          <p:nvPr>
            <p:ph type="body" sz="quarter" idx="15" hasCustomPrompt="1"/>
          </p:nvPr>
        </p:nvSpPr>
        <p:spPr bwMode="gray">
          <a:xfrm>
            <a:off x="478367" y="1701801"/>
            <a:ext cx="5233917"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13" name="Espace réservé du texte 9"/>
          <p:cNvSpPr>
            <a:spLocks noGrp="1"/>
          </p:cNvSpPr>
          <p:nvPr>
            <p:ph type="body" sz="quarter" idx="16" hasCustomPrompt="1"/>
          </p:nvPr>
        </p:nvSpPr>
        <p:spPr bwMode="gray">
          <a:xfrm>
            <a:off x="5805962" y="1701801"/>
            <a:ext cx="5234573"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3" name="Espace réservé de la date 2"/>
          <p:cNvSpPr>
            <a:spLocks noGrp="1"/>
          </p:cNvSpPr>
          <p:nvPr>
            <p:ph type="dt" sz="half" idx="17"/>
          </p:nvPr>
        </p:nvSpPr>
        <p:spPr bwMode="gray"/>
        <p:txBody>
          <a:bodyPr/>
          <a:lstStyle/>
          <a:p>
            <a:endParaRPr lang="en-GB" altLang="fr-FR" noProof="0" dirty="0"/>
          </a:p>
        </p:txBody>
      </p:sp>
      <p:sp>
        <p:nvSpPr>
          <p:cNvPr id="14" name="Espace réservé du pied de page 13"/>
          <p:cNvSpPr>
            <a:spLocks noGrp="1"/>
          </p:cNvSpPr>
          <p:nvPr>
            <p:ph type="ftr" sz="quarter" idx="18"/>
          </p:nvPr>
        </p:nvSpPr>
        <p:spPr bwMode="gray"/>
        <p:txBody>
          <a:bodyPr/>
          <a:lstStyle/>
          <a:p>
            <a:r>
              <a:rPr lang="pt-BR" altLang="fr-FR" noProof="0"/>
              <a:t>JinZhou Petrochemical seminar - 04 Sep. 2018</a:t>
            </a:r>
            <a:endParaRPr lang="en-GB" altLang="fr-FR" noProof="0" dirty="0"/>
          </a:p>
        </p:txBody>
      </p:sp>
      <p:sp>
        <p:nvSpPr>
          <p:cNvPr id="15" name="Espace réservé du numéro de diapositive 14"/>
          <p:cNvSpPr>
            <a:spLocks noGrp="1"/>
          </p:cNvSpPr>
          <p:nvPr>
            <p:ph type="sldNum" sz="quarter" idx="19"/>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42001155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9142995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34BE-3007-4B0D-87E0-1B731E0A9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036B6D-0E15-4AF9-AAE3-776D45ECBC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AEB3D-AAF7-4B5E-940E-F53F8B3F7622}"/>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5" name="Footer Placeholder 4">
            <a:extLst>
              <a:ext uri="{FF2B5EF4-FFF2-40B4-BE49-F238E27FC236}">
                <a16:creationId xmlns:a16="http://schemas.microsoft.com/office/drawing/2014/main" id="{9E9EEC8D-4213-48DE-AB7F-55D07E543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A77F8-2432-447C-8FC6-4D46F124402F}"/>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343075907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1"/>
            <a:ext cx="4800000" cy="43195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contenu 2"/>
          <p:cNvSpPr>
            <a:spLocks noGrp="1"/>
          </p:cNvSpPr>
          <p:nvPr>
            <p:ph idx="19" hasCustomPrompt="1"/>
          </p:nvPr>
        </p:nvSpPr>
        <p:spPr bwMode="gray">
          <a:xfrm>
            <a:off x="6240533" y="1701801"/>
            <a:ext cx="4800000" cy="43195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Tree>
    <p:extLst>
      <p:ext uri="{BB962C8B-B14F-4D97-AF65-F5344CB8AC3E}">
        <p14:creationId xmlns:p14="http://schemas.microsoft.com/office/powerpoint/2010/main" val="48653158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illustrat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2"/>
            <a:ext cx="4368000" cy="4320116"/>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5761569" y="1267885"/>
            <a:ext cx="5278967" cy="4754033"/>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Tree>
    <p:extLst>
      <p:ext uri="{BB962C8B-B14F-4D97-AF65-F5344CB8AC3E}">
        <p14:creationId xmlns:p14="http://schemas.microsoft.com/office/powerpoint/2010/main" val="1147917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1"/>
            <a:ext cx="4368000" cy="4320065"/>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6096000" y="1267884"/>
            <a:ext cx="6096000" cy="4754032"/>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Tree>
    <p:extLst>
      <p:ext uri="{BB962C8B-B14F-4D97-AF65-F5344CB8AC3E}">
        <p14:creationId xmlns:p14="http://schemas.microsoft.com/office/powerpoint/2010/main" val="27050704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478369" y="1267884"/>
            <a:ext cx="11713633" cy="4754032"/>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7" name="Espace réservé du texte 12"/>
          <p:cNvSpPr>
            <a:spLocks noGrp="1"/>
          </p:cNvSpPr>
          <p:nvPr>
            <p:ph type="body" sz="quarter" idx="20" hasCustomPrompt="1"/>
          </p:nvPr>
        </p:nvSpPr>
        <p:spPr bwMode="gray">
          <a:xfrm>
            <a:off x="1344000" y="2206801"/>
            <a:ext cx="2016000" cy="2863879"/>
          </a:xfrm>
          <a:custGeom>
            <a:avLst/>
            <a:gdLst>
              <a:gd name="connsiteX0" fmla="*/ 950932 w 1900276"/>
              <a:gd name="connsiteY0" fmla="*/ 13 h 2863878"/>
              <a:gd name="connsiteX1" fmla="*/ 1900257 w 1900276"/>
              <a:gd name="connsiteY1" fmla="*/ 1901837 h 2863878"/>
              <a:gd name="connsiteX2" fmla="*/ 950932 w 1900276"/>
              <a:gd name="connsiteY2" fmla="*/ 2863862 h 2863878"/>
              <a:gd name="connsiteX3" fmla="*/ 20 w 1900276"/>
              <a:gd name="connsiteY3" fmla="*/ 1901837 h 2863878"/>
              <a:gd name="connsiteX4" fmla="*/ 950932 w 1900276"/>
              <a:gd name="connsiteY4" fmla="*/ 13 h 286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6" h="2863878">
                <a:moveTo>
                  <a:pt x="950932" y="13"/>
                </a:moveTo>
                <a:cubicBezTo>
                  <a:pt x="950932" y="4775"/>
                  <a:pt x="1897082" y="1339862"/>
                  <a:pt x="1900257" y="1901837"/>
                </a:cubicBezTo>
                <a:cubicBezTo>
                  <a:pt x="1903432" y="2401900"/>
                  <a:pt x="1516082" y="2867037"/>
                  <a:pt x="950932" y="2863862"/>
                </a:cubicBezTo>
                <a:cubicBezTo>
                  <a:pt x="382608" y="2860687"/>
                  <a:pt x="-3155" y="2392375"/>
                  <a:pt x="20" y="1901837"/>
                </a:cubicBezTo>
                <a:cubicBezTo>
                  <a:pt x="7958" y="1344625"/>
                  <a:pt x="949345" y="-4750"/>
                  <a:pt x="950932" y="13"/>
                </a:cubicBezTo>
                <a:close/>
              </a:path>
            </a:pathLst>
          </a:custGeom>
          <a:solidFill>
            <a:schemeClr val="accent6"/>
          </a:solidFill>
        </p:spPr>
        <p:txBody>
          <a:bodyPr wrap="square" bIns="72000" anchor="ctr" anchorCtr="0">
            <a:noAutofit/>
          </a:bodyPr>
          <a:lstStyle>
            <a:lvl1pPr algn="ctr">
              <a:lnSpc>
                <a:spcPct val="90000"/>
              </a:lnSpc>
              <a:spcBef>
                <a:spcPts val="0"/>
              </a:spcBef>
              <a:defRPr sz="4000">
                <a:solidFill>
                  <a:schemeClr val="bg1"/>
                </a:solidFill>
              </a:defRPr>
            </a:lvl1pPr>
            <a:lvl2pPr algn="ctr">
              <a:lnSpc>
                <a:spcPct val="90000"/>
              </a:lnSpc>
              <a:defRPr sz="2000">
                <a:solidFill>
                  <a:schemeClr val="bg1"/>
                </a:solidFill>
              </a:defRPr>
            </a:lvl2pPr>
          </a:lstStyle>
          <a:p>
            <a:pPr lvl="0"/>
            <a:r>
              <a:rPr lang="en-GB" noProof="0" dirty="0"/>
              <a:t>Text level 1</a:t>
            </a:r>
          </a:p>
          <a:p>
            <a:pPr lvl="1"/>
            <a:r>
              <a:rPr lang="en-GB" noProof="0" dirty="0"/>
              <a:t>Text level 2</a:t>
            </a:r>
          </a:p>
        </p:txBody>
      </p:sp>
    </p:spTree>
    <p:extLst>
      <p:ext uri="{BB962C8B-B14F-4D97-AF65-F5344CB8AC3E}">
        <p14:creationId xmlns:p14="http://schemas.microsoft.com/office/powerpoint/2010/main" val="421424600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9" y="452968"/>
            <a:ext cx="10801351"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exte 3"/>
          <p:cNvSpPr>
            <a:spLocks noGrp="1"/>
          </p:cNvSpPr>
          <p:nvPr>
            <p:ph type="body" sz="quarter" idx="19" hasCustomPrompt="1"/>
          </p:nvPr>
        </p:nvSpPr>
        <p:spPr bwMode="gray">
          <a:xfrm>
            <a:off x="912284"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3" name="Espace réservé du texte 3"/>
          <p:cNvSpPr>
            <a:spLocks noGrp="1"/>
          </p:cNvSpPr>
          <p:nvPr>
            <p:ph type="body" sz="quarter" idx="20" hasCustomPrompt="1"/>
          </p:nvPr>
        </p:nvSpPr>
        <p:spPr bwMode="gray">
          <a:xfrm>
            <a:off x="4584000"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4" name="Espace réservé du texte 3"/>
          <p:cNvSpPr>
            <a:spLocks noGrp="1"/>
          </p:cNvSpPr>
          <p:nvPr>
            <p:ph type="body" sz="quarter" idx="21" hasCustomPrompt="1"/>
          </p:nvPr>
        </p:nvSpPr>
        <p:spPr bwMode="gray">
          <a:xfrm>
            <a:off x="8716800" y="1701800"/>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5" name="Espace réservé pour une image  3"/>
          <p:cNvSpPr>
            <a:spLocks noGrp="1"/>
          </p:cNvSpPr>
          <p:nvPr>
            <p:ph type="pic" sz="quarter" idx="22" hasCustomPrompt="1"/>
          </p:nvPr>
        </p:nvSpPr>
        <p:spPr bwMode="gray">
          <a:xfrm>
            <a:off x="478367" y="2515201"/>
            <a:ext cx="3744000" cy="3503431"/>
          </a:xfrm>
        </p:spPr>
        <p:txBody>
          <a:bodyPr tIns="792000" anchor="ctr" anchorCtr="0"/>
          <a:lstStyle>
            <a:lvl1pPr algn="ctr">
              <a:defRPr sz="2000" b="0"/>
            </a:lvl1pPr>
          </a:lstStyle>
          <a:p>
            <a:r>
              <a:rPr lang="en-GB" noProof="0" dirty="0"/>
              <a:t>Select the icon to insert a picture</a:t>
            </a:r>
          </a:p>
        </p:txBody>
      </p:sp>
      <p:sp>
        <p:nvSpPr>
          <p:cNvPr id="16" name="Espace réservé pour une image  3"/>
          <p:cNvSpPr>
            <a:spLocks noGrp="1"/>
          </p:cNvSpPr>
          <p:nvPr>
            <p:ph type="pic" sz="quarter" idx="23" hasCustomPrompt="1"/>
          </p:nvPr>
        </p:nvSpPr>
        <p:spPr bwMode="gray">
          <a:xfrm>
            <a:off x="4464433" y="2516899"/>
            <a:ext cx="3744000" cy="3503431"/>
          </a:xfrm>
        </p:spPr>
        <p:txBody>
          <a:bodyPr tIns="792000" anchor="ctr" anchorCtr="0"/>
          <a:lstStyle>
            <a:lvl1pPr algn="ctr">
              <a:defRPr sz="2000" b="0"/>
            </a:lvl1pPr>
          </a:lstStyle>
          <a:p>
            <a:r>
              <a:rPr lang="en-GB" noProof="0" dirty="0"/>
              <a:t>Select the icon to insert a picture</a:t>
            </a:r>
          </a:p>
        </p:txBody>
      </p:sp>
      <p:sp>
        <p:nvSpPr>
          <p:cNvPr id="17" name="Espace réservé pour une image  3"/>
          <p:cNvSpPr>
            <a:spLocks noGrp="1"/>
          </p:cNvSpPr>
          <p:nvPr>
            <p:ph type="pic" sz="quarter" idx="24" hasCustomPrompt="1"/>
          </p:nvPr>
        </p:nvSpPr>
        <p:spPr bwMode="gray">
          <a:xfrm>
            <a:off x="8448000" y="2515201"/>
            <a:ext cx="3744000" cy="3503431"/>
          </a:xfrm>
        </p:spPr>
        <p:txBody>
          <a:bodyPr tIns="792000" anchor="ctr" anchorCtr="0"/>
          <a:lstStyle>
            <a:lvl1pPr algn="ctr">
              <a:defRPr sz="2000" b="0"/>
            </a:lvl1pPr>
          </a:lstStyle>
          <a:p>
            <a:r>
              <a:rPr lang="en-GB" noProof="0" dirty="0"/>
              <a:t>Select the icon to insert a picture</a:t>
            </a:r>
          </a:p>
        </p:txBody>
      </p:sp>
    </p:spTree>
    <p:extLst>
      <p:ext uri="{BB962C8B-B14F-4D97-AF65-F5344CB8AC3E}">
        <p14:creationId xmlns:p14="http://schemas.microsoft.com/office/powerpoint/2010/main" val="22803833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9" y="452968"/>
            <a:ext cx="10801351"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exte 3"/>
          <p:cNvSpPr>
            <a:spLocks noGrp="1"/>
          </p:cNvSpPr>
          <p:nvPr>
            <p:ph type="body" sz="quarter" idx="19" hasCustomPrompt="1"/>
          </p:nvPr>
        </p:nvSpPr>
        <p:spPr bwMode="gray">
          <a:xfrm>
            <a:off x="912284"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4" name="Espace réservé du texte 3"/>
          <p:cNvSpPr>
            <a:spLocks noGrp="1"/>
          </p:cNvSpPr>
          <p:nvPr>
            <p:ph type="body" sz="quarter" idx="21" hasCustomPrompt="1"/>
          </p:nvPr>
        </p:nvSpPr>
        <p:spPr bwMode="gray">
          <a:xfrm>
            <a:off x="8716800" y="1701800"/>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6" name="Espace réservé pour une image  3"/>
          <p:cNvSpPr>
            <a:spLocks noGrp="1"/>
          </p:cNvSpPr>
          <p:nvPr>
            <p:ph type="pic" sz="quarter" idx="23" hasCustomPrompt="1"/>
          </p:nvPr>
        </p:nvSpPr>
        <p:spPr bwMode="gray">
          <a:xfrm>
            <a:off x="478367" y="2515311"/>
            <a:ext cx="7730067" cy="3505019"/>
          </a:xfrm>
        </p:spPr>
        <p:txBody>
          <a:bodyPr tIns="792000" anchor="ctr" anchorCtr="0"/>
          <a:lstStyle>
            <a:lvl1pPr algn="ctr">
              <a:defRPr sz="2000" b="0"/>
            </a:lvl1pPr>
          </a:lstStyle>
          <a:p>
            <a:r>
              <a:rPr lang="en-GB" noProof="0" dirty="0"/>
              <a:t>Select the icon to insert a picture</a:t>
            </a:r>
          </a:p>
        </p:txBody>
      </p:sp>
      <p:sp>
        <p:nvSpPr>
          <p:cNvPr id="17" name="Espace réservé pour une image  3"/>
          <p:cNvSpPr>
            <a:spLocks noGrp="1"/>
          </p:cNvSpPr>
          <p:nvPr>
            <p:ph type="pic" sz="quarter" idx="24" hasCustomPrompt="1"/>
          </p:nvPr>
        </p:nvSpPr>
        <p:spPr bwMode="gray">
          <a:xfrm>
            <a:off x="8448000" y="2516899"/>
            <a:ext cx="3744000" cy="3505019"/>
          </a:xfrm>
        </p:spPr>
        <p:txBody>
          <a:bodyPr tIns="792000" anchor="ctr" anchorCtr="0"/>
          <a:lstStyle>
            <a:lvl1pPr algn="ctr">
              <a:defRPr sz="2000" b="0"/>
            </a:lvl1pPr>
          </a:lstStyle>
          <a:p>
            <a:r>
              <a:rPr lang="en-GB" noProof="0" dirty="0"/>
              <a:t>Select the icon to insert a picture</a:t>
            </a:r>
          </a:p>
        </p:txBody>
      </p:sp>
    </p:spTree>
    <p:extLst>
      <p:ext uri="{BB962C8B-B14F-4D97-AF65-F5344CB8AC3E}">
        <p14:creationId xmlns:p14="http://schemas.microsoft.com/office/powerpoint/2010/main" val="139826646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harts_BG_1">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9" y="452967"/>
            <a:ext cx="10801351"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912284"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912284"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912284"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4656000"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4656000"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4656000"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20" name="Espace réservé du texte 3"/>
          <p:cNvSpPr>
            <a:spLocks noGrp="1"/>
          </p:cNvSpPr>
          <p:nvPr>
            <p:ph type="body" sz="quarter" idx="25" hasCustomPrompt="1"/>
          </p:nvPr>
        </p:nvSpPr>
        <p:spPr bwMode="gray">
          <a:xfrm>
            <a:off x="8399717"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21" name="Espace réservé du graphique 4"/>
          <p:cNvSpPr>
            <a:spLocks noGrp="1"/>
          </p:cNvSpPr>
          <p:nvPr>
            <p:ph type="chart" sz="quarter" idx="26" hasCustomPrompt="1"/>
          </p:nvPr>
        </p:nvSpPr>
        <p:spPr bwMode="gray">
          <a:xfrm>
            <a:off x="8399717"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22" name="Espace réservé du texte 3"/>
          <p:cNvSpPr>
            <a:spLocks noGrp="1"/>
          </p:cNvSpPr>
          <p:nvPr>
            <p:ph type="body" sz="quarter" idx="27" hasCustomPrompt="1"/>
          </p:nvPr>
        </p:nvSpPr>
        <p:spPr bwMode="gray">
          <a:xfrm>
            <a:off x="8399717"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Tree>
    <p:extLst>
      <p:ext uri="{BB962C8B-B14F-4D97-AF65-F5344CB8AC3E}">
        <p14:creationId xmlns:p14="http://schemas.microsoft.com/office/powerpoint/2010/main" val="243686741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harts_BG_2">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912284"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912284"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912284"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4656000"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4656000"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4656000"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20" name="Espace réservé du texte 3"/>
          <p:cNvSpPr>
            <a:spLocks noGrp="1"/>
          </p:cNvSpPr>
          <p:nvPr>
            <p:ph type="body" sz="quarter" idx="25" hasCustomPrompt="1"/>
          </p:nvPr>
        </p:nvSpPr>
        <p:spPr bwMode="gray">
          <a:xfrm>
            <a:off x="8399717"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21" name="Espace réservé du graphique 4"/>
          <p:cNvSpPr>
            <a:spLocks noGrp="1"/>
          </p:cNvSpPr>
          <p:nvPr>
            <p:ph type="chart" sz="quarter" idx="26" hasCustomPrompt="1"/>
          </p:nvPr>
        </p:nvSpPr>
        <p:spPr bwMode="gray">
          <a:xfrm>
            <a:off x="8399717"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22" name="Espace réservé du texte 3"/>
          <p:cNvSpPr>
            <a:spLocks noGrp="1"/>
          </p:cNvSpPr>
          <p:nvPr>
            <p:ph type="body" sz="quarter" idx="27" hasCustomPrompt="1"/>
          </p:nvPr>
        </p:nvSpPr>
        <p:spPr bwMode="gray">
          <a:xfrm>
            <a:off x="8399717"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Tree>
    <p:extLst>
      <p:ext uri="{BB962C8B-B14F-4D97-AF65-F5344CB8AC3E}">
        <p14:creationId xmlns:p14="http://schemas.microsoft.com/office/powerpoint/2010/main" val="102669082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harts_BG_3">
    <p:spTree>
      <p:nvGrpSpPr>
        <p:cNvPr id="1" name=""/>
        <p:cNvGrpSpPr/>
        <p:nvPr/>
      </p:nvGrpSpPr>
      <p:grpSpPr>
        <a:xfrm>
          <a:off x="0" y="0"/>
          <a:ext cx="0" cy="0"/>
          <a:chOff x="0" y="0"/>
          <a:chExt cx="0" cy="0"/>
        </a:xfrm>
      </p:grpSpPr>
      <p:sp>
        <p:nvSpPr>
          <p:cNvPr id="2" name="Rectangle 1"/>
          <p:cNvSpPr/>
          <p:nvPr userDrawn="1"/>
        </p:nvSpPr>
        <p:spPr bwMode="gray">
          <a:xfrm>
            <a:off x="0" y="1267883"/>
            <a:ext cx="12192000" cy="4754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1824000" y="4654800"/>
            <a:ext cx="3840000" cy="1296000"/>
          </a:xfrm>
        </p:spPr>
        <p:txBody>
          <a:bodyPr/>
          <a:lstStyle>
            <a:lvl1pPr>
              <a:lnSpc>
                <a:spcPct val="114000"/>
              </a:lnSpc>
              <a:spcBef>
                <a:spcPts val="0"/>
              </a:spcBef>
              <a:defRPr sz="1067" b="0">
                <a:solidFill>
                  <a:schemeClr val="accent6"/>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1248000" y="2112000"/>
            <a:ext cx="3840000" cy="2496000"/>
          </a:xfrm>
        </p:spPr>
        <p:txBody>
          <a:bodyPr tIns="612000" anchor="ctr" anchorCtr="0"/>
          <a:lstStyle>
            <a:lvl1pPr algn="ctr">
              <a:defRPr sz="2000" b="0">
                <a:solidFill>
                  <a:schemeClr val="accent5"/>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1824000" y="1680000"/>
            <a:ext cx="3840000" cy="360000"/>
          </a:xfrm>
        </p:spPr>
        <p:txBody>
          <a:bodyPr lIns="0" tIns="72000"/>
          <a:lstStyle>
            <a:lvl1pPr>
              <a:lnSpc>
                <a:spcPct val="114000"/>
              </a:lnSpc>
              <a:spcBef>
                <a:spcPts val="0"/>
              </a:spcBef>
              <a:defRPr sz="1067"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6672000" y="4654800"/>
            <a:ext cx="3840000" cy="1296000"/>
          </a:xfrm>
        </p:spPr>
        <p:txBody>
          <a:bodyPr/>
          <a:lstStyle>
            <a:lvl1pPr>
              <a:lnSpc>
                <a:spcPct val="114000"/>
              </a:lnSpc>
              <a:spcBef>
                <a:spcPts val="0"/>
              </a:spcBef>
              <a:defRPr sz="1067" b="0">
                <a:solidFill>
                  <a:schemeClr val="accent6"/>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6096000" y="2112000"/>
            <a:ext cx="3840000" cy="2496000"/>
          </a:xfrm>
        </p:spPr>
        <p:txBody>
          <a:bodyPr tIns="612000" anchor="ctr" anchorCtr="0"/>
          <a:lstStyle>
            <a:lvl1pPr algn="ctr">
              <a:defRPr sz="2000" b="0">
                <a:solidFill>
                  <a:schemeClr val="accent5"/>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6672000" y="1680000"/>
            <a:ext cx="3840000" cy="360000"/>
          </a:xfrm>
        </p:spPr>
        <p:txBody>
          <a:bodyPr lIns="0" tIns="72000"/>
          <a:lstStyle>
            <a:lvl1pPr>
              <a:lnSpc>
                <a:spcPct val="114000"/>
              </a:lnSpc>
              <a:spcBef>
                <a:spcPts val="0"/>
              </a:spcBef>
              <a:defRPr sz="1067"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6"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Tree>
    <p:extLst>
      <p:ext uri="{BB962C8B-B14F-4D97-AF65-F5344CB8AC3E}">
        <p14:creationId xmlns:p14="http://schemas.microsoft.com/office/powerpoint/2010/main" val="225972846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harts_BG_4">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1824000" y="4654800"/>
            <a:ext cx="3840000" cy="1296000"/>
          </a:xfrm>
        </p:spPr>
        <p:txBody>
          <a:bodyPr/>
          <a:lstStyle>
            <a:lvl1pPr>
              <a:lnSpc>
                <a:spcPct val="114000"/>
              </a:lnSpc>
              <a:spcBef>
                <a:spcPts val="0"/>
              </a:spcBef>
              <a:defRPr sz="1067" b="0">
                <a:solidFill>
                  <a:schemeClr val="accent5"/>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1248000" y="2112000"/>
            <a:ext cx="3840000" cy="2496000"/>
          </a:xfrm>
        </p:spPr>
        <p:txBody>
          <a:bodyPr tIns="612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1824000" y="1680000"/>
            <a:ext cx="3840000" cy="360000"/>
          </a:xfrm>
        </p:spPr>
        <p:txBody>
          <a:bodyPr lIns="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6672000" y="4654800"/>
            <a:ext cx="3840000" cy="1296000"/>
          </a:xfrm>
        </p:spPr>
        <p:txBody>
          <a:bodyPr/>
          <a:lstStyle>
            <a:lvl1pPr>
              <a:lnSpc>
                <a:spcPct val="114000"/>
              </a:lnSpc>
              <a:spcBef>
                <a:spcPts val="0"/>
              </a:spcBef>
              <a:defRPr sz="1067" b="0">
                <a:solidFill>
                  <a:schemeClr val="accent5"/>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6096000" y="2112000"/>
            <a:ext cx="3840000" cy="2496000"/>
          </a:xfrm>
        </p:spPr>
        <p:txBody>
          <a:bodyPr tIns="612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6672000" y="1680000"/>
            <a:ext cx="3840000" cy="360000"/>
          </a:xfrm>
        </p:spPr>
        <p:txBody>
          <a:bodyPr lIns="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6"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Tree>
    <p:extLst>
      <p:ext uri="{BB962C8B-B14F-4D97-AF65-F5344CB8AC3E}">
        <p14:creationId xmlns:p14="http://schemas.microsoft.com/office/powerpoint/2010/main" val="20525675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3BD8-1E8F-4635-9C61-E941EF238B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61F890-4123-465F-9DD3-49AC606CD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2D0D5DB-44CC-41C3-909A-8FE2CEF332E3}"/>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5" name="Footer Placeholder 4">
            <a:extLst>
              <a:ext uri="{FF2B5EF4-FFF2-40B4-BE49-F238E27FC236}">
                <a16:creationId xmlns:a16="http://schemas.microsoft.com/office/drawing/2014/main" id="{EC934198-7BE9-4A05-8957-2F2F0A28E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DB149-19D3-40DA-9D76-80AE91432866}"/>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43286933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tab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5" y="1701801"/>
            <a:ext cx="10128249" cy="10429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ableau 3"/>
          <p:cNvSpPr>
            <a:spLocks noGrp="1"/>
          </p:cNvSpPr>
          <p:nvPr>
            <p:ph type="tbl" sz="quarter" idx="19" hasCustomPrompt="1"/>
          </p:nvPr>
        </p:nvSpPr>
        <p:spPr bwMode="gray">
          <a:xfrm>
            <a:off x="912285" y="2744788"/>
            <a:ext cx="10128249" cy="1980000"/>
          </a:xfrm>
        </p:spPr>
        <p:txBody>
          <a:bodyPr tIns="576000" anchor="ctr" anchorCtr="0"/>
          <a:lstStyle>
            <a:lvl1pPr algn="ctr">
              <a:defRPr sz="2000" b="0"/>
            </a:lvl1pPr>
          </a:lstStyle>
          <a:p>
            <a:r>
              <a:rPr lang="en-GB" noProof="0" dirty="0"/>
              <a:t>Select the icon to insert a table</a:t>
            </a:r>
          </a:p>
        </p:txBody>
      </p:sp>
      <p:sp>
        <p:nvSpPr>
          <p:cNvPr id="6" name="Espace réservé du texte 5"/>
          <p:cNvSpPr>
            <a:spLocks noGrp="1"/>
          </p:cNvSpPr>
          <p:nvPr>
            <p:ph type="body" sz="quarter" idx="20" hasCustomPrompt="1"/>
          </p:nvPr>
        </p:nvSpPr>
        <p:spPr bwMode="gray">
          <a:xfrm>
            <a:off x="912285" y="4834800"/>
            <a:ext cx="10128249" cy="828000"/>
          </a:xfrm>
        </p:spPr>
        <p:txBody>
          <a:bodyPr/>
          <a:lstStyle>
            <a:lvl1pPr>
              <a:lnSpc>
                <a:spcPct val="114000"/>
              </a:lnSpc>
              <a:spcBef>
                <a:spcPts val="0"/>
              </a:spcBef>
              <a:defRPr sz="1067" b="0"/>
            </a:lvl1pPr>
          </a:lstStyle>
          <a:p>
            <a:pPr lvl="0"/>
            <a:r>
              <a:rPr lang="en-GB" noProof="0" dirty="0"/>
              <a:t>Text</a:t>
            </a:r>
          </a:p>
        </p:txBody>
      </p:sp>
    </p:spTree>
    <p:extLst>
      <p:ext uri="{BB962C8B-B14F-4D97-AF65-F5344CB8AC3E}">
        <p14:creationId xmlns:p14="http://schemas.microsoft.com/office/powerpoint/2010/main" val="1004195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_BG_green">
    <p:spTree>
      <p:nvGrpSpPr>
        <p:cNvPr id="1" name=""/>
        <p:cNvGrpSpPr/>
        <p:nvPr/>
      </p:nvGrpSpPr>
      <p:grpSpPr>
        <a:xfrm>
          <a:off x="0" y="0"/>
          <a:ext cx="0" cy="0"/>
          <a:chOff x="0" y="0"/>
          <a:chExt cx="0" cy="0"/>
        </a:xfrm>
      </p:grpSpPr>
      <p:sp>
        <p:nvSpPr>
          <p:cNvPr id="7" name="Rectangle 6"/>
          <p:cNvSpPr/>
          <p:nvPr userDrawn="1"/>
        </p:nvSpPr>
        <p:spPr bwMode="gray">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3" name="Espace réservé du contenu 2"/>
          <p:cNvSpPr>
            <a:spLocks noGrp="1"/>
          </p:cNvSpPr>
          <p:nvPr>
            <p:ph idx="1" hasCustomPrompt="1"/>
          </p:nvPr>
        </p:nvSpPr>
        <p:spPr bwMode="gray"/>
        <p:txBody>
          <a:bodyPr/>
          <a:lstStyle>
            <a:lvl1pPr>
              <a:defRPr>
                <a:solidFill>
                  <a:schemeClr val="bg1"/>
                </a:solidFill>
              </a:defRPr>
            </a:lvl1pPr>
            <a:lvl2pPr>
              <a:defRPr baseline="0">
                <a:solidFill>
                  <a:schemeClr val="bg1"/>
                </a:solidFill>
              </a:defRPr>
            </a:lvl2pPr>
            <a:lvl3pPr>
              <a:buClr>
                <a:schemeClr val="accent5"/>
              </a:buClr>
              <a:defRPr baseline="0">
                <a:solidFill>
                  <a:schemeClr val="bg1"/>
                </a:solidFill>
              </a:defRPr>
            </a:lvl3pPr>
            <a:lvl4pPr>
              <a:buClr>
                <a:schemeClr val="accent5"/>
              </a:buClr>
              <a:defRPr baseline="0">
                <a:solidFill>
                  <a:schemeClr val="bg1"/>
                </a:solidFill>
              </a:defRPr>
            </a:lvl4pPr>
            <a:lvl5pPr>
              <a:buClr>
                <a:schemeClr val="accent5"/>
              </a:buClr>
              <a:defRPr>
                <a:solidFill>
                  <a:schemeClr val="bg1"/>
                </a:solidFill>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bg1"/>
                </a:solidFill>
              </a:defRPr>
            </a:lvl1pPr>
            <a:lvl2pPr>
              <a:lnSpc>
                <a:spcPct val="90000"/>
              </a:lnSpc>
              <a:defRPr sz="2000">
                <a:solidFill>
                  <a:schemeClr val="accent4"/>
                </a:solidFill>
              </a:defRPr>
            </a:lvl2pPr>
          </a:lstStyle>
          <a:p>
            <a:pPr lvl="0"/>
            <a:r>
              <a:rPr lang="en-GB" noProof="0" dirty="0"/>
              <a:t>Title</a:t>
            </a:r>
          </a:p>
          <a:p>
            <a:pPr lvl="1"/>
            <a:r>
              <a:rPr lang="en-GB" noProof="0" dirty="0"/>
              <a:t>Subtitle</a:t>
            </a:r>
          </a:p>
        </p:txBody>
      </p:sp>
      <p:sp>
        <p:nvSpPr>
          <p:cNvPr id="10" name="Espace réservé de la date 9"/>
          <p:cNvSpPr>
            <a:spLocks noGrp="1"/>
          </p:cNvSpPr>
          <p:nvPr>
            <p:ph type="dt" sz="half" idx="14"/>
          </p:nvPr>
        </p:nvSpPr>
        <p:spPr bwMode="gray"/>
        <p:txBody>
          <a:bodyPr/>
          <a:lstStyle/>
          <a:p>
            <a:endParaRPr lang="en-GB" altLang="fr-FR" noProof="0" dirty="0"/>
          </a:p>
        </p:txBody>
      </p:sp>
      <p:sp>
        <p:nvSpPr>
          <p:cNvPr id="11" name="Espace réservé du pied de page 10"/>
          <p:cNvSpPr>
            <a:spLocks noGrp="1"/>
          </p:cNvSpPr>
          <p:nvPr>
            <p:ph type="ftr" sz="quarter" idx="15"/>
          </p:nvPr>
        </p:nvSpPr>
        <p:spPr bwMode="gray"/>
        <p:txBody>
          <a:bodyPr/>
          <a:lstStyle>
            <a:lvl1pPr>
              <a:defRPr>
                <a:solidFill>
                  <a:schemeClr val="bg1"/>
                </a:solidFill>
              </a:defRPr>
            </a:lvl1p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6"/>
          </p:nvPr>
        </p:nvSpPr>
        <p:spPr bwMode="gray"/>
        <p:txBody>
          <a:bodyPr/>
          <a:lstStyle>
            <a:lvl1pPr>
              <a:defRPr>
                <a:solidFill>
                  <a:schemeClr val="accent5"/>
                </a:solidFill>
              </a:defRPr>
            </a:lvl1pPr>
          </a:lstStyle>
          <a:p>
            <a:fld id="{F002F169-18FD-44E9-97D3-E92CE43342A9}" type="slidenum">
              <a:rPr lang="en-GB" altLang="fr-FR" noProof="0" smtClean="0"/>
              <a:pPr/>
              <a:t>‹#›</a:t>
            </a:fld>
            <a:r>
              <a:rPr lang="en-GB" altLang="fr-FR" noProof="0" dirty="0"/>
              <a:t> I</a:t>
            </a: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1858275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_BG_blue">
    <p:spTree>
      <p:nvGrpSpPr>
        <p:cNvPr id="1" name=""/>
        <p:cNvGrpSpPr/>
        <p:nvPr/>
      </p:nvGrpSpPr>
      <p:grpSpPr>
        <a:xfrm>
          <a:off x="0" y="0"/>
          <a:ext cx="0" cy="0"/>
          <a:chOff x="0" y="0"/>
          <a:chExt cx="0" cy="0"/>
        </a:xfrm>
      </p:grpSpPr>
      <p:sp>
        <p:nvSpPr>
          <p:cNvPr id="7" name="Rectangle 6"/>
          <p:cNvSpPr/>
          <p:nvPr userDrawn="1"/>
        </p:nvSpPr>
        <p:spPr bwMode="gray">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3" name="Espace réservé du contenu 2"/>
          <p:cNvSpPr>
            <a:spLocks noGrp="1"/>
          </p:cNvSpPr>
          <p:nvPr>
            <p:ph idx="1" hasCustomPrompt="1"/>
          </p:nvPr>
        </p:nvSpPr>
        <p:spPr bwMode="gray"/>
        <p:txBody>
          <a:bodyPr/>
          <a:lstStyle>
            <a:lvl1pPr>
              <a:defRPr>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bg1"/>
                </a:solidFill>
              </a:defRPr>
            </a:lvl1pPr>
            <a:lvl2pPr>
              <a:lnSpc>
                <a:spcPct val="90000"/>
              </a:lnSpc>
              <a:defRPr sz="2000">
                <a:solidFill>
                  <a:schemeClr val="accent3"/>
                </a:solidFill>
              </a:defRPr>
            </a:lvl2pPr>
          </a:lstStyle>
          <a:p>
            <a:pPr lvl="0"/>
            <a:r>
              <a:rPr lang="en-GB" noProof="0" dirty="0"/>
              <a:t>Title</a:t>
            </a:r>
          </a:p>
          <a:p>
            <a:pPr lvl="1"/>
            <a:r>
              <a:rPr lang="en-GB" noProof="0" dirty="0"/>
              <a:t>Subtitle</a:t>
            </a:r>
          </a:p>
        </p:txBody>
      </p:sp>
      <p:sp>
        <p:nvSpPr>
          <p:cNvPr id="10" name="Espace réservé de la date 9"/>
          <p:cNvSpPr>
            <a:spLocks noGrp="1"/>
          </p:cNvSpPr>
          <p:nvPr>
            <p:ph type="dt" sz="half" idx="14"/>
          </p:nvPr>
        </p:nvSpPr>
        <p:spPr bwMode="gray"/>
        <p:txBody>
          <a:bodyPr/>
          <a:lstStyle/>
          <a:p>
            <a:endParaRPr lang="en-GB" altLang="fr-FR" noProof="0" dirty="0"/>
          </a:p>
        </p:txBody>
      </p:sp>
      <p:sp>
        <p:nvSpPr>
          <p:cNvPr id="11" name="Espace réservé du pied de page 10"/>
          <p:cNvSpPr>
            <a:spLocks noGrp="1"/>
          </p:cNvSpPr>
          <p:nvPr>
            <p:ph type="ftr" sz="quarter" idx="15"/>
          </p:nvPr>
        </p:nvSpPr>
        <p:spPr bwMode="gray"/>
        <p:txBody>
          <a:bodyPr/>
          <a:lstStyle>
            <a:lvl1pPr>
              <a:defRPr>
                <a:solidFill>
                  <a:schemeClr val="bg1"/>
                </a:solidFill>
              </a:defRPr>
            </a:lvl1pPr>
          </a:lstStyle>
          <a:p>
            <a:r>
              <a:rPr lang="pt-BR" altLang="fr-FR" noProof="0"/>
              <a:t>JinZhou Petrochemical seminar - 04 Sep. 2018</a:t>
            </a:r>
            <a:endParaRPr lang="en-GB" altLang="fr-FR" noProof="0" dirty="0"/>
          </a:p>
        </p:txBody>
      </p:sp>
      <p:sp>
        <p:nvSpPr>
          <p:cNvPr id="12" name="Espace réservé du numéro de diapositive 11"/>
          <p:cNvSpPr>
            <a:spLocks noGrp="1"/>
          </p:cNvSpPr>
          <p:nvPr>
            <p:ph type="sldNum" sz="quarter" idx="16"/>
          </p:nvPr>
        </p:nvSpPr>
        <p:spPr bwMode="gray"/>
        <p:txBody>
          <a:bodyPr/>
          <a:lstStyle/>
          <a:p>
            <a:fld id="{F002F169-18FD-44E9-97D3-E92CE43342A9}" type="slidenum">
              <a:rPr lang="en-GB" altLang="fr-FR" noProof="0" smtClean="0"/>
              <a:pPr/>
              <a:t>‹#›</a:t>
            </a:fld>
            <a:r>
              <a:rPr lang="en-GB" altLang="fr-FR" noProof="0" dirty="0"/>
              <a:t> I</a:t>
            </a: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295276200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a:xfrm>
            <a:off x="512064" y="1627633"/>
            <a:ext cx="11129603" cy="43468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p:txBody>
      </p:sp>
      <p:sp>
        <p:nvSpPr>
          <p:cNvPr id="4" name="Date Placeholder 3"/>
          <p:cNvSpPr>
            <a:spLocks noGrp="1"/>
          </p:cNvSpPr>
          <p:nvPr>
            <p:ph type="dt" sz="half" idx="10"/>
          </p:nvPr>
        </p:nvSpPr>
        <p:spPr/>
        <p:txBody>
          <a:bodyPr/>
          <a:lstStyle/>
          <a:p>
            <a:r>
              <a:rPr lang="en-US"/>
              <a:t>GE Analytical Instruments | October 31, 2014</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45380329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u texte 9"/>
          <p:cNvSpPr>
            <a:spLocks noGrp="1"/>
          </p:cNvSpPr>
          <p:nvPr>
            <p:ph type="body" sz="quarter" idx="14" hasCustomPrompt="1"/>
          </p:nvPr>
        </p:nvSpPr>
        <p:spPr bwMode="gray">
          <a:xfrm>
            <a:off x="478367" y="1701801"/>
            <a:ext cx="10562167"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11" name="Espace réservé de la date 10"/>
          <p:cNvSpPr>
            <a:spLocks noGrp="1"/>
          </p:cNvSpPr>
          <p:nvPr>
            <p:ph type="dt" sz="half" idx="15"/>
          </p:nvPr>
        </p:nvSpPr>
        <p:spPr bwMode="gray"/>
        <p:txBody>
          <a:bodyPr/>
          <a:lstStyle/>
          <a:p>
            <a:endParaRPr lang="en-GB" altLang="fr-FR" noProof="0" dirty="0"/>
          </a:p>
        </p:txBody>
      </p:sp>
      <p:sp>
        <p:nvSpPr>
          <p:cNvPr id="12" name="Espace réservé du pied de page 11"/>
          <p:cNvSpPr>
            <a:spLocks noGrp="1"/>
          </p:cNvSpPr>
          <p:nvPr>
            <p:ph type="ftr" sz="quarter" idx="16"/>
          </p:nvPr>
        </p:nvSpPr>
        <p:spPr bwMode="gray"/>
        <p:txBody>
          <a:bodyPr/>
          <a:lstStyle/>
          <a:p>
            <a:r>
              <a:rPr lang="en-US" altLang="fr-FR" noProof="0"/>
              <a:t>Yantai ZLD meeting - 20 Aug. 2018</a:t>
            </a:r>
            <a:endParaRPr lang="en-GB" altLang="fr-FR" noProof="0" dirty="0"/>
          </a:p>
        </p:txBody>
      </p:sp>
      <p:sp>
        <p:nvSpPr>
          <p:cNvPr id="13" name="Espace réservé du numéro de diapositive 12"/>
          <p:cNvSpPr>
            <a:spLocks noGrp="1"/>
          </p:cNvSpPr>
          <p:nvPr>
            <p:ph type="sldNum" sz="quarter" idx="17"/>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362897840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s 2 columns">
    <p:spTree>
      <p:nvGrpSpPr>
        <p:cNvPr id="1" name=""/>
        <p:cNvGrpSpPr/>
        <p:nvPr/>
      </p:nvGrpSpPr>
      <p:grpSpPr>
        <a:xfrm>
          <a:off x="0" y="0"/>
          <a:ext cx="0" cy="0"/>
          <a:chOff x="0" y="0"/>
          <a:chExt cx="0" cy="0"/>
        </a:xfrm>
      </p:grpSpPr>
      <p:sp>
        <p:nvSpPr>
          <p:cNvPr id="9" name="Espace réservé du texte 7"/>
          <p:cNvSpPr>
            <a:spLocks noGrp="1"/>
          </p:cNvSpPr>
          <p:nvPr>
            <p:ph type="body" sz="quarter" idx="14"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2" name="Espace réservé du texte 9"/>
          <p:cNvSpPr>
            <a:spLocks noGrp="1"/>
          </p:cNvSpPr>
          <p:nvPr>
            <p:ph type="body" sz="quarter" idx="15" hasCustomPrompt="1"/>
          </p:nvPr>
        </p:nvSpPr>
        <p:spPr bwMode="gray">
          <a:xfrm>
            <a:off x="478367" y="1701801"/>
            <a:ext cx="5233917"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13" name="Espace réservé du texte 9"/>
          <p:cNvSpPr>
            <a:spLocks noGrp="1"/>
          </p:cNvSpPr>
          <p:nvPr>
            <p:ph type="body" sz="quarter" idx="16" hasCustomPrompt="1"/>
          </p:nvPr>
        </p:nvSpPr>
        <p:spPr bwMode="gray">
          <a:xfrm>
            <a:off x="5805962" y="1701801"/>
            <a:ext cx="5234573"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3" name="Espace réservé de la date 2"/>
          <p:cNvSpPr>
            <a:spLocks noGrp="1"/>
          </p:cNvSpPr>
          <p:nvPr>
            <p:ph type="dt" sz="half" idx="17"/>
          </p:nvPr>
        </p:nvSpPr>
        <p:spPr bwMode="gray"/>
        <p:txBody>
          <a:bodyPr/>
          <a:lstStyle/>
          <a:p>
            <a:endParaRPr lang="en-GB" altLang="fr-FR" noProof="0" dirty="0"/>
          </a:p>
        </p:txBody>
      </p:sp>
      <p:sp>
        <p:nvSpPr>
          <p:cNvPr id="14" name="Espace réservé du pied de page 13"/>
          <p:cNvSpPr>
            <a:spLocks noGrp="1"/>
          </p:cNvSpPr>
          <p:nvPr>
            <p:ph type="ftr" sz="quarter" idx="18"/>
          </p:nvPr>
        </p:nvSpPr>
        <p:spPr bwMode="gray"/>
        <p:txBody>
          <a:bodyPr/>
          <a:lstStyle/>
          <a:p>
            <a:r>
              <a:rPr lang="en-US" altLang="fr-FR" noProof="0"/>
              <a:t>Yantai ZLD meeting - 20 Aug. 2018</a:t>
            </a:r>
            <a:endParaRPr lang="en-GB" altLang="fr-FR" noProof="0" dirty="0"/>
          </a:p>
        </p:txBody>
      </p:sp>
      <p:sp>
        <p:nvSpPr>
          <p:cNvPr id="15" name="Espace réservé du numéro de diapositive 14"/>
          <p:cNvSpPr>
            <a:spLocks noGrp="1"/>
          </p:cNvSpPr>
          <p:nvPr>
            <p:ph type="sldNum" sz="quarter" idx="19"/>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293200550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2854133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1"/>
            <a:ext cx="4800000" cy="43195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contenu 2"/>
          <p:cNvSpPr>
            <a:spLocks noGrp="1"/>
          </p:cNvSpPr>
          <p:nvPr>
            <p:ph idx="19" hasCustomPrompt="1"/>
          </p:nvPr>
        </p:nvSpPr>
        <p:spPr bwMode="gray">
          <a:xfrm>
            <a:off x="6240533" y="1701801"/>
            <a:ext cx="4800000" cy="43195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Tree>
    <p:extLst>
      <p:ext uri="{BB962C8B-B14F-4D97-AF65-F5344CB8AC3E}">
        <p14:creationId xmlns:p14="http://schemas.microsoft.com/office/powerpoint/2010/main" val="185614507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and illustrat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2"/>
            <a:ext cx="4368000" cy="4320116"/>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5761569" y="1267885"/>
            <a:ext cx="5278967" cy="4754033"/>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Tree>
    <p:extLst>
      <p:ext uri="{BB962C8B-B14F-4D97-AF65-F5344CB8AC3E}">
        <p14:creationId xmlns:p14="http://schemas.microsoft.com/office/powerpoint/2010/main" val="171939014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1"/>
            <a:ext cx="4368000" cy="4320065"/>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6096000" y="1267884"/>
            <a:ext cx="6096000" cy="4754032"/>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Tree>
    <p:extLst>
      <p:ext uri="{BB962C8B-B14F-4D97-AF65-F5344CB8AC3E}">
        <p14:creationId xmlns:p14="http://schemas.microsoft.com/office/powerpoint/2010/main" val="12107339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69168-30CF-4737-9A29-471FE5DD3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C9E3D-1386-4682-AA00-F2667B091D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7DD5FC-F790-4530-BA86-21B3FF0EF9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5756CA-32D9-4222-A15B-89331CEF27D6}"/>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6" name="Footer Placeholder 5">
            <a:extLst>
              <a:ext uri="{FF2B5EF4-FFF2-40B4-BE49-F238E27FC236}">
                <a16:creationId xmlns:a16="http://schemas.microsoft.com/office/drawing/2014/main" id="{AAD9DB52-12BF-463F-A07B-34282BAFA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22676D-73A7-49D4-ACF2-663CA84632E2}"/>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340427630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478369" y="1267884"/>
            <a:ext cx="11713633" cy="4754032"/>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7" name="Espace réservé du texte 12"/>
          <p:cNvSpPr>
            <a:spLocks noGrp="1"/>
          </p:cNvSpPr>
          <p:nvPr>
            <p:ph type="body" sz="quarter" idx="20" hasCustomPrompt="1"/>
          </p:nvPr>
        </p:nvSpPr>
        <p:spPr bwMode="gray">
          <a:xfrm>
            <a:off x="1344000" y="2206801"/>
            <a:ext cx="2016000" cy="2863879"/>
          </a:xfrm>
          <a:custGeom>
            <a:avLst/>
            <a:gdLst>
              <a:gd name="connsiteX0" fmla="*/ 950932 w 1900276"/>
              <a:gd name="connsiteY0" fmla="*/ 13 h 2863878"/>
              <a:gd name="connsiteX1" fmla="*/ 1900257 w 1900276"/>
              <a:gd name="connsiteY1" fmla="*/ 1901837 h 2863878"/>
              <a:gd name="connsiteX2" fmla="*/ 950932 w 1900276"/>
              <a:gd name="connsiteY2" fmla="*/ 2863862 h 2863878"/>
              <a:gd name="connsiteX3" fmla="*/ 20 w 1900276"/>
              <a:gd name="connsiteY3" fmla="*/ 1901837 h 2863878"/>
              <a:gd name="connsiteX4" fmla="*/ 950932 w 1900276"/>
              <a:gd name="connsiteY4" fmla="*/ 13 h 286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6" h="2863878">
                <a:moveTo>
                  <a:pt x="950932" y="13"/>
                </a:moveTo>
                <a:cubicBezTo>
                  <a:pt x="950932" y="4775"/>
                  <a:pt x="1897082" y="1339862"/>
                  <a:pt x="1900257" y="1901837"/>
                </a:cubicBezTo>
                <a:cubicBezTo>
                  <a:pt x="1903432" y="2401900"/>
                  <a:pt x="1516082" y="2867037"/>
                  <a:pt x="950932" y="2863862"/>
                </a:cubicBezTo>
                <a:cubicBezTo>
                  <a:pt x="382608" y="2860687"/>
                  <a:pt x="-3155" y="2392375"/>
                  <a:pt x="20" y="1901837"/>
                </a:cubicBezTo>
                <a:cubicBezTo>
                  <a:pt x="7958" y="1344625"/>
                  <a:pt x="949345" y="-4750"/>
                  <a:pt x="950932" y="13"/>
                </a:cubicBezTo>
                <a:close/>
              </a:path>
            </a:pathLst>
          </a:custGeom>
          <a:solidFill>
            <a:schemeClr val="accent6"/>
          </a:solidFill>
        </p:spPr>
        <p:txBody>
          <a:bodyPr wrap="square" bIns="72000" anchor="ctr" anchorCtr="0">
            <a:noAutofit/>
          </a:bodyPr>
          <a:lstStyle>
            <a:lvl1pPr algn="ctr">
              <a:lnSpc>
                <a:spcPct val="90000"/>
              </a:lnSpc>
              <a:spcBef>
                <a:spcPts val="0"/>
              </a:spcBef>
              <a:defRPr sz="4000">
                <a:solidFill>
                  <a:schemeClr val="bg1"/>
                </a:solidFill>
              </a:defRPr>
            </a:lvl1pPr>
            <a:lvl2pPr algn="ctr">
              <a:lnSpc>
                <a:spcPct val="90000"/>
              </a:lnSpc>
              <a:defRPr sz="2000">
                <a:solidFill>
                  <a:schemeClr val="bg1"/>
                </a:solidFill>
              </a:defRPr>
            </a:lvl2pPr>
          </a:lstStyle>
          <a:p>
            <a:pPr lvl="0"/>
            <a:r>
              <a:rPr lang="en-GB" noProof="0" dirty="0"/>
              <a:t>Text level 1</a:t>
            </a:r>
          </a:p>
          <a:p>
            <a:pPr lvl="1"/>
            <a:r>
              <a:rPr lang="en-GB" noProof="0" dirty="0"/>
              <a:t>Text level 2</a:t>
            </a:r>
          </a:p>
        </p:txBody>
      </p:sp>
    </p:spTree>
    <p:extLst>
      <p:ext uri="{BB962C8B-B14F-4D97-AF65-F5344CB8AC3E}">
        <p14:creationId xmlns:p14="http://schemas.microsoft.com/office/powerpoint/2010/main" val="190851506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9" y="452968"/>
            <a:ext cx="10801351"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exte 3"/>
          <p:cNvSpPr>
            <a:spLocks noGrp="1"/>
          </p:cNvSpPr>
          <p:nvPr>
            <p:ph type="body" sz="quarter" idx="19" hasCustomPrompt="1"/>
          </p:nvPr>
        </p:nvSpPr>
        <p:spPr bwMode="gray">
          <a:xfrm>
            <a:off x="912284"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3" name="Espace réservé du texte 3"/>
          <p:cNvSpPr>
            <a:spLocks noGrp="1"/>
          </p:cNvSpPr>
          <p:nvPr>
            <p:ph type="body" sz="quarter" idx="20" hasCustomPrompt="1"/>
          </p:nvPr>
        </p:nvSpPr>
        <p:spPr bwMode="gray">
          <a:xfrm>
            <a:off x="4584000"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4" name="Espace réservé du texte 3"/>
          <p:cNvSpPr>
            <a:spLocks noGrp="1"/>
          </p:cNvSpPr>
          <p:nvPr>
            <p:ph type="body" sz="quarter" idx="21" hasCustomPrompt="1"/>
          </p:nvPr>
        </p:nvSpPr>
        <p:spPr bwMode="gray">
          <a:xfrm>
            <a:off x="8716800" y="1701800"/>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5" name="Espace réservé pour une image  3"/>
          <p:cNvSpPr>
            <a:spLocks noGrp="1"/>
          </p:cNvSpPr>
          <p:nvPr>
            <p:ph type="pic" sz="quarter" idx="22" hasCustomPrompt="1"/>
          </p:nvPr>
        </p:nvSpPr>
        <p:spPr bwMode="gray">
          <a:xfrm>
            <a:off x="478367" y="2515201"/>
            <a:ext cx="3744000" cy="3503431"/>
          </a:xfrm>
        </p:spPr>
        <p:txBody>
          <a:bodyPr tIns="792000" anchor="ctr" anchorCtr="0"/>
          <a:lstStyle>
            <a:lvl1pPr algn="ctr">
              <a:defRPr sz="2000" b="0"/>
            </a:lvl1pPr>
          </a:lstStyle>
          <a:p>
            <a:r>
              <a:rPr lang="en-GB" noProof="0" dirty="0"/>
              <a:t>Select the icon to insert a picture</a:t>
            </a:r>
          </a:p>
        </p:txBody>
      </p:sp>
      <p:sp>
        <p:nvSpPr>
          <p:cNvPr id="16" name="Espace réservé pour une image  3"/>
          <p:cNvSpPr>
            <a:spLocks noGrp="1"/>
          </p:cNvSpPr>
          <p:nvPr>
            <p:ph type="pic" sz="quarter" idx="23" hasCustomPrompt="1"/>
          </p:nvPr>
        </p:nvSpPr>
        <p:spPr bwMode="gray">
          <a:xfrm>
            <a:off x="4464433" y="2516899"/>
            <a:ext cx="3744000" cy="3503431"/>
          </a:xfrm>
        </p:spPr>
        <p:txBody>
          <a:bodyPr tIns="792000" anchor="ctr" anchorCtr="0"/>
          <a:lstStyle>
            <a:lvl1pPr algn="ctr">
              <a:defRPr sz="2000" b="0"/>
            </a:lvl1pPr>
          </a:lstStyle>
          <a:p>
            <a:r>
              <a:rPr lang="en-GB" noProof="0" dirty="0"/>
              <a:t>Select the icon to insert a picture</a:t>
            </a:r>
          </a:p>
        </p:txBody>
      </p:sp>
      <p:sp>
        <p:nvSpPr>
          <p:cNvPr id="17" name="Espace réservé pour une image  3"/>
          <p:cNvSpPr>
            <a:spLocks noGrp="1"/>
          </p:cNvSpPr>
          <p:nvPr>
            <p:ph type="pic" sz="quarter" idx="24" hasCustomPrompt="1"/>
          </p:nvPr>
        </p:nvSpPr>
        <p:spPr bwMode="gray">
          <a:xfrm>
            <a:off x="8448000" y="2515201"/>
            <a:ext cx="3744000" cy="3503431"/>
          </a:xfrm>
        </p:spPr>
        <p:txBody>
          <a:bodyPr tIns="792000" anchor="ctr" anchorCtr="0"/>
          <a:lstStyle>
            <a:lvl1pPr algn="ctr">
              <a:defRPr sz="2000" b="0"/>
            </a:lvl1pPr>
          </a:lstStyle>
          <a:p>
            <a:r>
              <a:rPr lang="en-GB" noProof="0" dirty="0"/>
              <a:t>Select the icon to insert a picture</a:t>
            </a:r>
          </a:p>
        </p:txBody>
      </p:sp>
    </p:spTree>
    <p:extLst>
      <p:ext uri="{BB962C8B-B14F-4D97-AF65-F5344CB8AC3E}">
        <p14:creationId xmlns:p14="http://schemas.microsoft.com/office/powerpoint/2010/main" val="290470577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9" y="452968"/>
            <a:ext cx="10801351"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exte 3"/>
          <p:cNvSpPr>
            <a:spLocks noGrp="1"/>
          </p:cNvSpPr>
          <p:nvPr>
            <p:ph type="body" sz="quarter" idx="19" hasCustomPrompt="1"/>
          </p:nvPr>
        </p:nvSpPr>
        <p:spPr bwMode="gray">
          <a:xfrm>
            <a:off x="912284"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4" name="Espace réservé du texte 3"/>
          <p:cNvSpPr>
            <a:spLocks noGrp="1"/>
          </p:cNvSpPr>
          <p:nvPr>
            <p:ph type="body" sz="quarter" idx="21" hasCustomPrompt="1"/>
          </p:nvPr>
        </p:nvSpPr>
        <p:spPr bwMode="gray">
          <a:xfrm>
            <a:off x="8716800" y="1701800"/>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6" name="Espace réservé pour une image  3"/>
          <p:cNvSpPr>
            <a:spLocks noGrp="1"/>
          </p:cNvSpPr>
          <p:nvPr>
            <p:ph type="pic" sz="quarter" idx="23" hasCustomPrompt="1"/>
          </p:nvPr>
        </p:nvSpPr>
        <p:spPr bwMode="gray">
          <a:xfrm>
            <a:off x="478367" y="2515311"/>
            <a:ext cx="7730067" cy="3505019"/>
          </a:xfrm>
        </p:spPr>
        <p:txBody>
          <a:bodyPr tIns="792000" anchor="ctr" anchorCtr="0"/>
          <a:lstStyle>
            <a:lvl1pPr algn="ctr">
              <a:defRPr sz="2000" b="0"/>
            </a:lvl1pPr>
          </a:lstStyle>
          <a:p>
            <a:r>
              <a:rPr lang="en-GB" noProof="0" dirty="0"/>
              <a:t>Select the icon to insert a picture</a:t>
            </a:r>
          </a:p>
        </p:txBody>
      </p:sp>
      <p:sp>
        <p:nvSpPr>
          <p:cNvPr id="17" name="Espace réservé pour une image  3"/>
          <p:cNvSpPr>
            <a:spLocks noGrp="1"/>
          </p:cNvSpPr>
          <p:nvPr>
            <p:ph type="pic" sz="quarter" idx="24" hasCustomPrompt="1"/>
          </p:nvPr>
        </p:nvSpPr>
        <p:spPr bwMode="gray">
          <a:xfrm>
            <a:off x="8448000" y="2516899"/>
            <a:ext cx="3744000" cy="3505019"/>
          </a:xfrm>
        </p:spPr>
        <p:txBody>
          <a:bodyPr tIns="792000" anchor="ctr" anchorCtr="0"/>
          <a:lstStyle>
            <a:lvl1pPr algn="ctr">
              <a:defRPr sz="2000" b="0"/>
            </a:lvl1pPr>
          </a:lstStyle>
          <a:p>
            <a:r>
              <a:rPr lang="en-GB" noProof="0" dirty="0"/>
              <a:t>Select the icon to insert a picture</a:t>
            </a:r>
          </a:p>
        </p:txBody>
      </p:sp>
    </p:spTree>
    <p:extLst>
      <p:ext uri="{BB962C8B-B14F-4D97-AF65-F5344CB8AC3E}">
        <p14:creationId xmlns:p14="http://schemas.microsoft.com/office/powerpoint/2010/main" val="65182013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harts_BG_1">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9" y="452967"/>
            <a:ext cx="10801351"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912284"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912284"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912284"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4656000"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4656000"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4656000"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20" name="Espace réservé du texte 3"/>
          <p:cNvSpPr>
            <a:spLocks noGrp="1"/>
          </p:cNvSpPr>
          <p:nvPr>
            <p:ph type="body" sz="quarter" idx="25" hasCustomPrompt="1"/>
          </p:nvPr>
        </p:nvSpPr>
        <p:spPr bwMode="gray">
          <a:xfrm>
            <a:off x="8399717"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21" name="Espace réservé du graphique 4"/>
          <p:cNvSpPr>
            <a:spLocks noGrp="1"/>
          </p:cNvSpPr>
          <p:nvPr>
            <p:ph type="chart" sz="quarter" idx="26" hasCustomPrompt="1"/>
          </p:nvPr>
        </p:nvSpPr>
        <p:spPr bwMode="gray">
          <a:xfrm>
            <a:off x="8399717"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22" name="Espace réservé du texte 3"/>
          <p:cNvSpPr>
            <a:spLocks noGrp="1"/>
          </p:cNvSpPr>
          <p:nvPr>
            <p:ph type="body" sz="quarter" idx="27" hasCustomPrompt="1"/>
          </p:nvPr>
        </p:nvSpPr>
        <p:spPr bwMode="gray">
          <a:xfrm>
            <a:off x="8399717"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Tree>
    <p:extLst>
      <p:ext uri="{BB962C8B-B14F-4D97-AF65-F5344CB8AC3E}">
        <p14:creationId xmlns:p14="http://schemas.microsoft.com/office/powerpoint/2010/main" val="9063163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harts_BG_2">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912284"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912284"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912284"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4656000"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4656000"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4656000"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20" name="Espace réservé du texte 3"/>
          <p:cNvSpPr>
            <a:spLocks noGrp="1"/>
          </p:cNvSpPr>
          <p:nvPr>
            <p:ph type="body" sz="quarter" idx="25" hasCustomPrompt="1"/>
          </p:nvPr>
        </p:nvSpPr>
        <p:spPr bwMode="gray">
          <a:xfrm>
            <a:off x="8399717"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21" name="Espace réservé du graphique 4"/>
          <p:cNvSpPr>
            <a:spLocks noGrp="1"/>
          </p:cNvSpPr>
          <p:nvPr>
            <p:ph type="chart" sz="quarter" idx="26" hasCustomPrompt="1"/>
          </p:nvPr>
        </p:nvSpPr>
        <p:spPr bwMode="gray">
          <a:xfrm>
            <a:off x="8399717"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22" name="Espace réservé du texte 3"/>
          <p:cNvSpPr>
            <a:spLocks noGrp="1"/>
          </p:cNvSpPr>
          <p:nvPr>
            <p:ph type="body" sz="quarter" idx="27" hasCustomPrompt="1"/>
          </p:nvPr>
        </p:nvSpPr>
        <p:spPr bwMode="gray">
          <a:xfrm>
            <a:off x="8399717"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Tree>
    <p:extLst>
      <p:ext uri="{BB962C8B-B14F-4D97-AF65-F5344CB8AC3E}">
        <p14:creationId xmlns:p14="http://schemas.microsoft.com/office/powerpoint/2010/main" val="265438051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harts_BG_3">
    <p:spTree>
      <p:nvGrpSpPr>
        <p:cNvPr id="1" name=""/>
        <p:cNvGrpSpPr/>
        <p:nvPr/>
      </p:nvGrpSpPr>
      <p:grpSpPr>
        <a:xfrm>
          <a:off x="0" y="0"/>
          <a:ext cx="0" cy="0"/>
          <a:chOff x="0" y="0"/>
          <a:chExt cx="0" cy="0"/>
        </a:xfrm>
      </p:grpSpPr>
      <p:sp>
        <p:nvSpPr>
          <p:cNvPr id="2" name="Rectangle 1"/>
          <p:cNvSpPr/>
          <p:nvPr userDrawn="1"/>
        </p:nvSpPr>
        <p:spPr bwMode="gray">
          <a:xfrm>
            <a:off x="0" y="1267883"/>
            <a:ext cx="12192000" cy="4754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1824000" y="4654800"/>
            <a:ext cx="3840000" cy="1296000"/>
          </a:xfrm>
        </p:spPr>
        <p:txBody>
          <a:bodyPr/>
          <a:lstStyle>
            <a:lvl1pPr>
              <a:lnSpc>
                <a:spcPct val="114000"/>
              </a:lnSpc>
              <a:spcBef>
                <a:spcPts val="0"/>
              </a:spcBef>
              <a:defRPr sz="1067" b="0">
                <a:solidFill>
                  <a:schemeClr val="accent6"/>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1248000" y="2112000"/>
            <a:ext cx="3840000" cy="2496000"/>
          </a:xfrm>
        </p:spPr>
        <p:txBody>
          <a:bodyPr tIns="612000" anchor="ctr" anchorCtr="0"/>
          <a:lstStyle>
            <a:lvl1pPr algn="ctr">
              <a:defRPr sz="2000" b="0">
                <a:solidFill>
                  <a:schemeClr val="accent5"/>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1824000" y="1680000"/>
            <a:ext cx="3840000" cy="360000"/>
          </a:xfrm>
        </p:spPr>
        <p:txBody>
          <a:bodyPr lIns="0" tIns="72000"/>
          <a:lstStyle>
            <a:lvl1pPr>
              <a:lnSpc>
                <a:spcPct val="114000"/>
              </a:lnSpc>
              <a:spcBef>
                <a:spcPts val="0"/>
              </a:spcBef>
              <a:defRPr sz="1067"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6672000" y="4654800"/>
            <a:ext cx="3840000" cy="1296000"/>
          </a:xfrm>
        </p:spPr>
        <p:txBody>
          <a:bodyPr/>
          <a:lstStyle>
            <a:lvl1pPr>
              <a:lnSpc>
                <a:spcPct val="114000"/>
              </a:lnSpc>
              <a:spcBef>
                <a:spcPts val="0"/>
              </a:spcBef>
              <a:defRPr sz="1067" b="0">
                <a:solidFill>
                  <a:schemeClr val="accent6"/>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6096000" y="2112000"/>
            <a:ext cx="3840000" cy="2496000"/>
          </a:xfrm>
        </p:spPr>
        <p:txBody>
          <a:bodyPr tIns="612000" anchor="ctr" anchorCtr="0"/>
          <a:lstStyle>
            <a:lvl1pPr algn="ctr">
              <a:defRPr sz="2000" b="0">
                <a:solidFill>
                  <a:schemeClr val="accent5"/>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6672000" y="1680000"/>
            <a:ext cx="3840000" cy="360000"/>
          </a:xfrm>
        </p:spPr>
        <p:txBody>
          <a:bodyPr lIns="0" tIns="72000"/>
          <a:lstStyle>
            <a:lvl1pPr>
              <a:lnSpc>
                <a:spcPct val="114000"/>
              </a:lnSpc>
              <a:spcBef>
                <a:spcPts val="0"/>
              </a:spcBef>
              <a:defRPr sz="1067"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6"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Tree>
    <p:extLst>
      <p:ext uri="{BB962C8B-B14F-4D97-AF65-F5344CB8AC3E}">
        <p14:creationId xmlns:p14="http://schemas.microsoft.com/office/powerpoint/2010/main" val="398339973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s_BG_4">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1824000" y="4654800"/>
            <a:ext cx="3840000" cy="1296000"/>
          </a:xfrm>
        </p:spPr>
        <p:txBody>
          <a:bodyPr/>
          <a:lstStyle>
            <a:lvl1pPr>
              <a:lnSpc>
                <a:spcPct val="114000"/>
              </a:lnSpc>
              <a:spcBef>
                <a:spcPts val="0"/>
              </a:spcBef>
              <a:defRPr sz="1067" b="0">
                <a:solidFill>
                  <a:schemeClr val="accent5"/>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1248000" y="2112000"/>
            <a:ext cx="3840000" cy="2496000"/>
          </a:xfrm>
        </p:spPr>
        <p:txBody>
          <a:bodyPr tIns="612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1824000" y="1680000"/>
            <a:ext cx="3840000" cy="360000"/>
          </a:xfrm>
        </p:spPr>
        <p:txBody>
          <a:bodyPr lIns="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6672000" y="4654800"/>
            <a:ext cx="3840000" cy="1296000"/>
          </a:xfrm>
        </p:spPr>
        <p:txBody>
          <a:bodyPr/>
          <a:lstStyle>
            <a:lvl1pPr>
              <a:lnSpc>
                <a:spcPct val="114000"/>
              </a:lnSpc>
              <a:spcBef>
                <a:spcPts val="0"/>
              </a:spcBef>
              <a:defRPr sz="1067" b="0">
                <a:solidFill>
                  <a:schemeClr val="accent5"/>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6096000" y="2112000"/>
            <a:ext cx="3840000" cy="2496000"/>
          </a:xfrm>
        </p:spPr>
        <p:txBody>
          <a:bodyPr tIns="612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6672000" y="1680000"/>
            <a:ext cx="3840000" cy="360000"/>
          </a:xfrm>
        </p:spPr>
        <p:txBody>
          <a:bodyPr lIns="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6"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Tree>
    <p:extLst>
      <p:ext uri="{BB962C8B-B14F-4D97-AF65-F5344CB8AC3E}">
        <p14:creationId xmlns:p14="http://schemas.microsoft.com/office/powerpoint/2010/main" val="193974762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nd tab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5" y="1701801"/>
            <a:ext cx="10128249" cy="10429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ableau 3"/>
          <p:cNvSpPr>
            <a:spLocks noGrp="1"/>
          </p:cNvSpPr>
          <p:nvPr>
            <p:ph type="tbl" sz="quarter" idx="19" hasCustomPrompt="1"/>
          </p:nvPr>
        </p:nvSpPr>
        <p:spPr bwMode="gray">
          <a:xfrm>
            <a:off x="912285" y="2744788"/>
            <a:ext cx="10128249" cy="1980000"/>
          </a:xfrm>
        </p:spPr>
        <p:txBody>
          <a:bodyPr tIns="576000" anchor="ctr" anchorCtr="0"/>
          <a:lstStyle>
            <a:lvl1pPr algn="ctr">
              <a:defRPr sz="2000" b="0"/>
            </a:lvl1pPr>
          </a:lstStyle>
          <a:p>
            <a:r>
              <a:rPr lang="en-GB" noProof="0" dirty="0"/>
              <a:t>Select the icon to insert a table</a:t>
            </a:r>
          </a:p>
        </p:txBody>
      </p:sp>
      <p:sp>
        <p:nvSpPr>
          <p:cNvPr id="6" name="Espace réservé du texte 5"/>
          <p:cNvSpPr>
            <a:spLocks noGrp="1"/>
          </p:cNvSpPr>
          <p:nvPr>
            <p:ph type="body" sz="quarter" idx="20" hasCustomPrompt="1"/>
          </p:nvPr>
        </p:nvSpPr>
        <p:spPr bwMode="gray">
          <a:xfrm>
            <a:off x="912285" y="4834800"/>
            <a:ext cx="10128249" cy="828000"/>
          </a:xfrm>
        </p:spPr>
        <p:txBody>
          <a:bodyPr/>
          <a:lstStyle>
            <a:lvl1pPr>
              <a:lnSpc>
                <a:spcPct val="114000"/>
              </a:lnSpc>
              <a:spcBef>
                <a:spcPts val="0"/>
              </a:spcBef>
              <a:defRPr sz="1067" b="0"/>
            </a:lvl1pPr>
          </a:lstStyle>
          <a:p>
            <a:pPr lvl="0"/>
            <a:r>
              <a:rPr lang="en-GB" noProof="0" dirty="0"/>
              <a:t>Text</a:t>
            </a:r>
          </a:p>
        </p:txBody>
      </p:sp>
    </p:spTree>
    <p:extLst>
      <p:ext uri="{BB962C8B-B14F-4D97-AF65-F5344CB8AC3E}">
        <p14:creationId xmlns:p14="http://schemas.microsoft.com/office/powerpoint/2010/main" val="295075632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_BG_green">
    <p:spTree>
      <p:nvGrpSpPr>
        <p:cNvPr id="1" name=""/>
        <p:cNvGrpSpPr/>
        <p:nvPr/>
      </p:nvGrpSpPr>
      <p:grpSpPr>
        <a:xfrm>
          <a:off x="0" y="0"/>
          <a:ext cx="0" cy="0"/>
          <a:chOff x="0" y="0"/>
          <a:chExt cx="0" cy="0"/>
        </a:xfrm>
      </p:grpSpPr>
      <p:sp>
        <p:nvSpPr>
          <p:cNvPr id="7" name="Rectangle 6"/>
          <p:cNvSpPr/>
          <p:nvPr userDrawn="1"/>
        </p:nvSpPr>
        <p:spPr bwMode="gray">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3" name="Espace réservé du contenu 2"/>
          <p:cNvSpPr>
            <a:spLocks noGrp="1"/>
          </p:cNvSpPr>
          <p:nvPr>
            <p:ph idx="1" hasCustomPrompt="1"/>
          </p:nvPr>
        </p:nvSpPr>
        <p:spPr bwMode="gray"/>
        <p:txBody>
          <a:bodyPr/>
          <a:lstStyle>
            <a:lvl1pPr>
              <a:defRPr>
                <a:solidFill>
                  <a:schemeClr val="bg1"/>
                </a:solidFill>
              </a:defRPr>
            </a:lvl1pPr>
            <a:lvl2pPr>
              <a:defRPr baseline="0">
                <a:solidFill>
                  <a:schemeClr val="bg1"/>
                </a:solidFill>
              </a:defRPr>
            </a:lvl2pPr>
            <a:lvl3pPr>
              <a:buClr>
                <a:schemeClr val="accent5"/>
              </a:buClr>
              <a:defRPr baseline="0">
                <a:solidFill>
                  <a:schemeClr val="bg1"/>
                </a:solidFill>
              </a:defRPr>
            </a:lvl3pPr>
            <a:lvl4pPr>
              <a:buClr>
                <a:schemeClr val="accent5"/>
              </a:buClr>
              <a:defRPr baseline="0">
                <a:solidFill>
                  <a:schemeClr val="bg1"/>
                </a:solidFill>
              </a:defRPr>
            </a:lvl4pPr>
            <a:lvl5pPr>
              <a:buClr>
                <a:schemeClr val="accent5"/>
              </a:buClr>
              <a:defRPr>
                <a:solidFill>
                  <a:schemeClr val="bg1"/>
                </a:solidFill>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bg1"/>
                </a:solidFill>
              </a:defRPr>
            </a:lvl1pPr>
            <a:lvl2pPr>
              <a:lnSpc>
                <a:spcPct val="90000"/>
              </a:lnSpc>
              <a:defRPr sz="2000">
                <a:solidFill>
                  <a:schemeClr val="accent4"/>
                </a:solidFill>
              </a:defRPr>
            </a:lvl2pPr>
          </a:lstStyle>
          <a:p>
            <a:pPr lvl="0"/>
            <a:r>
              <a:rPr lang="en-GB" noProof="0" dirty="0"/>
              <a:t>Title</a:t>
            </a:r>
          </a:p>
          <a:p>
            <a:pPr lvl="1"/>
            <a:r>
              <a:rPr lang="en-GB" noProof="0" dirty="0"/>
              <a:t>Subtitle</a:t>
            </a:r>
          </a:p>
        </p:txBody>
      </p:sp>
      <p:sp>
        <p:nvSpPr>
          <p:cNvPr id="10" name="Espace réservé de la date 9"/>
          <p:cNvSpPr>
            <a:spLocks noGrp="1"/>
          </p:cNvSpPr>
          <p:nvPr>
            <p:ph type="dt" sz="half" idx="14"/>
          </p:nvPr>
        </p:nvSpPr>
        <p:spPr bwMode="gray"/>
        <p:txBody>
          <a:bodyPr/>
          <a:lstStyle/>
          <a:p>
            <a:endParaRPr lang="en-GB" altLang="fr-FR" noProof="0" dirty="0"/>
          </a:p>
        </p:txBody>
      </p:sp>
      <p:sp>
        <p:nvSpPr>
          <p:cNvPr id="11" name="Espace réservé du pied de page 10"/>
          <p:cNvSpPr>
            <a:spLocks noGrp="1"/>
          </p:cNvSpPr>
          <p:nvPr>
            <p:ph type="ftr" sz="quarter" idx="15"/>
          </p:nvPr>
        </p:nvSpPr>
        <p:spPr bwMode="gray"/>
        <p:txBody>
          <a:bodyPr/>
          <a:lstStyle>
            <a:lvl1pPr>
              <a:defRPr>
                <a:solidFill>
                  <a:schemeClr val="bg1"/>
                </a:solidFill>
              </a:defRPr>
            </a:lvl1p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6"/>
          </p:nvPr>
        </p:nvSpPr>
        <p:spPr bwMode="gray"/>
        <p:txBody>
          <a:bodyPr/>
          <a:lstStyle>
            <a:lvl1pPr>
              <a:defRPr>
                <a:solidFill>
                  <a:schemeClr val="accent5"/>
                </a:solidFill>
              </a:defRPr>
            </a:lvl1pPr>
          </a:lstStyle>
          <a:p>
            <a:fld id="{F002F169-18FD-44E9-97D3-E92CE43342A9}" type="slidenum">
              <a:rPr lang="en-GB" altLang="fr-FR" noProof="0" smtClean="0"/>
              <a:pPr/>
              <a:t>‹#›</a:t>
            </a:fld>
            <a:r>
              <a:rPr lang="en-GB" altLang="fr-FR" noProof="0" dirty="0"/>
              <a:t> I</a:t>
            </a: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21606897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BG_blue">
    <p:spTree>
      <p:nvGrpSpPr>
        <p:cNvPr id="1" name=""/>
        <p:cNvGrpSpPr/>
        <p:nvPr/>
      </p:nvGrpSpPr>
      <p:grpSpPr>
        <a:xfrm>
          <a:off x="0" y="0"/>
          <a:ext cx="0" cy="0"/>
          <a:chOff x="0" y="0"/>
          <a:chExt cx="0" cy="0"/>
        </a:xfrm>
      </p:grpSpPr>
      <p:sp>
        <p:nvSpPr>
          <p:cNvPr id="7" name="Rectangle 6"/>
          <p:cNvSpPr/>
          <p:nvPr userDrawn="1"/>
        </p:nvSpPr>
        <p:spPr bwMode="gray">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3" name="Espace réservé du contenu 2"/>
          <p:cNvSpPr>
            <a:spLocks noGrp="1"/>
          </p:cNvSpPr>
          <p:nvPr>
            <p:ph idx="1" hasCustomPrompt="1"/>
          </p:nvPr>
        </p:nvSpPr>
        <p:spPr bwMode="gray"/>
        <p:txBody>
          <a:bodyPr/>
          <a:lstStyle>
            <a:lvl1pPr>
              <a:defRPr>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bg1"/>
                </a:solidFill>
              </a:defRPr>
            </a:lvl1pPr>
            <a:lvl2pPr>
              <a:lnSpc>
                <a:spcPct val="90000"/>
              </a:lnSpc>
              <a:defRPr sz="2000">
                <a:solidFill>
                  <a:schemeClr val="accent3"/>
                </a:solidFill>
              </a:defRPr>
            </a:lvl2pPr>
          </a:lstStyle>
          <a:p>
            <a:pPr lvl="0"/>
            <a:r>
              <a:rPr lang="en-GB" noProof="0" dirty="0"/>
              <a:t>Title</a:t>
            </a:r>
          </a:p>
          <a:p>
            <a:pPr lvl="1"/>
            <a:r>
              <a:rPr lang="en-GB" noProof="0" dirty="0"/>
              <a:t>Subtitle</a:t>
            </a:r>
          </a:p>
        </p:txBody>
      </p:sp>
      <p:sp>
        <p:nvSpPr>
          <p:cNvPr id="10" name="Espace réservé de la date 9"/>
          <p:cNvSpPr>
            <a:spLocks noGrp="1"/>
          </p:cNvSpPr>
          <p:nvPr>
            <p:ph type="dt" sz="half" idx="14"/>
          </p:nvPr>
        </p:nvSpPr>
        <p:spPr bwMode="gray"/>
        <p:txBody>
          <a:bodyPr/>
          <a:lstStyle/>
          <a:p>
            <a:endParaRPr lang="en-GB" altLang="fr-FR" noProof="0" dirty="0"/>
          </a:p>
        </p:txBody>
      </p:sp>
      <p:sp>
        <p:nvSpPr>
          <p:cNvPr id="11" name="Espace réservé du pied de page 10"/>
          <p:cNvSpPr>
            <a:spLocks noGrp="1"/>
          </p:cNvSpPr>
          <p:nvPr>
            <p:ph type="ftr" sz="quarter" idx="15"/>
          </p:nvPr>
        </p:nvSpPr>
        <p:spPr bwMode="gray"/>
        <p:txBody>
          <a:bodyPr/>
          <a:lstStyle>
            <a:lvl1pPr>
              <a:defRPr>
                <a:solidFill>
                  <a:schemeClr val="bg1"/>
                </a:solidFill>
              </a:defRPr>
            </a:lvl1p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6"/>
          </p:nvPr>
        </p:nvSpPr>
        <p:spPr bwMode="gray"/>
        <p:txBody>
          <a:bodyPr/>
          <a:lstStyle/>
          <a:p>
            <a:fld id="{F002F169-18FD-44E9-97D3-E92CE43342A9}" type="slidenum">
              <a:rPr lang="en-GB" altLang="fr-FR" noProof="0" smtClean="0"/>
              <a:pPr/>
              <a:t>‹#›</a:t>
            </a:fld>
            <a:r>
              <a:rPr lang="en-GB" altLang="fr-FR" noProof="0" dirty="0"/>
              <a:t> I</a:t>
            </a: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24032138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9158-CFFF-4F23-B9E1-A665EE7221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7CB535-694B-44BB-BD8B-3BC99E844B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DB7EEA-0030-4503-86E7-5A4257D1F7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8BDAB3-07F0-4A1A-B667-B47EC2290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189CC2-844A-4756-A705-44FD17E893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D9933F-220A-4220-8AF9-837A28681C7C}"/>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8" name="Footer Placeholder 7">
            <a:extLst>
              <a:ext uri="{FF2B5EF4-FFF2-40B4-BE49-F238E27FC236}">
                <a16:creationId xmlns:a16="http://schemas.microsoft.com/office/drawing/2014/main" id="{3AF589BD-CA26-49BC-8840-8ACD8D412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F6235-3543-4D96-9A42-61F8E2D143D0}"/>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51259489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ver_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solidFill>
                  <a:schemeClr val="accent6"/>
                </a:solidFill>
              </a:defRPr>
            </a:lvl1pPr>
          </a:lstStyle>
          <a:p>
            <a:r>
              <a:rPr lang="en-GB" noProof="0" dirty="0"/>
              <a:t>Title</a:t>
            </a:r>
          </a:p>
        </p:txBody>
      </p:sp>
      <p:sp>
        <p:nvSpPr>
          <p:cNvPr id="5" name="Espace réservé du texte 4"/>
          <p:cNvSpPr>
            <a:spLocks noGrp="1"/>
          </p:cNvSpPr>
          <p:nvPr>
            <p:ph type="body" sz="quarter" idx="10" hasCustomPrompt="1"/>
          </p:nvPr>
        </p:nvSpPr>
        <p:spPr bwMode="gray">
          <a:xfrm>
            <a:off x="478367" y="2208000"/>
            <a:ext cx="10562167" cy="900000"/>
          </a:xfrm>
        </p:spPr>
        <p:txBody>
          <a:bodyPr/>
          <a:lstStyle>
            <a:lvl1pPr>
              <a:defRPr/>
            </a:lvl1pPr>
          </a:lstStyle>
          <a:p>
            <a:pPr lvl="0"/>
            <a:r>
              <a:rPr lang="en-GB" noProof="0" dirty="0"/>
              <a:t>Subtitle</a:t>
            </a:r>
          </a:p>
        </p:txBody>
      </p:sp>
      <p:sp>
        <p:nvSpPr>
          <p:cNvPr id="6" name="Espace réservé du texte 4"/>
          <p:cNvSpPr>
            <a:spLocks noGrp="1"/>
          </p:cNvSpPr>
          <p:nvPr>
            <p:ph type="body" sz="quarter" idx="11" hasCustomPrompt="1"/>
          </p:nvPr>
        </p:nvSpPr>
        <p:spPr bwMode="gray">
          <a:xfrm>
            <a:off x="478367" y="3120000"/>
            <a:ext cx="10562167" cy="900000"/>
          </a:xfrm>
        </p:spPr>
        <p:txBody>
          <a:bodyPr/>
          <a:lstStyle>
            <a:lvl1pPr>
              <a:spcBef>
                <a:spcPts val="1152"/>
              </a:spcBef>
              <a:defRPr sz="1333"/>
            </a:lvl1pPr>
          </a:lstStyle>
          <a:p>
            <a:pPr lvl="0"/>
            <a:r>
              <a:rPr lang="en-GB" noProof="0" dirty="0"/>
              <a:t>Text</a:t>
            </a:r>
          </a:p>
        </p:txBody>
      </p:sp>
      <p:sp>
        <p:nvSpPr>
          <p:cNvPr id="7" name="Espace réservé du texte 4"/>
          <p:cNvSpPr>
            <a:spLocks noGrp="1"/>
          </p:cNvSpPr>
          <p:nvPr>
            <p:ph type="body" sz="quarter" idx="13" hasCustomPrompt="1"/>
          </p:nvPr>
        </p:nvSpPr>
        <p:spPr bwMode="gray">
          <a:xfrm>
            <a:off x="4992000" y="5424000"/>
            <a:ext cx="7200000" cy="1440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spcBef>
                <a:spcPts val="1152"/>
              </a:spcBef>
              <a:defRPr sz="133">
                <a:solidFill>
                  <a:schemeClr val="bg1">
                    <a:alpha val="0"/>
                  </a:schemeClr>
                </a:solidFill>
              </a:defRPr>
            </a:lvl1pPr>
          </a:lstStyle>
          <a:p>
            <a:pPr lvl="0"/>
            <a:r>
              <a:rPr lang="en-GB" noProof="0" dirty="0"/>
              <a:t> </a:t>
            </a:r>
          </a:p>
        </p:txBody>
      </p:sp>
      <p:sp>
        <p:nvSpPr>
          <p:cNvPr id="8" name="Espace réservé de la date 7"/>
          <p:cNvSpPr>
            <a:spLocks noGrp="1"/>
          </p:cNvSpPr>
          <p:nvPr>
            <p:ph type="dt" sz="half" idx="14"/>
          </p:nvPr>
        </p:nvSpPr>
        <p:spPr bwMode="gray"/>
        <p:txBody>
          <a:bodyPr/>
          <a:lstStyle/>
          <a:p>
            <a:endParaRPr lang="en-GB" noProof="0" dirty="0"/>
          </a:p>
        </p:txBody>
      </p:sp>
      <p:sp>
        <p:nvSpPr>
          <p:cNvPr id="9" name="Espace réservé du pied de page 8"/>
          <p:cNvSpPr>
            <a:spLocks noGrp="1"/>
          </p:cNvSpPr>
          <p:nvPr>
            <p:ph type="ftr" sz="quarter" idx="15"/>
          </p:nvPr>
        </p:nvSpPr>
        <p:spPr bwMode="gray"/>
        <p:txBody>
          <a:bodyPr/>
          <a:lstStyle/>
          <a:p>
            <a:r>
              <a:rPr lang="pt-BR" noProof="0"/>
              <a:t>JinZhou Petrochemical seminar - 04 Sep. 2018</a:t>
            </a:r>
            <a:endParaRPr lang="en-GB" noProof="0" dirty="0"/>
          </a:p>
        </p:txBody>
      </p:sp>
      <p:sp>
        <p:nvSpPr>
          <p:cNvPr id="10" name="Espace réservé du numéro de diapositive 9"/>
          <p:cNvSpPr>
            <a:spLocks noGrp="1"/>
          </p:cNvSpPr>
          <p:nvPr>
            <p:ph type="sldNum" sz="quarter" idx="16"/>
          </p:nvPr>
        </p:nvSpPr>
        <p:spPr bwMode="gray"/>
        <p:txBody>
          <a:bodyPr/>
          <a:lstStyle/>
          <a:p>
            <a:fld id="{24368A89-9C7F-43A7-BE10-515E8145AD10}" type="slidenum">
              <a:rPr lang="en-GB" noProof="0" smtClean="0"/>
              <a:pPr/>
              <a:t>‹#›</a:t>
            </a:fld>
            <a:endParaRPr lang="en-GB" noProof="0" dirty="0"/>
          </a:p>
        </p:txBody>
      </p:sp>
      <p:sp>
        <p:nvSpPr>
          <p:cNvPr id="4" name="Espace réservé pour une image  3"/>
          <p:cNvSpPr>
            <a:spLocks noGrp="1"/>
          </p:cNvSpPr>
          <p:nvPr>
            <p:ph type="pic" sz="quarter" idx="12" hasCustomPrompt="1"/>
          </p:nvPr>
        </p:nvSpPr>
        <p:spPr bwMode="gray">
          <a:xfrm>
            <a:off x="0" y="0"/>
            <a:ext cx="12192000" cy="6858000"/>
          </a:xfrm>
          <a:solidFill>
            <a:schemeClr val="accent3"/>
          </a:solidFill>
        </p:spPr>
        <p:txBody>
          <a:bodyPr lIns="1080000" tIns="1188000" rIns="1188000" anchor="ctr" anchorCtr="0"/>
          <a:lstStyle>
            <a:lvl1pPr algn="ctr">
              <a:defRPr sz="2000"/>
            </a:lvl1pPr>
          </a:lstStyle>
          <a:p>
            <a:r>
              <a:rPr lang="en-GB" noProof="0" dirty="0"/>
              <a:t>Select the icon to insert a picture then place the visual into background position (right click with the mouse / send to back)</a:t>
            </a:r>
          </a:p>
        </p:txBody>
      </p:sp>
    </p:spTree>
    <p:extLst>
      <p:ext uri="{BB962C8B-B14F-4D97-AF65-F5344CB8AC3E}">
        <p14:creationId xmlns:p14="http://schemas.microsoft.com/office/powerpoint/2010/main" val="136259341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u texte 9"/>
          <p:cNvSpPr>
            <a:spLocks noGrp="1"/>
          </p:cNvSpPr>
          <p:nvPr>
            <p:ph type="body" sz="quarter" idx="14" hasCustomPrompt="1"/>
          </p:nvPr>
        </p:nvSpPr>
        <p:spPr bwMode="gray">
          <a:xfrm>
            <a:off x="478367" y="1701801"/>
            <a:ext cx="10562167"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11" name="Espace réservé de la date 10"/>
          <p:cNvSpPr>
            <a:spLocks noGrp="1"/>
          </p:cNvSpPr>
          <p:nvPr>
            <p:ph type="dt" sz="half" idx="15"/>
          </p:nvPr>
        </p:nvSpPr>
        <p:spPr bwMode="gray"/>
        <p:txBody>
          <a:bodyPr/>
          <a:lstStyle/>
          <a:p>
            <a:endParaRPr lang="en-GB" altLang="fr-FR" noProof="0" dirty="0"/>
          </a:p>
        </p:txBody>
      </p:sp>
      <p:sp>
        <p:nvSpPr>
          <p:cNvPr id="12" name="Espace réservé du pied de page 11"/>
          <p:cNvSpPr>
            <a:spLocks noGrp="1"/>
          </p:cNvSpPr>
          <p:nvPr>
            <p:ph type="ftr" sz="quarter" idx="16"/>
          </p:nvPr>
        </p:nvSpPr>
        <p:spPr bwMode="gray"/>
        <p:txBody>
          <a:bodyPr/>
          <a:lstStyle/>
          <a:p>
            <a:r>
              <a:rPr lang="en-US" altLang="fr-FR" noProof="0"/>
              <a:t>Yantai ZLD meeting - 20 Aug. 2018</a:t>
            </a:r>
            <a:endParaRPr lang="en-GB" altLang="fr-FR" noProof="0" dirty="0"/>
          </a:p>
        </p:txBody>
      </p:sp>
      <p:sp>
        <p:nvSpPr>
          <p:cNvPr id="13" name="Espace réservé du numéro de diapositive 12"/>
          <p:cNvSpPr>
            <a:spLocks noGrp="1"/>
          </p:cNvSpPr>
          <p:nvPr>
            <p:ph type="sldNum" sz="quarter" idx="17"/>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329562835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s 2 columns">
    <p:spTree>
      <p:nvGrpSpPr>
        <p:cNvPr id="1" name=""/>
        <p:cNvGrpSpPr/>
        <p:nvPr/>
      </p:nvGrpSpPr>
      <p:grpSpPr>
        <a:xfrm>
          <a:off x="0" y="0"/>
          <a:ext cx="0" cy="0"/>
          <a:chOff x="0" y="0"/>
          <a:chExt cx="0" cy="0"/>
        </a:xfrm>
      </p:grpSpPr>
      <p:sp>
        <p:nvSpPr>
          <p:cNvPr id="9" name="Espace réservé du texte 7"/>
          <p:cNvSpPr>
            <a:spLocks noGrp="1"/>
          </p:cNvSpPr>
          <p:nvPr>
            <p:ph type="body" sz="quarter" idx="14"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2" name="Espace réservé du texte 9"/>
          <p:cNvSpPr>
            <a:spLocks noGrp="1"/>
          </p:cNvSpPr>
          <p:nvPr>
            <p:ph type="body" sz="quarter" idx="15" hasCustomPrompt="1"/>
          </p:nvPr>
        </p:nvSpPr>
        <p:spPr bwMode="gray">
          <a:xfrm>
            <a:off x="478367" y="1701801"/>
            <a:ext cx="5233917"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13" name="Espace réservé du texte 9"/>
          <p:cNvSpPr>
            <a:spLocks noGrp="1"/>
          </p:cNvSpPr>
          <p:nvPr>
            <p:ph type="body" sz="quarter" idx="16" hasCustomPrompt="1"/>
          </p:nvPr>
        </p:nvSpPr>
        <p:spPr bwMode="gray">
          <a:xfrm>
            <a:off x="5805962" y="1701801"/>
            <a:ext cx="5234573" cy="4319588"/>
          </a:xfrm>
        </p:spPr>
        <p:txBody>
          <a:bodyPr/>
          <a:lstStyle>
            <a:lvl1pPr marL="959976" indent="-959976">
              <a:lnSpc>
                <a:spcPct val="100000"/>
              </a:lnSpc>
              <a:spcBef>
                <a:spcPts val="3733"/>
              </a:spcBef>
              <a:spcAft>
                <a:spcPts val="480"/>
              </a:spcAft>
              <a:tabLst>
                <a:tab pos="839979" algn="r"/>
                <a:tab pos="959976" algn="l"/>
              </a:tabLst>
              <a:defRPr sz="1600">
                <a:solidFill>
                  <a:schemeClr val="accent6"/>
                </a:solidFill>
              </a:defRPr>
            </a:lvl1pPr>
            <a:lvl2pPr marL="959976" indent="-959976">
              <a:lnSpc>
                <a:spcPct val="100000"/>
              </a:lnSpc>
              <a:tabLst>
                <a:tab pos="839979" algn="r"/>
                <a:tab pos="959976" algn="l"/>
              </a:tabLst>
              <a:defRPr sz="1333"/>
            </a:lvl2pPr>
          </a:lstStyle>
          <a:p>
            <a:pPr lvl="0"/>
            <a:r>
              <a:rPr lang="en-GB" noProof="0" dirty="0"/>
              <a:t>Text level 1</a:t>
            </a:r>
          </a:p>
          <a:p>
            <a:pPr lvl="1"/>
            <a:r>
              <a:rPr lang="en-GB" noProof="0" dirty="0"/>
              <a:t>Text level 2</a:t>
            </a:r>
          </a:p>
        </p:txBody>
      </p:sp>
      <p:sp>
        <p:nvSpPr>
          <p:cNvPr id="3" name="Espace réservé de la date 2"/>
          <p:cNvSpPr>
            <a:spLocks noGrp="1"/>
          </p:cNvSpPr>
          <p:nvPr>
            <p:ph type="dt" sz="half" idx="17"/>
          </p:nvPr>
        </p:nvSpPr>
        <p:spPr bwMode="gray"/>
        <p:txBody>
          <a:bodyPr/>
          <a:lstStyle/>
          <a:p>
            <a:endParaRPr lang="en-GB" altLang="fr-FR" noProof="0" dirty="0"/>
          </a:p>
        </p:txBody>
      </p:sp>
      <p:sp>
        <p:nvSpPr>
          <p:cNvPr id="14" name="Espace réservé du pied de page 13"/>
          <p:cNvSpPr>
            <a:spLocks noGrp="1"/>
          </p:cNvSpPr>
          <p:nvPr>
            <p:ph type="ftr" sz="quarter" idx="18"/>
          </p:nvPr>
        </p:nvSpPr>
        <p:spPr bwMode="gray"/>
        <p:txBody>
          <a:bodyPr/>
          <a:lstStyle/>
          <a:p>
            <a:r>
              <a:rPr lang="en-US" altLang="fr-FR" noProof="0"/>
              <a:t>Yantai ZLD meeting - 20 Aug. 2018</a:t>
            </a:r>
            <a:endParaRPr lang="en-GB" altLang="fr-FR" noProof="0" dirty="0"/>
          </a:p>
        </p:txBody>
      </p:sp>
      <p:sp>
        <p:nvSpPr>
          <p:cNvPr id="15" name="Espace réservé du numéro de diapositive 14"/>
          <p:cNvSpPr>
            <a:spLocks noGrp="1"/>
          </p:cNvSpPr>
          <p:nvPr>
            <p:ph type="sldNum" sz="quarter" idx="19"/>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260500181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Tree>
    <p:extLst>
      <p:ext uri="{BB962C8B-B14F-4D97-AF65-F5344CB8AC3E}">
        <p14:creationId xmlns:p14="http://schemas.microsoft.com/office/powerpoint/2010/main" val="72438490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1"/>
            <a:ext cx="4800000" cy="43195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contenu 2"/>
          <p:cNvSpPr>
            <a:spLocks noGrp="1"/>
          </p:cNvSpPr>
          <p:nvPr>
            <p:ph idx="19" hasCustomPrompt="1"/>
          </p:nvPr>
        </p:nvSpPr>
        <p:spPr bwMode="gray">
          <a:xfrm>
            <a:off x="6240533" y="1701801"/>
            <a:ext cx="4800000" cy="43195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Tree>
    <p:extLst>
      <p:ext uri="{BB962C8B-B14F-4D97-AF65-F5344CB8AC3E}">
        <p14:creationId xmlns:p14="http://schemas.microsoft.com/office/powerpoint/2010/main" val="33437450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and illustrat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2"/>
            <a:ext cx="4368000" cy="4320116"/>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5761569" y="1267885"/>
            <a:ext cx="5278967" cy="4754033"/>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Tree>
    <p:extLst>
      <p:ext uri="{BB962C8B-B14F-4D97-AF65-F5344CB8AC3E}">
        <p14:creationId xmlns:p14="http://schemas.microsoft.com/office/powerpoint/2010/main" val="284604351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4" y="1701801"/>
            <a:ext cx="4368000" cy="4320065"/>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6096000" y="1267884"/>
            <a:ext cx="6096000" cy="4754032"/>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Tree>
    <p:extLst>
      <p:ext uri="{BB962C8B-B14F-4D97-AF65-F5344CB8AC3E}">
        <p14:creationId xmlns:p14="http://schemas.microsoft.com/office/powerpoint/2010/main" val="149655930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pour une image  3"/>
          <p:cNvSpPr>
            <a:spLocks noGrp="1"/>
          </p:cNvSpPr>
          <p:nvPr>
            <p:ph type="pic" sz="quarter" idx="19" hasCustomPrompt="1"/>
          </p:nvPr>
        </p:nvSpPr>
        <p:spPr bwMode="gray">
          <a:xfrm>
            <a:off x="478369" y="1267884"/>
            <a:ext cx="11713633" cy="4754032"/>
          </a:xfrm>
        </p:spPr>
        <p:txBody>
          <a:bodyPr tIns="792000" anchor="ctr" anchorCtr="0"/>
          <a:lstStyle>
            <a:lvl1pPr algn="ctr">
              <a:defRPr sz="20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7" name="Espace réservé du texte 12"/>
          <p:cNvSpPr>
            <a:spLocks noGrp="1"/>
          </p:cNvSpPr>
          <p:nvPr>
            <p:ph type="body" sz="quarter" idx="20" hasCustomPrompt="1"/>
          </p:nvPr>
        </p:nvSpPr>
        <p:spPr bwMode="gray">
          <a:xfrm>
            <a:off x="1344000" y="2206801"/>
            <a:ext cx="2016000" cy="2863879"/>
          </a:xfrm>
          <a:custGeom>
            <a:avLst/>
            <a:gdLst>
              <a:gd name="connsiteX0" fmla="*/ 950932 w 1900276"/>
              <a:gd name="connsiteY0" fmla="*/ 13 h 2863878"/>
              <a:gd name="connsiteX1" fmla="*/ 1900257 w 1900276"/>
              <a:gd name="connsiteY1" fmla="*/ 1901837 h 2863878"/>
              <a:gd name="connsiteX2" fmla="*/ 950932 w 1900276"/>
              <a:gd name="connsiteY2" fmla="*/ 2863862 h 2863878"/>
              <a:gd name="connsiteX3" fmla="*/ 20 w 1900276"/>
              <a:gd name="connsiteY3" fmla="*/ 1901837 h 2863878"/>
              <a:gd name="connsiteX4" fmla="*/ 950932 w 1900276"/>
              <a:gd name="connsiteY4" fmla="*/ 13 h 286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6" h="2863878">
                <a:moveTo>
                  <a:pt x="950932" y="13"/>
                </a:moveTo>
                <a:cubicBezTo>
                  <a:pt x="950932" y="4775"/>
                  <a:pt x="1897082" y="1339862"/>
                  <a:pt x="1900257" y="1901837"/>
                </a:cubicBezTo>
                <a:cubicBezTo>
                  <a:pt x="1903432" y="2401900"/>
                  <a:pt x="1516082" y="2867037"/>
                  <a:pt x="950932" y="2863862"/>
                </a:cubicBezTo>
                <a:cubicBezTo>
                  <a:pt x="382608" y="2860687"/>
                  <a:pt x="-3155" y="2392375"/>
                  <a:pt x="20" y="1901837"/>
                </a:cubicBezTo>
                <a:cubicBezTo>
                  <a:pt x="7958" y="1344625"/>
                  <a:pt x="949345" y="-4750"/>
                  <a:pt x="950932" y="13"/>
                </a:cubicBezTo>
                <a:close/>
              </a:path>
            </a:pathLst>
          </a:custGeom>
          <a:solidFill>
            <a:schemeClr val="accent6"/>
          </a:solidFill>
        </p:spPr>
        <p:txBody>
          <a:bodyPr wrap="square" bIns="72000" anchor="ctr" anchorCtr="0">
            <a:noAutofit/>
          </a:bodyPr>
          <a:lstStyle>
            <a:lvl1pPr algn="ctr">
              <a:lnSpc>
                <a:spcPct val="90000"/>
              </a:lnSpc>
              <a:spcBef>
                <a:spcPts val="0"/>
              </a:spcBef>
              <a:defRPr sz="4000">
                <a:solidFill>
                  <a:schemeClr val="bg1"/>
                </a:solidFill>
              </a:defRPr>
            </a:lvl1pPr>
            <a:lvl2pPr algn="ctr">
              <a:lnSpc>
                <a:spcPct val="90000"/>
              </a:lnSpc>
              <a:defRPr sz="2000">
                <a:solidFill>
                  <a:schemeClr val="bg1"/>
                </a:solidFill>
              </a:defRPr>
            </a:lvl2pPr>
          </a:lstStyle>
          <a:p>
            <a:pPr lvl="0"/>
            <a:r>
              <a:rPr lang="en-GB" noProof="0" dirty="0"/>
              <a:t>Text level 1</a:t>
            </a:r>
          </a:p>
          <a:p>
            <a:pPr lvl="1"/>
            <a:r>
              <a:rPr lang="en-GB" noProof="0" dirty="0"/>
              <a:t>Text level 2</a:t>
            </a:r>
          </a:p>
        </p:txBody>
      </p:sp>
    </p:spTree>
    <p:extLst>
      <p:ext uri="{BB962C8B-B14F-4D97-AF65-F5344CB8AC3E}">
        <p14:creationId xmlns:p14="http://schemas.microsoft.com/office/powerpoint/2010/main" val="424677481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9" y="452968"/>
            <a:ext cx="10801351"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exte 3"/>
          <p:cNvSpPr>
            <a:spLocks noGrp="1"/>
          </p:cNvSpPr>
          <p:nvPr>
            <p:ph type="body" sz="quarter" idx="19" hasCustomPrompt="1"/>
          </p:nvPr>
        </p:nvSpPr>
        <p:spPr bwMode="gray">
          <a:xfrm>
            <a:off x="912284"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3" name="Espace réservé du texte 3"/>
          <p:cNvSpPr>
            <a:spLocks noGrp="1"/>
          </p:cNvSpPr>
          <p:nvPr>
            <p:ph type="body" sz="quarter" idx="20" hasCustomPrompt="1"/>
          </p:nvPr>
        </p:nvSpPr>
        <p:spPr bwMode="gray">
          <a:xfrm>
            <a:off x="4584000"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4" name="Espace réservé du texte 3"/>
          <p:cNvSpPr>
            <a:spLocks noGrp="1"/>
          </p:cNvSpPr>
          <p:nvPr>
            <p:ph type="body" sz="quarter" idx="21" hasCustomPrompt="1"/>
          </p:nvPr>
        </p:nvSpPr>
        <p:spPr bwMode="gray">
          <a:xfrm>
            <a:off x="8716800" y="1701800"/>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5" name="Espace réservé pour une image  3"/>
          <p:cNvSpPr>
            <a:spLocks noGrp="1"/>
          </p:cNvSpPr>
          <p:nvPr>
            <p:ph type="pic" sz="quarter" idx="22" hasCustomPrompt="1"/>
          </p:nvPr>
        </p:nvSpPr>
        <p:spPr bwMode="gray">
          <a:xfrm>
            <a:off x="478367" y="2515201"/>
            <a:ext cx="3744000" cy="3503431"/>
          </a:xfrm>
        </p:spPr>
        <p:txBody>
          <a:bodyPr tIns="792000" anchor="ctr" anchorCtr="0"/>
          <a:lstStyle>
            <a:lvl1pPr algn="ctr">
              <a:defRPr sz="2000" b="0"/>
            </a:lvl1pPr>
          </a:lstStyle>
          <a:p>
            <a:r>
              <a:rPr lang="en-GB" noProof="0" dirty="0"/>
              <a:t>Select the icon to insert a picture</a:t>
            </a:r>
          </a:p>
        </p:txBody>
      </p:sp>
      <p:sp>
        <p:nvSpPr>
          <p:cNvPr id="16" name="Espace réservé pour une image  3"/>
          <p:cNvSpPr>
            <a:spLocks noGrp="1"/>
          </p:cNvSpPr>
          <p:nvPr>
            <p:ph type="pic" sz="quarter" idx="23" hasCustomPrompt="1"/>
          </p:nvPr>
        </p:nvSpPr>
        <p:spPr bwMode="gray">
          <a:xfrm>
            <a:off x="4464433" y="2516899"/>
            <a:ext cx="3744000" cy="3503431"/>
          </a:xfrm>
        </p:spPr>
        <p:txBody>
          <a:bodyPr tIns="792000" anchor="ctr" anchorCtr="0"/>
          <a:lstStyle>
            <a:lvl1pPr algn="ctr">
              <a:defRPr sz="2000" b="0"/>
            </a:lvl1pPr>
          </a:lstStyle>
          <a:p>
            <a:r>
              <a:rPr lang="en-GB" noProof="0" dirty="0"/>
              <a:t>Select the icon to insert a picture</a:t>
            </a:r>
          </a:p>
        </p:txBody>
      </p:sp>
      <p:sp>
        <p:nvSpPr>
          <p:cNvPr id="17" name="Espace réservé pour une image  3"/>
          <p:cNvSpPr>
            <a:spLocks noGrp="1"/>
          </p:cNvSpPr>
          <p:nvPr>
            <p:ph type="pic" sz="quarter" idx="24" hasCustomPrompt="1"/>
          </p:nvPr>
        </p:nvSpPr>
        <p:spPr bwMode="gray">
          <a:xfrm>
            <a:off x="8448000" y="2515201"/>
            <a:ext cx="3744000" cy="3503431"/>
          </a:xfrm>
        </p:spPr>
        <p:txBody>
          <a:bodyPr tIns="792000" anchor="ctr" anchorCtr="0"/>
          <a:lstStyle>
            <a:lvl1pPr algn="ctr">
              <a:defRPr sz="2000" b="0"/>
            </a:lvl1pPr>
          </a:lstStyle>
          <a:p>
            <a:r>
              <a:rPr lang="en-GB" noProof="0" dirty="0"/>
              <a:t>Select the icon to insert a picture</a:t>
            </a:r>
          </a:p>
        </p:txBody>
      </p:sp>
    </p:spTree>
    <p:extLst>
      <p:ext uri="{BB962C8B-B14F-4D97-AF65-F5344CB8AC3E}">
        <p14:creationId xmlns:p14="http://schemas.microsoft.com/office/powerpoint/2010/main" val="220899690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478369" y="452968"/>
            <a:ext cx="10801351"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exte 3"/>
          <p:cNvSpPr>
            <a:spLocks noGrp="1"/>
          </p:cNvSpPr>
          <p:nvPr>
            <p:ph type="body" sz="quarter" idx="19" hasCustomPrompt="1"/>
          </p:nvPr>
        </p:nvSpPr>
        <p:spPr bwMode="gray">
          <a:xfrm>
            <a:off x="912284" y="1702763"/>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4" name="Espace réservé du texte 3"/>
          <p:cNvSpPr>
            <a:spLocks noGrp="1"/>
          </p:cNvSpPr>
          <p:nvPr>
            <p:ph type="body" sz="quarter" idx="21" hasCustomPrompt="1"/>
          </p:nvPr>
        </p:nvSpPr>
        <p:spPr bwMode="gray">
          <a:xfrm>
            <a:off x="8716800" y="1701800"/>
            <a:ext cx="3024000" cy="816000"/>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16" name="Espace réservé pour une image  3"/>
          <p:cNvSpPr>
            <a:spLocks noGrp="1"/>
          </p:cNvSpPr>
          <p:nvPr>
            <p:ph type="pic" sz="quarter" idx="23" hasCustomPrompt="1"/>
          </p:nvPr>
        </p:nvSpPr>
        <p:spPr bwMode="gray">
          <a:xfrm>
            <a:off x="478367" y="2515311"/>
            <a:ext cx="7730067" cy="3505019"/>
          </a:xfrm>
        </p:spPr>
        <p:txBody>
          <a:bodyPr tIns="792000" anchor="ctr" anchorCtr="0"/>
          <a:lstStyle>
            <a:lvl1pPr algn="ctr">
              <a:defRPr sz="2000" b="0"/>
            </a:lvl1pPr>
          </a:lstStyle>
          <a:p>
            <a:r>
              <a:rPr lang="en-GB" noProof="0" dirty="0"/>
              <a:t>Select the icon to insert a picture</a:t>
            </a:r>
          </a:p>
        </p:txBody>
      </p:sp>
      <p:sp>
        <p:nvSpPr>
          <p:cNvPr id="17" name="Espace réservé pour une image  3"/>
          <p:cNvSpPr>
            <a:spLocks noGrp="1"/>
          </p:cNvSpPr>
          <p:nvPr>
            <p:ph type="pic" sz="quarter" idx="24" hasCustomPrompt="1"/>
          </p:nvPr>
        </p:nvSpPr>
        <p:spPr bwMode="gray">
          <a:xfrm>
            <a:off x="8448000" y="2516899"/>
            <a:ext cx="3744000" cy="3505019"/>
          </a:xfrm>
        </p:spPr>
        <p:txBody>
          <a:bodyPr tIns="792000" anchor="ctr" anchorCtr="0"/>
          <a:lstStyle>
            <a:lvl1pPr algn="ctr">
              <a:defRPr sz="2000" b="0"/>
            </a:lvl1pPr>
          </a:lstStyle>
          <a:p>
            <a:r>
              <a:rPr lang="en-GB" noProof="0" dirty="0"/>
              <a:t>Select the icon to insert a picture</a:t>
            </a:r>
          </a:p>
        </p:txBody>
      </p:sp>
    </p:spTree>
    <p:extLst>
      <p:ext uri="{BB962C8B-B14F-4D97-AF65-F5344CB8AC3E}">
        <p14:creationId xmlns:p14="http://schemas.microsoft.com/office/powerpoint/2010/main" val="271695108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BC2C-8DC3-444A-A5F3-3E21809816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A1E25B-EC64-4BE1-9C08-5B67931E2E44}"/>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4" name="Footer Placeholder 3">
            <a:extLst>
              <a:ext uri="{FF2B5EF4-FFF2-40B4-BE49-F238E27FC236}">
                <a16:creationId xmlns:a16="http://schemas.microsoft.com/office/drawing/2014/main" id="{EE49BFF5-182C-460F-A898-9B6E947DCC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38E4C9-A8E4-4BED-B1F3-CA789C5CD29D}"/>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333306114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harts_BG_1">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9" y="452967"/>
            <a:ext cx="10801351"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912284"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912284"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912284"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4656000"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4656000"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4656000"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20" name="Espace réservé du texte 3"/>
          <p:cNvSpPr>
            <a:spLocks noGrp="1"/>
          </p:cNvSpPr>
          <p:nvPr>
            <p:ph type="body" sz="quarter" idx="25" hasCustomPrompt="1"/>
          </p:nvPr>
        </p:nvSpPr>
        <p:spPr bwMode="gray">
          <a:xfrm>
            <a:off x="8399717"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21" name="Espace réservé du graphique 4"/>
          <p:cNvSpPr>
            <a:spLocks noGrp="1"/>
          </p:cNvSpPr>
          <p:nvPr>
            <p:ph type="chart" sz="quarter" idx="26" hasCustomPrompt="1"/>
          </p:nvPr>
        </p:nvSpPr>
        <p:spPr bwMode="gray">
          <a:xfrm>
            <a:off x="8399717"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22" name="Espace réservé du texte 3"/>
          <p:cNvSpPr>
            <a:spLocks noGrp="1"/>
          </p:cNvSpPr>
          <p:nvPr>
            <p:ph type="body" sz="quarter" idx="27" hasCustomPrompt="1"/>
          </p:nvPr>
        </p:nvSpPr>
        <p:spPr bwMode="gray">
          <a:xfrm>
            <a:off x="8399717"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Tree>
    <p:extLst>
      <p:ext uri="{BB962C8B-B14F-4D97-AF65-F5344CB8AC3E}">
        <p14:creationId xmlns:p14="http://schemas.microsoft.com/office/powerpoint/2010/main" val="352238602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harts_BG_2">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912284"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912284"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912284"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4656000"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4656000"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4656000"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20" name="Espace réservé du texte 3"/>
          <p:cNvSpPr>
            <a:spLocks noGrp="1"/>
          </p:cNvSpPr>
          <p:nvPr>
            <p:ph type="body" sz="quarter" idx="25" hasCustomPrompt="1"/>
          </p:nvPr>
        </p:nvSpPr>
        <p:spPr bwMode="gray">
          <a:xfrm>
            <a:off x="8399717" y="4654800"/>
            <a:ext cx="2880000" cy="1296000"/>
          </a:xfrm>
        </p:spPr>
        <p:txBody>
          <a:bodyPr lIns="432000"/>
          <a:lstStyle>
            <a:lvl1pPr>
              <a:lnSpc>
                <a:spcPct val="114000"/>
              </a:lnSpc>
              <a:spcBef>
                <a:spcPts val="0"/>
              </a:spcBef>
              <a:defRPr sz="1067" b="0">
                <a:solidFill>
                  <a:schemeClr val="bg1"/>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21" name="Espace réservé du graphique 4"/>
          <p:cNvSpPr>
            <a:spLocks noGrp="1"/>
          </p:cNvSpPr>
          <p:nvPr>
            <p:ph type="chart" sz="quarter" idx="26" hasCustomPrompt="1"/>
          </p:nvPr>
        </p:nvSpPr>
        <p:spPr bwMode="gray">
          <a:xfrm>
            <a:off x="8399717" y="2160000"/>
            <a:ext cx="2880000" cy="2304000"/>
          </a:xfrm>
        </p:spPr>
        <p:txBody>
          <a:bodyPr tIns="900000" anchor="ctr" anchorCtr="0"/>
          <a:lstStyle>
            <a:lvl1pPr algn="ctr">
              <a:defRPr sz="2000" b="0">
                <a:solidFill>
                  <a:schemeClr val="bg1"/>
                </a:solidFill>
              </a:defRPr>
            </a:lvl1pPr>
          </a:lstStyle>
          <a:p>
            <a:r>
              <a:rPr lang="en-GB" noProof="0" dirty="0"/>
              <a:t>Select the icon to insert a chart</a:t>
            </a:r>
          </a:p>
        </p:txBody>
      </p:sp>
      <p:sp>
        <p:nvSpPr>
          <p:cNvPr id="22" name="Espace réservé du texte 3"/>
          <p:cNvSpPr>
            <a:spLocks noGrp="1"/>
          </p:cNvSpPr>
          <p:nvPr>
            <p:ph type="body" sz="quarter" idx="27" hasCustomPrompt="1"/>
          </p:nvPr>
        </p:nvSpPr>
        <p:spPr bwMode="gray">
          <a:xfrm>
            <a:off x="8399717" y="1680000"/>
            <a:ext cx="2880000" cy="360000"/>
          </a:xfrm>
        </p:spPr>
        <p:txBody>
          <a:bodyPr lIns="43200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Tree>
    <p:extLst>
      <p:ext uri="{BB962C8B-B14F-4D97-AF65-F5344CB8AC3E}">
        <p14:creationId xmlns:p14="http://schemas.microsoft.com/office/powerpoint/2010/main" val="308475718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harts_BG_3">
    <p:spTree>
      <p:nvGrpSpPr>
        <p:cNvPr id="1" name=""/>
        <p:cNvGrpSpPr/>
        <p:nvPr/>
      </p:nvGrpSpPr>
      <p:grpSpPr>
        <a:xfrm>
          <a:off x="0" y="0"/>
          <a:ext cx="0" cy="0"/>
          <a:chOff x="0" y="0"/>
          <a:chExt cx="0" cy="0"/>
        </a:xfrm>
      </p:grpSpPr>
      <p:sp>
        <p:nvSpPr>
          <p:cNvPr id="2" name="Rectangle 1"/>
          <p:cNvSpPr/>
          <p:nvPr userDrawn="1"/>
        </p:nvSpPr>
        <p:spPr bwMode="gray">
          <a:xfrm>
            <a:off x="0" y="1267883"/>
            <a:ext cx="12192000" cy="4754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1824000" y="4654800"/>
            <a:ext cx="3840000" cy="1296000"/>
          </a:xfrm>
        </p:spPr>
        <p:txBody>
          <a:bodyPr/>
          <a:lstStyle>
            <a:lvl1pPr>
              <a:lnSpc>
                <a:spcPct val="114000"/>
              </a:lnSpc>
              <a:spcBef>
                <a:spcPts val="0"/>
              </a:spcBef>
              <a:defRPr sz="1067" b="0">
                <a:solidFill>
                  <a:schemeClr val="accent6"/>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1248000" y="2112000"/>
            <a:ext cx="3840000" cy="2496000"/>
          </a:xfrm>
        </p:spPr>
        <p:txBody>
          <a:bodyPr tIns="612000" anchor="ctr" anchorCtr="0"/>
          <a:lstStyle>
            <a:lvl1pPr algn="ctr">
              <a:defRPr sz="2000" b="0">
                <a:solidFill>
                  <a:schemeClr val="accent5"/>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1824000" y="1680000"/>
            <a:ext cx="3840000" cy="360000"/>
          </a:xfrm>
        </p:spPr>
        <p:txBody>
          <a:bodyPr lIns="0" tIns="72000"/>
          <a:lstStyle>
            <a:lvl1pPr>
              <a:lnSpc>
                <a:spcPct val="114000"/>
              </a:lnSpc>
              <a:spcBef>
                <a:spcPts val="0"/>
              </a:spcBef>
              <a:defRPr sz="1067"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6672000" y="4654800"/>
            <a:ext cx="3840000" cy="1296000"/>
          </a:xfrm>
        </p:spPr>
        <p:txBody>
          <a:bodyPr/>
          <a:lstStyle>
            <a:lvl1pPr>
              <a:lnSpc>
                <a:spcPct val="114000"/>
              </a:lnSpc>
              <a:spcBef>
                <a:spcPts val="0"/>
              </a:spcBef>
              <a:defRPr sz="1067" b="0">
                <a:solidFill>
                  <a:schemeClr val="accent6"/>
                </a:solidFill>
              </a:defRPr>
            </a:lvl1pPr>
            <a:lvl2pPr>
              <a:lnSpc>
                <a:spcPct val="114000"/>
              </a:lnSpc>
              <a:defRPr sz="1067"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6096000" y="2112000"/>
            <a:ext cx="3840000" cy="2496000"/>
          </a:xfrm>
        </p:spPr>
        <p:txBody>
          <a:bodyPr tIns="612000" anchor="ctr" anchorCtr="0"/>
          <a:lstStyle>
            <a:lvl1pPr algn="ctr">
              <a:defRPr sz="2000" b="0">
                <a:solidFill>
                  <a:schemeClr val="accent5"/>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6672000" y="1680000"/>
            <a:ext cx="3840000" cy="360000"/>
          </a:xfrm>
        </p:spPr>
        <p:txBody>
          <a:bodyPr lIns="0" tIns="72000"/>
          <a:lstStyle>
            <a:lvl1pPr>
              <a:lnSpc>
                <a:spcPct val="114000"/>
              </a:lnSpc>
              <a:spcBef>
                <a:spcPts val="0"/>
              </a:spcBef>
              <a:defRPr sz="1067"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6"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Tree>
    <p:extLst>
      <p:ext uri="{BB962C8B-B14F-4D97-AF65-F5344CB8AC3E}">
        <p14:creationId xmlns:p14="http://schemas.microsoft.com/office/powerpoint/2010/main" val="277536430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harts_BG_4">
    <p:spTree>
      <p:nvGrpSpPr>
        <p:cNvPr id="1" name=""/>
        <p:cNvGrpSpPr/>
        <p:nvPr/>
      </p:nvGrpSpPr>
      <p:grpSpPr>
        <a:xfrm>
          <a:off x="0" y="0"/>
          <a:ext cx="0" cy="0"/>
          <a:chOff x="0" y="0"/>
          <a:chExt cx="0" cy="0"/>
        </a:xfrm>
      </p:grpSpPr>
      <p:sp>
        <p:nvSpPr>
          <p:cNvPr id="2" name="Rectangle 1"/>
          <p:cNvSpPr/>
          <p:nvPr userDrawn="1"/>
        </p:nvSpPr>
        <p:spPr bwMode="gray">
          <a:xfrm>
            <a:off x="0" y="1267884"/>
            <a:ext cx="12192000" cy="4753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8" name="Espace réservé du texte 7"/>
          <p:cNvSpPr>
            <a:spLocks noGrp="1"/>
          </p:cNvSpPr>
          <p:nvPr>
            <p:ph type="body" sz="quarter" idx="13" hasCustomPrompt="1"/>
          </p:nvPr>
        </p:nvSpPr>
        <p:spPr bwMode="gray">
          <a:xfrm>
            <a:off x="478367" y="452967"/>
            <a:ext cx="10562167" cy="814917"/>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13" name="Espace réservé du texte 3"/>
          <p:cNvSpPr>
            <a:spLocks noGrp="1"/>
          </p:cNvSpPr>
          <p:nvPr>
            <p:ph type="body" sz="quarter" idx="20" hasCustomPrompt="1"/>
          </p:nvPr>
        </p:nvSpPr>
        <p:spPr bwMode="gray">
          <a:xfrm>
            <a:off x="1824000" y="4654800"/>
            <a:ext cx="3840000" cy="1296000"/>
          </a:xfrm>
        </p:spPr>
        <p:txBody>
          <a:bodyPr/>
          <a:lstStyle>
            <a:lvl1pPr>
              <a:lnSpc>
                <a:spcPct val="114000"/>
              </a:lnSpc>
              <a:spcBef>
                <a:spcPts val="0"/>
              </a:spcBef>
              <a:defRPr sz="1067" b="0">
                <a:solidFill>
                  <a:schemeClr val="accent5"/>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5" name="Espace réservé du graphique 4"/>
          <p:cNvSpPr>
            <a:spLocks noGrp="1"/>
          </p:cNvSpPr>
          <p:nvPr>
            <p:ph type="chart" sz="quarter" idx="21" hasCustomPrompt="1"/>
          </p:nvPr>
        </p:nvSpPr>
        <p:spPr bwMode="gray">
          <a:xfrm>
            <a:off x="1248000" y="2112000"/>
            <a:ext cx="3840000" cy="2496000"/>
          </a:xfrm>
        </p:spPr>
        <p:txBody>
          <a:bodyPr tIns="612000" anchor="ctr" anchorCtr="0"/>
          <a:lstStyle>
            <a:lvl1pPr algn="ctr">
              <a:defRPr sz="2000" b="0">
                <a:solidFill>
                  <a:schemeClr val="bg1"/>
                </a:solidFill>
              </a:defRPr>
            </a:lvl1pPr>
          </a:lstStyle>
          <a:p>
            <a:r>
              <a:rPr lang="en-GB" noProof="0" dirty="0"/>
              <a:t>Select the icon to insert a chart</a:t>
            </a:r>
          </a:p>
        </p:txBody>
      </p:sp>
      <p:sp>
        <p:nvSpPr>
          <p:cNvPr id="4" name="Espace réservé du texte 3"/>
          <p:cNvSpPr>
            <a:spLocks noGrp="1"/>
          </p:cNvSpPr>
          <p:nvPr>
            <p:ph type="body" sz="quarter" idx="19" hasCustomPrompt="1"/>
          </p:nvPr>
        </p:nvSpPr>
        <p:spPr bwMode="gray">
          <a:xfrm>
            <a:off x="1824000" y="1680000"/>
            <a:ext cx="3840000" cy="360000"/>
          </a:xfrm>
        </p:spPr>
        <p:txBody>
          <a:bodyPr lIns="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5" name="Espace réservé du texte 3"/>
          <p:cNvSpPr>
            <a:spLocks noGrp="1"/>
          </p:cNvSpPr>
          <p:nvPr>
            <p:ph type="body" sz="quarter" idx="22" hasCustomPrompt="1"/>
          </p:nvPr>
        </p:nvSpPr>
        <p:spPr bwMode="gray">
          <a:xfrm>
            <a:off x="6672000" y="4654800"/>
            <a:ext cx="3840000" cy="1296000"/>
          </a:xfrm>
        </p:spPr>
        <p:txBody>
          <a:bodyPr/>
          <a:lstStyle>
            <a:lvl1pPr>
              <a:lnSpc>
                <a:spcPct val="114000"/>
              </a:lnSpc>
              <a:spcBef>
                <a:spcPts val="0"/>
              </a:spcBef>
              <a:defRPr sz="1067" b="0">
                <a:solidFill>
                  <a:schemeClr val="accent5"/>
                </a:solidFill>
              </a:defRPr>
            </a:lvl1pPr>
            <a:lvl2pPr>
              <a:lnSpc>
                <a:spcPct val="114000"/>
              </a:lnSpc>
              <a:defRPr sz="1067"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p:txBody>
      </p:sp>
      <p:sp>
        <p:nvSpPr>
          <p:cNvPr id="18" name="Espace réservé du graphique 4"/>
          <p:cNvSpPr>
            <a:spLocks noGrp="1"/>
          </p:cNvSpPr>
          <p:nvPr>
            <p:ph type="chart" sz="quarter" idx="23" hasCustomPrompt="1"/>
          </p:nvPr>
        </p:nvSpPr>
        <p:spPr bwMode="gray">
          <a:xfrm>
            <a:off x="6096000" y="2112000"/>
            <a:ext cx="3840000" cy="2496000"/>
          </a:xfrm>
        </p:spPr>
        <p:txBody>
          <a:bodyPr tIns="612000" anchor="ctr" anchorCtr="0"/>
          <a:lstStyle>
            <a:lvl1pPr algn="ctr">
              <a:defRPr sz="2000" b="0">
                <a:solidFill>
                  <a:schemeClr val="bg1"/>
                </a:solidFill>
              </a:defRPr>
            </a:lvl1pPr>
          </a:lstStyle>
          <a:p>
            <a:r>
              <a:rPr lang="en-GB" noProof="0" dirty="0"/>
              <a:t>Select the icon to insert a chart</a:t>
            </a:r>
          </a:p>
        </p:txBody>
      </p:sp>
      <p:sp>
        <p:nvSpPr>
          <p:cNvPr id="19" name="Espace réservé du texte 3"/>
          <p:cNvSpPr>
            <a:spLocks noGrp="1"/>
          </p:cNvSpPr>
          <p:nvPr>
            <p:ph type="body" sz="quarter" idx="24" hasCustomPrompt="1"/>
          </p:nvPr>
        </p:nvSpPr>
        <p:spPr bwMode="gray">
          <a:xfrm>
            <a:off x="6672000" y="1680000"/>
            <a:ext cx="3840000" cy="360000"/>
          </a:xfrm>
        </p:spPr>
        <p:txBody>
          <a:bodyPr lIns="0" tIns="72000"/>
          <a:lstStyle>
            <a:lvl1pPr>
              <a:lnSpc>
                <a:spcPct val="114000"/>
              </a:lnSpc>
              <a:spcBef>
                <a:spcPts val="0"/>
              </a:spcBef>
              <a:defRPr sz="1067"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Text</a:t>
            </a:r>
          </a:p>
        </p:txBody>
      </p:sp>
      <p:sp>
        <p:nvSpPr>
          <p:cNvPr id="16"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Tree>
    <p:extLst>
      <p:ext uri="{BB962C8B-B14F-4D97-AF65-F5344CB8AC3E}">
        <p14:creationId xmlns:p14="http://schemas.microsoft.com/office/powerpoint/2010/main" val="231334872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ext and tab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912285" y="1701801"/>
            <a:ext cx="10128249" cy="1042988"/>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accent6"/>
                </a:solidFill>
              </a:defRPr>
            </a:lvl1pPr>
            <a:lvl2pPr>
              <a:lnSpc>
                <a:spcPct val="90000"/>
              </a:lnSpc>
              <a:defRPr sz="20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1" y="5808532"/>
            <a:ext cx="1204260" cy="330009"/>
          </a:xfrm>
          <a:solidFill>
            <a:schemeClr val="accent6"/>
          </a:solidFill>
        </p:spPr>
        <p:txBody>
          <a:bodyPr wrap="none" lIns="684000" tIns="72000" rIns="180000" bIns="72000" anchor="b" anchorCtr="0">
            <a:spAutoFit/>
          </a:bodyPr>
          <a:lstStyle>
            <a:lvl1pPr>
              <a:lnSpc>
                <a:spcPct val="90000"/>
              </a:lnSpc>
              <a:spcBef>
                <a:spcPts val="0"/>
              </a:spcBef>
              <a:defRPr sz="1333"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a:t>
            </a:fld>
            <a:r>
              <a:rPr lang="en-GB" altLang="fr-FR" noProof="0" dirty="0"/>
              <a:t> I</a:t>
            </a:r>
          </a:p>
        </p:txBody>
      </p:sp>
      <p:sp>
        <p:nvSpPr>
          <p:cNvPr id="4" name="Espace réservé du tableau 3"/>
          <p:cNvSpPr>
            <a:spLocks noGrp="1"/>
          </p:cNvSpPr>
          <p:nvPr>
            <p:ph type="tbl" sz="quarter" idx="19" hasCustomPrompt="1"/>
          </p:nvPr>
        </p:nvSpPr>
        <p:spPr bwMode="gray">
          <a:xfrm>
            <a:off x="912285" y="2744788"/>
            <a:ext cx="10128249" cy="1980000"/>
          </a:xfrm>
        </p:spPr>
        <p:txBody>
          <a:bodyPr tIns="576000" anchor="ctr" anchorCtr="0"/>
          <a:lstStyle>
            <a:lvl1pPr algn="ctr">
              <a:defRPr sz="2000" b="0"/>
            </a:lvl1pPr>
          </a:lstStyle>
          <a:p>
            <a:r>
              <a:rPr lang="en-GB" noProof="0" dirty="0"/>
              <a:t>Select the icon to insert a table</a:t>
            </a:r>
          </a:p>
        </p:txBody>
      </p:sp>
      <p:sp>
        <p:nvSpPr>
          <p:cNvPr id="6" name="Espace réservé du texte 5"/>
          <p:cNvSpPr>
            <a:spLocks noGrp="1"/>
          </p:cNvSpPr>
          <p:nvPr>
            <p:ph type="body" sz="quarter" idx="20" hasCustomPrompt="1"/>
          </p:nvPr>
        </p:nvSpPr>
        <p:spPr bwMode="gray">
          <a:xfrm>
            <a:off x="912285" y="4834800"/>
            <a:ext cx="10128249" cy="828000"/>
          </a:xfrm>
        </p:spPr>
        <p:txBody>
          <a:bodyPr/>
          <a:lstStyle>
            <a:lvl1pPr>
              <a:lnSpc>
                <a:spcPct val="114000"/>
              </a:lnSpc>
              <a:spcBef>
                <a:spcPts val="0"/>
              </a:spcBef>
              <a:defRPr sz="1067" b="0"/>
            </a:lvl1pPr>
          </a:lstStyle>
          <a:p>
            <a:pPr lvl="0"/>
            <a:r>
              <a:rPr lang="en-GB" noProof="0" dirty="0"/>
              <a:t>Text</a:t>
            </a:r>
          </a:p>
        </p:txBody>
      </p:sp>
    </p:spTree>
    <p:extLst>
      <p:ext uri="{BB962C8B-B14F-4D97-AF65-F5344CB8AC3E}">
        <p14:creationId xmlns:p14="http://schemas.microsoft.com/office/powerpoint/2010/main" val="242285840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_BG_green">
    <p:spTree>
      <p:nvGrpSpPr>
        <p:cNvPr id="1" name=""/>
        <p:cNvGrpSpPr/>
        <p:nvPr/>
      </p:nvGrpSpPr>
      <p:grpSpPr>
        <a:xfrm>
          <a:off x="0" y="0"/>
          <a:ext cx="0" cy="0"/>
          <a:chOff x="0" y="0"/>
          <a:chExt cx="0" cy="0"/>
        </a:xfrm>
      </p:grpSpPr>
      <p:sp>
        <p:nvSpPr>
          <p:cNvPr id="7" name="Rectangle 6"/>
          <p:cNvSpPr/>
          <p:nvPr userDrawn="1"/>
        </p:nvSpPr>
        <p:spPr bwMode="gray">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3" name="Espace réservé du contenu 2"/>
          <p:cNvSpPr>
            <a:spLocks noGrp="1"/>
          </p:cNvSpPr>
          <p:nvPr>
            <p:ph idx="1" hasCustomPrompt="1"/>
          </p:nvPr>
        </p:nvSpPr>
        <p:spPr bwMode="gray"/>
        <p:txBody>
          <a:bodyPr/>
          <a:lstStyle>
            <a:lvl1pPr>
              <a:defRPr>
                <a:solidFill>
                  <a:schemeClr val="bg1"/>
                </a:solidFill>
              </a:defRPr>
            </a:lvl1pPr>
            <a:lvl2pPr>
              <a:defRPr baseline="0">
                <a:solidFill>
                  <a:schemeClr val="bg1"/>
                </a:solidFill>
              </a:defRPr>
            </a:lvl2pPr>
            <a:lvl3pPr>
              <a:buClr>
                <a:schemeClr val="accent5"/>
              </a:buClr>
              <a:defRPr baseline="0">
                <a:solidFill>
                  <a:schemeClr val="bg1"/>
                </a:solidFill>
              </a:defRPr>
            </a:lvl3pPr>
            <a:lvl4pPr>
              <a:buClr>
                <a:schemeClr val="accent5"/>
              </a:buClr>
              <a:defRPr baseline="0">
                <a:solidFill>
                  <a:schemeClr val="bg1"/>
                </a:solidFill>
              </a:defRPr>
            </a:lvl4pPr>
            <a:lvl5pPr>
              <a:buClr>
                <a:schemeClr val="accent5"/>
              </a:buClr>
              <a:defRPr>
                <a:solidFill>
                  <a:schemeClr val="bg1"/>
                </a:solidFill>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bg1"/>
                </a:solidFill>
              </a:defRPr>
            </a:lvl1pPr>
            <a:lvl2pPr>
              <a:lnSpc>
                <a:spcPct val="90000"/>
              </a:lnSpc>
              <a:defRPr sz="2000">
                <a:solidFill>
                  <a:schemeClr val="accent4"/>
                </a:solidFill>
              </a:defRPr>
            </a:lvl2pPr>
          </a:lstStyle>
          <a:p>
            <a:pPr lvl="0"/>
            <a:r>
              <a:rPr lang="en-GB" noProof="0" dirty="0"/>
              <a:t>Title</a:t>
            </a:r>
          </a:p>
          <a:p>
            <a:pPr lvl="1"/>
            <a:r>
              <a:rPr lang="en-GB" noProof="0" dirty="0"/>
              <a:t>Subtitle</a:t>
            </a:r>
          </a:p>
        </p:txBody>
      </p:sp>
      <p:sp>
        <p:nvSpPr>
          <p:cNvPr id="10" name="Espace réservé de la date 9"/>
          <p:cNvSpPr>
            <a:spLocks noGrp="1"/>
          </p:cNvSpPr>
          <p:nvPr>
            <p:ph type="dt" sz="half" idx="14"/>
          </p:nvPr>
        </p:nvSpPr>
        <p:spPr bwMode="gray"/>
        <p:txBody>
          <a:bodyPr/>
          <a:lstStyle/>
          <a:p>
            <a:endParaRPr lang="en-GB" altLang="fr-FR" noProof="0" dirty="0"/>
          </a:p>
        </p:txBody>
      </p:sp>
      <p:sp>
        <p:nvSpPr>
          <p:cNvPr id="11" name="Espace réservé du pied de page 10"/>
          <p:cNvSpPr>
            <a:spLocks noGrp="1"/>
          </p:cNvSpPr>
          <p:nvPr>
            <p:ph type="ftr" sz="quarter" idx="15"/>
          </p:nvPr>
        </p:nvSpPr>
        <p:spPr bwMode="gray"/>
        <p:txBody>
          <a:bodyPr/>
          <a:lstStyle>
            <a:lvl1pPr>
              <a:defRPr>
                <a:solidFill>
                  <a:schemeClr val="bg1"/>
                </a:solidFill>
              </a:defRPr>
            </a:lvl1p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6"/>
          </p:nvPr>
        </p:nvSpPr>
        <p:spPr bwMode="gray"/>
        <p:txBody>
          <a:bodyPr/>
          <a:lstStyle>
            <a:lvl1pPr>
              <a:defRPr>
                <a:solidFill>
                  <a:schemeClr val="accent5"/>
                </a:solidFill>
              </a:defRPr>
            </a:lvl1pPr>
          </a:lstStyle>
          <a:p>
            <a:fld id="{F002F169-18FD-44E9-97D3-E92CE43342A9}" type="slidenum">
              <a:rPr lang="en-GB" altLang="fr-FR" noProof="0" smtClean="0"/>
              <a:pPr/>
              <a:t>‹#›</a:t>
            </a:fld>
            <a:r>
              <a:rPr lang="en-GB" altLang="fr-FR" noProof="0" dirty="0"/>
              <a:t> I</a:t>
            </a: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155437585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_BG_blue">
    <p:spTree>
      <p:nvGrpSpPr>
        <p:cNvPr id="1" name=""/>
        <p:cNvGrpSpPr/>
        <p:nvPr/>
      </p:nvGrpSpPr>
      <p:grpSpPr>
        <a:xfrm>
          <a:off x="0" y="0"/>
          <a:ext cx="0" cy="0"/>
          <a:chOff x="0" y="0"/>
          <a:chExt cx="0" cy="0"/>
        </a:xfrm>
      </p:grpSpPr>
      <p:sp>
        <p:nvSpPr>
          <p:cNvPr id="7" name="Rectangle 6"/>
          <p:cNvSpPr/>
          <p:nvPr userDrawn="1"/>
        </p:nvSpPr>
        <p:spPr bwMode="gray">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3" name="Espace réservé du contenu 2"/>
          <p:cNvSpPr>
            <a:spLocks noGrp="1"/>
          </p:cNvSpPr>
          <p:nvPr>
            <p:ph idx="1" hasCustomPrompt="1"/>
          </p:nvPr>
        </p:nvSpPr>
        <p:spPr bwMode="gray"/>
        <p:txBody>
          <a:bodyPr/>
          <a:lstStyle>
            <a:lvl1pPr>
              <a:defRPr>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a:solidFill>
                  <a:schemeClr val="bg1"/>
                </a:solidFill>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texte 7"/>
          <p:cNvSpPr>
            <a:spLocks noGrp="1"/>
          </p:cNvSpPr>
          <p:nvPr>
            <p:ph type="body" sz="quarter" idx="13" hasCustomPrompt="1"/>
          </p:nvPr>
        </p:nvSpPr>
        <p:spPr bwMode="gray">
          <a:xfrm>
            <a:off x="478367" y="452968"/>
            <a:ext cx="10562167" cy="1248833"/>
          </a:xfrm>
        </p:spPr>
        <p:txBody>
          <a:bodyPr/>
          <a:lstStyle>
            <a:lvl1pPr>
              <a:lnSpc>
                <a:spcPct val="90000"/>
              </a:lnSpc>
              <a:spcBef>
                <a:spcPts val="0"/>
              </a:spcBef>
              <a:defRPr sz="2667">
                <a:solidFill>
                  <a:schemeClr val="bg1"/>
                </a:solidFill>
              </a:defRPr>
            </a:lvl1pPr>
            <a:lvl2pPr>
              <a:lnSpc>
                <a:spcPct val="90000"/>
              </a:lnSpc>
              <a:defRPr sz="2000">
                <a:solidFill>
                  <a:schemeClr val="accent3"/>
                </a:solidFill>
              </a:defRPr>
            </a:lvl2pPr>
          </a:lstStyle>
          <a:p>
            <a:pPr lvl="0"/>
            <a:r>
              <a:rPr lang="en-GB" noProof="0" dirty="0"/>
              <a:t>Title</a:t>
            </a:r>
          </a:p>
          <a:p>
            <a:pPr lvl="1"/>
            <a:r>
              <a:rPr lang="en-GB" noProof="0" dirty="0"/>
              <a:t>Subtitle</a:t>
            </a:r>
          </a:p>
        </p:txBody>
      </p:sp>
      <p:sp>
        <p:nvSpPr>
          <p:cNvPr id="10" name="Espace réservé de la date 9"/>
          <p:cNvSpPr>
            <a:spLocks noGrp="1"/>
          </p:cNvSpPr>
          <p:nvPr>
            <p:ph type="dt" sz="half" idx="14"/>
          </p:nvPr>
        </p:nvSpPr>
        <p:spPr bwMode="gray"/>
        <p:txBody>
          <a:bodyPr/>
          <a:lstStyle/>
          <a:p>
            <a:endParaRPr lang="en-GB" altLang="fr-FR" noProof="0" dirty="0"/>
          </a:p>
        </p:txBody>
      </p:sp>
      <p:sp>
        <p:nvSpPr>
          <p:cNvPr id="11" name="Espace réservé du pied de page 10"/>
          <p:cNvSpPr>
            <a:spLocks noGrp="1"/>
          </p:cNvSpPr>
          <p:nvPr>
            <p:ph type="ftr" sz="quarter" idx="15"/>
          </p:nvPr>
        </p:nvSpPr>
        <p:spPr bwMode="gray"/>
        <p:txBody>
          <a:bodyPr/>
          <a:lstStyle>
            <a:lvl1pPr>
              <a:defRPr>
                <a:solidFill>
                  <a:schemeClr val="bg1"/>
                </a:solidFill>
              </a:defRPr>
            </a:lvl1p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6"/>
          </p:nvPr>
        </p:nvSpPr>
        <p:spPr bwMode="gray"/>
        <p:txBody>
          <a:bodyPr/>
          <a:lstStyle/>
          <a:p>
            <a:fld id="{F002F169-18FD-44E9-97D3-E92CE43342A9}" type="slidenum">
              <a:rPr lang="en-GB" altLang="fr-FR" noProof="0" smtClean="0"/>
              <a:pPr/>
              <a:t>‹#›</a:t>
            </a:fld>
            <a:r>
              <a:rPr lang="en-GB" altLang="fr-FR" noProof="0" dirty="0"/>
              <a:t> I</a:t>
            </a: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354310966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_BG_green">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829" cy="6864000"/>
          </a:xfrm>
          <a:prstGeom prst="rect">
            <a:avLst/>
          </a:prstGeom>
        </p:spPr>
      </p:pic>
      <p:sp>
        <p:nvSpPr>
          <p:cNvPr id="2" name="Titre 1"/>
          <p:cNvSpPr>
            <a:spLocks noGrp="1"/>
          </p:cNvSpPr>
          <p:nvPr>
            <p:ph type="title" hasCustomPrompt="1"/>
          </p:nvPr>
        </p:nvSpPr>
        <p:spPr bwMode="gray"/>
        <p:txBody>
          <a:bodyPr/>
          <a:lstStyle>
            <a:lvl1pPr>
              <a:defRPr/>
            </a:lvl1pPr>
          </a:lstStyle>
          <a:p>
            <a:r>
              <a:rPr lang="en-GB" noProof="0" dirty="0"/>
              <a:t>Title</a:t>
            </a:r>
          </a:p>
        </p:txBody>
      </p:sp>
      <p:sp>
        <p:nvSpPr>
          <p:cNvPr id="7" name="Espace réservé du texte 6"/>
          <p:cNvSpPr>
            <a:spLocks noGrp="1"/>
          </p:cNvSpPr>
          <p:nvPr>
            <p:ph type="body" sz="quarter" idx="12" hasCustomPrompt="1"/>
          </p:nvPr>
        </p:nvSpPr>
        <p:spPr bwMode="gray">
          <a:xfrm>
            <a:off x="478367" y="3034801"/>
            <a:ext cx="10562167" cy="2986588"/>
          </a:xfrm>
        </p:spPr>
        <p:txBody>
          <a:bodyPr/>
          <a:lstStyle>
            <a:lvl1pPr>
              <a:defRPr/>
            </a:lvl1pPr>
          </a:lstStyle>
          <a:p>
            <a:pPr lvl="0"/>
            <a:r>
              <a:rPr lang="en-GB" noProof="0" dirty="0"/>
              <a:t>Subtitle</a:t>
            </a:r>
          </a:p>
        </p:txBody>
      </p:sp>
      <p:sp>
        <p:nvSpPr>
          <p:cNvPr id="11" name="Espace réservé de la date 10"/>
          <p:cNvSpPr>
            <a:spLocks noGrp="1"/>
          </p:cNvSpPr>
          <p:nvPr>
            <p:ph type="dt" sz="half" idx="13"/>
          </p:nvPr>
        </p:nvSpPr>
        <p:spPr bwMode="gray"/>
        <p:txBody>
          <a:bodyPr/>
          <a:lstStyle/>
          <a:p>
            <a:endParaRPr lang="en-GB" noProof="0" dirty="0"/>
          </a:p>
        </p:txBody>
      </p:sp>
      <p:sp>
        <p:nvSpPr>
          <p:cNvPr id="12" name="Espace réservé du pied de page 11"/>
          <p:cNvSpPr>
            <a:spLocks noGrp="1"/>
          </p:cNvSpPr>
          <p:nvPr>
            <p:ph type="ftr" sz="quarter" idx="14"/>
          </p:nvPr>
        </p:nvSpPr>
        <p:spPr bwMode="gray"/>
        <p:txBody>
          <a:bodyPr/>
          <a:lstStyle/>
          <a:p>
            <a:r>
              <a:rPr lang="en-US" altLang="fr-FR" noProof="0"/>
              <a:t>Yantai ZLD meeting - 20 Aug. 2018</a:t>
            </a:r>
            <a:endParaRPr lang="en-GB" altLang="fr-FR" noProof="0" dirty="0"/>
          </a:p>
        </p:txBody>
      </p:sp>
      <p:sp>
        <p:nvSpPr>
          <p:cNvPr id="13" name="Espace réservé du numéro de diapositive 12"/>
          <p:cNvSpPr>
            <a:spLocks noGrp="1"/>
          </p:cNvSpPr>
          <p:nvPr>
            <p:ph type="sldNum" sz="quarter" idx="15"/>
          </p:nvPr>
        </p:nvSpPr>
        <p:spPr bwMode="gray"/>
        <p:txBody>
          <a:bodyPr/>
          <a:lstStyle/>
          <a:p>
            <a:fld id="{2BC85812-F953-4AE8-878A-A89F38174EA6}" type="slidenum">
              <a:rPr lang="en-GB" altLang="fr-FR" noProof="0" smtClean="0"/>
              <a:pPr/>
              <a:t>‹#›</a:t>
            </a:fld>
            <a:r>
              <a:rPr lang="en-GB" altLang="fr-FR" noProof="0" dirty="0"/>
              <a:t> I</a:t>
            </a:r>
          </a:p>
        </p:txBody>
      </p:sp>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141051652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bchapter_BG_green_1">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re 1"/>
          <p:cNvSpPr>
            <a:spLocks noGrp="1"/>
          </p:cNvSpPr>
          <p:nvPr>
            <p:ph type="title" hasCustomPrompt="1"/>
          </p:nvPr>
        </p:nvSpPr>
        <p:spPr bwMode="gray">
          <a:xfrm>
            <a:off x="478367" y="3034801"/>
            <a:ext cx="10562167" cy="2986588"/>
          </a:xfrm>
        </p:spPr>
        <p:txBody>
          <a:bodyPr anchor="t" anchorCtr="0"/>
          <a:lstStyle>
            <a:lvl1pPr>
              <a:lnSpc>
                <a:spcPct val="100000"/>
              </a:lnSpc>
              <a:defRPr sz="2533" b="0">
                <a:solidFill>
                  <a:schemeClr val="accent5"/>
                </a:solidFill>
              </a:defRPr>
            </a:lvl1pPr>
          </a:lstStyle>
          <a:p>
            <a:r>
              <a:rPr lang="en-GB" noProof="0" dirty="0"/>
              <a:t>Title</a:t>
            </a:r>
          </a:p>
        </p:txBody>
      </p:sp>
      <p:sp>
        <p:nvSpPr>
          <p:cNvPr id="9" name="Espace réservé de la date 8"/>
          <p:cNvSpPr>
            <a:spLocks noGrp="1"/>
          </p:cNvSpPr>
          <p:nvPr>
            <p:ph type="dt" sz="half" idx="10"/>
          </p:nvPr>
        </p:nvSpPr>
        <p:spPr bwMode="gray"/>
        <p:txBody>
          <a:bodyPr/>
          <a:lstStyle/>
          <a:p>
            <a:endParaRPr lang="en-GB" noProof="0" dirty="0"/>
          </a:p>
        </p:txBody>
      </p:sp>
      <p:sp>
        <p:nvSpPr>
          <p:cNvPr id="10" name="Espace réservé du pied de page 9"/>
          <p:cNvSpPr>
            <a:spLocks noGrp="1"/>
          </p:cNvSpPr>
          <p:nvPr>
            <p:ph type="ftr" sz="quarter" idx="11"/>
          </p:nvPr>
        </p:nvSpPr>
        <p:spPr bwMode="gray"/>
        <p:txBody>
          <a:bodyPr/>
          <a:lstStyle/>
          <a:p>
            <a:r>
              <a:rPr lang="en-US" altLang="fr-FR" noProof="0"/>
              <a:t>Yantai ZLD meeting - 20 Aug. 2018</a:t>
            </a:r>
            <a:endParaRPr lang="en-GB" altLang="fr-FR" noProof="0" dirty="0"/>
          </a:p>
        </p:txBody>
      </p:sp>
      <p:sp>
        <p:nvSpPr>
          <p:cNvPr id="11" name="Espace réservé du numéro de diapositive 10"/>
          <p:cNvSpPr>
            <a:spLocks noGrp="1"/>
          </p:cNvSpPr>
          <p:nvPr>
            <p:ph type="sldNum" sz="quarter" idx="12"/>
          </p:nvPr>
        </p:nvSpPr>
        <p:spPr bwMode="gray"/>
        <p:txBody>
          <a:bodyPr/>
          <a:lstStyle/>
          <a:p>
            <a:fld id="{2BC85812-F953-4AE8-878A-A89F38174EA6}" type="slidenum">
              <a:rPr lang="en-GB" altLang="fr-FR" noProof="0" smtClean="0"/>
              <a:pPr/>
              <a:t>‹#›</a:t>
            </a:fld>
            <a:r>
              <a:rPr lang="en-GB" altLang="fr-FR" noProof="0" dirty="0"/>
              <a:t> I</a:t>
            </a:r>
          </a:p>
        </p:txBody>
      </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72592950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chapter_BG_green_2">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re 1"/>
          <p:cNvSpPr>
            <a:spLocks noGrp="1"/>
          </p:cNvSpPr>
          <p:nvPr>
            <p:ph type="title" hasCustomPrompt="1"/>
          </p:nvPr>
        </p:nvSpPr>
        <p:spPr bwMode="gray">
          <a:xfrm>
            <a:off x="478367" y="3034801"/>
            <a:ext cx="10562167" cy="2986588"/>
          </a:xfrm>
        </p:spPr>
        <p:txBody>
          <a:bodyPr anchor="t" anchorCtr="0"/>
          <a:lstStyle>
            <a:lvl1pPr>
              <a:lnSpc>
                <a:spcPct val="100000"/>
              </a:lnSpc>
              <a:defRPr sz="2533" b="0">
                <a:solidFill>
                  <a:schemeClr val="accent5"/>
                </a:solidFill>
              </a:defRPr>
            </a:lvl1pPr>
          </a:lstStyle>
          <a:p>
            <a:r>
              <a:rPr lang="en-GB" noProof="0" dirty="0"/>
              <a:t>Title</a:t>
            </a:r>
          </a:p>
        </p:txBody>
      </p:sp>
      <p:sp>
        <p:nvSpPr>
          <p:cNvPr id="10" name="Espace réservé de la date 9"/>
          <p:cNvSpPr>
            <a:spLocks noGrp="1"/>
          </p:cNvSpPr>
          <p:nvPr>
            <p:ph type="dt" sz="half" idx="10"/>
          </p:nvPr>
        </p:nvSpPr>
        <p:spPr bwMode="gray"/>
        <p:txBody>
          <a:bodyPr/>
          <a:lstStyle/>
          <a:p>
            <a:endParaRPr lang="en-GB" noProof="0" dirty="0"/>
          </a:p>
        </p:txBody>
      </p:sp>
      <p:sp>
        <p:nvSpPr>
          <p:cNvPr id="11" name="Espace réservé du pied de page 10"/>
          <p:cNvSpPr>
            <a:spLocks noGrp="1"/>
          </p:cNvSpPr>
          <p:nvPr>
            <p:ph type="ftr" sz="quarter" idx="11"/>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2"/>
          </p:nvPr>
        </p:nvSpPr>
        <p:spPr bwMode="gray"/>
        <p:txBody>
          <a:bodyPr/>
          <a:lstStyle/>
          <a:p>
            <a:fld id="{2BC85812-F953-4AE8-878A-A89F38174EA6}" type="slidenum">
              <a:rPr lang="en-GB" altLang="fr-FR" noProof="0" smtClean="0"/>
              <a:pPr/>
              <a:t>‹#›</a:t>
            </a:fld>
            <a:r>
              <a:rPr lang="en-GB" altLang="fr-FR" noProof="0" dirty="0"/>
              <a:t> I</a:t>
            </a: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293406667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A5471-1882-4696-B9D9-C5E34C885C26}"/>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3" name="Footer Placeholder 2">
            <a:extLst>
              <a:ext uri="{FF2B5EF4-FFF2-40B4-BE49-F238E27FC236}">
                <a16:creationId xmlns:a16="http://schemas.microsoft.com/office/drawing/2014/main" id="{33A9B66B-B679-48D0-A18A-E7ED0763D2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9C90EC-E878-42DC-98EF-7B6092CDEEEF}"/>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125052904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bchapter_BG_green_3">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re 1"/>
          <p:cNvSpPr>
            <a:spLocks noGrp="1"/>
          </p:cNvSpPr>
          <p:nvPr>
            <p:ph type="title" hasCustomPrompt="1"/>
          </p:nvPr>
        </p:nvSpPr>
        <p:spPr bwMode="gray">
          <a:xfrm>
            <a:off x="478367" y="3034801"/>
            <a:ext cx="10562167" cy="2986588"/>
          </a:xfrm>
        </p:spPr>
        <p:txBody>
          <a:bodyPr anchor="t" anchorCtr="0"/>
          <a:lstStyle>
            <a:lvl1pPr>
              <a:lnSpc>
                <a:spcPct val="100000"/>
              </a:lnSpc>
              <a:defRPr sz="2533" b="0">
                <a:solidFill>
                  <a:schemeClr val="accent5"/>
                </a:solidFill>
              </a:defRPr>
            </a:lvl1pPr>
          </a:lstStyle>
          <a:p>
            <a:r>
              <a:rPr lang="en-GB" noProof="0" dirty="0"/>
              <a:t>Title</a:t>
            </a:r>
          </a:p>
        </p:txBody>
      </p:sp>
      <p:sp>
        <p:nvSpPr>
          <p:cNvPr id="6" name="Espace réservé de la date 5"/>
          <p:cNvSpPr>
            <a:spLocks noGrp="1"/>
          </p:cNvSpPr>
          <p:nvPr>
            <p:ph type="dt" sz="half" idx="10"/>
          </p:nvPr>
        </p:nvSpPr>
        <p:spPr bwMode="gray"/>
        <p:txBody>
          <a:bodyPr/>
          <a:lstStyle/>
          <a:p>
            <a:endParaRPr lang="en-GB" noProof="0" dirty="0"/>
          </a:p>
        </p:txBody>
      </p:sp>
      <p:sp>
        <p:nvSpPr>
          <p:cNvPr id="11" name="Espace réservé du pied de page 10"/>
          <p:cNvSpPr>
            <a:spLocks noGrp="1"/>
          </p:cNvSpPr>
          <p:nvPr>
            <p:ph type="ftr" sz="quarter" idx="11"/>
          </p:nvPr>
        </p:nvSpPr>
        <p:spPr bwMode="gray"/>
        <p:txBody>
          <a:bodyPr/>
          <a:lstStyle/>
          <a:p>
            <a:r>
              <a:rPr lang="en-US" altLang="fr-FR" noProof="0"/>
              <a:t>Yantai ZLD meeting - 20 Aug. 2018</a:t>
            </a:r>
            <a:endParaRPr lang="en-GB" altLang="fr-FR" noProof="0" dirty="0"/>
          </a:p>
        </p:txBody>
      </p:sp>
      <p:sp>
        <p:nvSpPr>
          <p:cNvPr id="12" name="Espace réservé du numéro de diapositive 11"/>
          <p:cNvSpPr>
            <a:spLocks noGrp="1"/>
          </p:cNvSpPr>
          <p:nvPr>
            <p:ph type="sldNum" sz="quarter" idx="12"/>
          </p:nvPr>
        </p:nvSpPr>
        <p:spPr bwMode="gray"/>
        <p:txBody>
          <a:bodyPr/>
          <a:lstStyle>
            <a:lvl1pPr>
              <a:defRPr>
                <a:solidFill>
                  <a:schemeClr val="accent6"/>
                </a:solidFill>
              </a:defRPr>
            </a:lvl1pPr>
          </a:lstStyle>
          <a:p>
            <a:fld id="{2BC85812-F953-4AE8-878A-A89F38174EA6}" type="slidenum">
              <a:rPr lang="en-GB" altLang="fr-FR" noProof="0" smtClean="0"/>
              <a:pPr/>
              <a:t>‹#›</a:t>
            </a:fld>
            <a:r>
              <a:rPr lang="en-GB" altLang="fr-FR" noProof="0" dirty="0"/>
              <a:t> I</a:t>
            </a:r>
          </a:p>
        </p:txBody>
      </p:sp>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110511791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_BG_blu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re 1"/>
          <p:cNvSpPr>
            <a:spLocks noGrp="1"/>
          </p:cNvSpPr>
          <p:nvPr>
            <p:ph type="title" hasCustomPrompt="1"/>
          </p:nvPr>
        </p:nvSpPr>
        <p:spPr bwMode="gray"/>
        <p:txBody>
          <a:bodyPr/>
          <a:lstStyle>
            <a:lvl1pPr>
              <a:defRPr>
                <a:solidFill>
                  <a:schemeClr val="accent6"/>
                </a:solidFill>
              </a:defRPr>
            </a:lvl1pPr>
          </a:lstStyle>
          <a:p>
            <a:r>
              <a:rPr lang="en-GB" noProof="0" dirty="0"/>
              <a:t>Title</a:t>
            </a:r>
          </a:p>
        </p:txBody>
      </p:sp>
      <p:sp>
        <p:nvSpPr>
          <p:cNvPr id="7" name="Espace réservé du texte 6"/>
          <p:cNvSpPr>
            <a:spLocks noGrp="1"/>
          </p:cNvSpPr>
          <p:nvPr>
            <p:ph type="body" sz="quarter" idx="12" hasCustomPrompt="1"/>
          </p:nvPr>
        </p:nvSpPr>
        <p:spPr bwMode="gray">
          <a:xfrm>
            <a:off x="478367" y="3034801"/>
            <a:ext cx="10562167" cy="2986588"/>
          </a:xfrm>
        </p:spPr>
        <p:txBody>
          <a:bodyPr/>
          <a:lstStyle>
            <a:lvl1pPr>
              <a:defRPr>
                <a:solidFill>
                  <a:schemeClr val="bg1"/>
                </a:solidFill>
              </a:defRPr>
            </a:lvl1pPr>
          </a:lstStyle>
          <a:p>
            <a:pPr lvl="0"/>
            <a:r>
              <a:rPr lang="en-GB" noProof="0" dirty="0"/>
              <a:t>Subtitle</a:t>
            </a:r>
          </a:p>
        </p:txBody>
      </p:sp>
      <p:sp>
        <p:nvSpPr>
          <p:cNvPr id="6" name="Espace réservé de la date 5"/>
          <p:cNvSpPr>
            <a:spLocks noGrp="1"/>
          </p:cNvSpPr>
          <p:nvPr>
            <p:ph type="dt" sz="half" idx="13"/>
          </p:nvPr>
        </p:nvSpPr>
        <p:spPr bwMode="gray"/>
        <p:txBody>
          <a:bodyPr/>
          <a:lstStyle/>
          <a:p>
            <a:endParaRPr lang="en-GB" noProof="0" dirty="0"/>
          </a:p>
        </p:txBody>
      </p:sp>
      <p:sp>
        <p:nvSpPr>
          <p:cNvPr id="12" name="Espace réservé du pied de page 11"/>
          <p:cNvSpPr>
            <a:spLocks noGrp="1"/>
          </p:cNvSpPr>
          <p:nvPr>
            <p:ph type="ftr" sz="quarter" idx="14"/>
          </p:nvPr>
        </p:nvSpPr>
        <p:spPr bwMode="gray"/>
        <p:txBody>
          <a:bodyPr/>
          <a:lstStyle>
            <a:lvl1pPr>
              <a:defRPr>
                <a:solidFill>
                  <a:schemeClr val="bg1"/>
                </a:solidFill>
              </a:defRPr>
            </a:lvl1pPr>
          </a:lstStyle>
          <a:p>
            <a:r>
              <a:rPr lang="en-US" altLang="fr-FR" noProof="0"/>
              <a:t>Yantai ZLD meeting - 20 Aug. 2018</a:t>
            </a:r>
            <a:endParaRPr lang="en-GB" altLang="fr-FR" noProof="0" dirty="0"/>
          </a:p>
        </p:txBody>
      </p:sp>
      <p:sp>
        <p:nvSpPr>
          <p:cNvPr id="13" name="Espace réservé du numéro de diapositive 12"/>
          <p:cNvSpPr>
            <a:spLocks noGrp="1"/>
          </p:cNvSpPr>
          <p:nvPr>
            <p:ph type="sldNum" sz="quarter" idx="15"/>
          </p:nvPr>
        </p:nvSpPr>
        <p:spPr bwMode="gray"/>
        <p:txBody>
          <a:bodyPr/>
          <a:lstStyle>
            <a:lvl1pPr>
              <a:defRPr>
                <a:solidFill>
                  <a:schemeClr val="accent6"/>
                </a:solidFill>
              </a:defRPr>
            </a:lvl1pPr>
          </a:lstStyle>
          <a:p>
            <a:fld id="{2BC85812-F953-4AE8-878A-A89F38174EA6}" type="slidenum">
              <a:rPr lang="en-GB" altLang="fr-FR" noProof="0" smtClean="0"/>
              <a:pPr/>
              <a:t>‹#›</a:t>
            </a:fld>
            <a:r>
              <a:rPr lang="en-GB" altLang="fr-FR" noProof="0" dirty="0"/>
              <a:t> I</a:t>
            </a:r>
          </a:p>
        </p:txBody>
      </p:sp>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150742039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ubchapter_BG_blue_1">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re 1"/>
          <p:cNvSpPr>
            <a:spLocks noGrp="1"/>
          </p:cNvSpPr>
          <p:nvPr>
            <p:ph type="title" hasCustomPrompt="1"/>
          </p:nvPr>
        </p:nvSpPr>
        <p:spPr bwMode="gray">
          <a:xfrm>
            <a:off x="478367" y="3034801"/>
            <a:ext cx="10562167" cy="2986588"/>
          </a:xfrm>
        </p:spPr>
        <p:txBody>
          <a:bodyPr anchor="t" anchorCtr="0"/>
          <a:lstStyle>
            <a:lvl1pPr>
              <a:lnSpc>
                <a:spcPct val="100000"/>
              </a:lnSpc>
              <a:defRPr sz="2533" b="0">
                <a:solidFill>
                  <a:schemeClr val="bg1"/>
                </a:solidFill>
              </a:defRPr>
            </a:lvl1pPr>
          </a:lstStyle>
          <a:p>
            <a:r>
              <a:rPr lang="en-GB" noProof="0" dirty="0"/>
              <a:t>Title</a:t>
            </a:r>
          </a:p>
        </p:txBody>
      </p:sp>
      <p:sp>
        <p:nvSpPr>
          <p:cNvPr id="7" name="Espace réservé de la date 6"/>
          <p:cNvSpPr>
            <a:spLocks noGrp="1"/>
          </p:cNvSpPr>
          <p:nvPr>
            <p:ph type="dt" sz="half" idx="10"/>
          </p:nvPr>
        </p:nvSpPr>
        <p:spPr bwMode="gray"/>
        <p:txBody>
          <a:bodyPr/>
          <a:lstStyle/>
          <a:p>
            <a:endParaRPr lang="en-GB" noProof="0" dirty="0"/>
          </a:p>
        </p:txBody>
      </p:sp>
      <p:sp>
        <p:nvSpPr>
          <p:cNvPr id="9" name="Espace réservé du pied de page 8"/>
          <p:cNvSpPr>
            <a:spLocks noGrp="1"/>
          </p:cNvSpPr>
          <p:nvPr>
            <p:ph type="ftr" sz="quarter" idx="11"/>
          </p:nvPr>
        </p:nvSpPr>
        <p:spPr bwMode="gray"/>
        <p:txBody>
          <a:bodyPr/>
          <a:lstStyle/>
          <a:p>
            <a:r>
              <a:rPr lang="en-US" altLang="fr-FR" noProof="0"/>
              <a:t>Yantai ZLD meeting - 20 Aug. 2018</a:t>
            </a:r>
            <a:endParaRPr lang="en-GB" altLang="fr-FR" noProof="0" dirty="0"/>
          </a:p>
        </p:txBody>
      </p:sp>
      <p:sp>
        <p:nvSpPr>
          <p:cNvPr id="10" name="Espace réservé du numéro de diapositive 9"/>
          <p:cNvSpPr>
            <a:spLocks noGrp="1"/>
          </p:cNvSpPr>
          <p:nvPr>
            <p:ph type="sldNum" sz="quarter" idx="12"/>
          </p:nvPr>
        </p:nvSpPr>
        <p:spPr bwMode="gray"/>
        <p:txBody>
          <a:bodyPr/>
          <a:lstStyle>
            <a:lvl1pPr>
              <a:defRPr>
                <a:solidFill>
                  <a:schemeClr val="accent6"/>
                </a:solidFill>
              </a:defRPr>
            </a:lvl1pPr>
          </a:lstStyle>
          <a:p>
            <a:fld id="{2BC85812-F953-4AE8-878A-A89F38174EA6}" type="slidenum">
              <a:rPr lang="en-GB" altLang="fr-FR" noProof="0" smtClean="0"/>
              <a:pPr/>
              <a:t>‹#›</a:t>
            </a:fld>
            <a:r>
              <a:rPr lang="en-GB" altLang="fr-FR" noProof="0" dirty="0"/>
              <a:t> I</a:t>
            </a:r>
          </a:p>
        </p:txBody>
      </p:sp>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360093208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ubchapter_BG_blue_2">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re 1"/>
          <p:cNvSpPr>
            <a:spLocks noGrp="1"/>
          </p:cNvSpPr>
          <p:nvPr>
            <p:ph type="title" hasCustomPrompt="1"/>
          </p:nvPr>
        </p:nvSpPr>
        <p:spPr bwMode="gray">
          <a:xfrm>
            <a:off x="478367" y="3034801"/>
            <a:ext cx="10562167" cy="2986588"/>
          </a:xfrm>
        </p:spPr>
        <p:txBody>
          <a:bodyPr anchor="t" anchorCtr="0"/>
          <a:lstStyle>
            <a:lvl1pPr>
              <a:lnSpc>
                <a:spcPct val="100000"/>
              </a:lnSpc>
              <a:defRPr sz="2533" b="0">
                <a:solidFill>
                  <a:schemeClr val="accent5"/>
                </a:solidFill>
              </a:defRPr>
            </a:lvl1pPr>
          </a:lstStyle>
          <a:p>
            <a:r>
              <a:rPr lang="en-GB" noProof="0" dirty="0"/>
              <a:t>Title</a:t>
            </a:r>
          </a:p>
        </p:txBody>
      </p:sp>
      <p:sp>
        <p:nvSpPr>
          <p:cNvPr id="6" name="Espace réservé de la date 5"/>
          <p:cNvSpPr>
            <a:spLocks noGrp="1"/>
          </p:cNvSpPr>
          <p:nvPr>
            <p:ph type="dt" sz="half" idx="10"/>
          </p:nvPr>
        </p:nvSpPr>
        <p:spPr bwMode="gray"/>
        <p:txBody>
          <a:bodyPr/>
          <a:lstStyle/>
          <a:p>
            <a:endParaRPr lang="en-GB" noProof="0" dirty="0"/>
          </a:p>
        </p:txBody>
      </p:sp>
      <p:sp>
        <p:nvSpPr>
          <p:cNvPr id="8" name="Espace réservé du pied de page 7"/>
          <p:cNvSpPr>
            <a:spLocks noGrp="1"/>
          </p:cNvSpPr>
          <p:nvPr>
            <p:ph type="ftr" sz="quarter" idx="11"/>
          </p:nvPr>
        </p:nvSpPr>
        <p:spPr bwMode="gray"/>
        <p:txBody>
          <a:bodyPr/>
          <a:lstStyle/>
          <a:p>
            <a:r>
              <a:rPr lang="en-US" altLang="fr-FR" noProof="0"/>
              <a:t>Yantai ZLD meeting - 20 Aug. 2018</a:t>
            </a:r>
            <a:endParaRPr lang="en-GB" altLang="fr-FR" noProof="0" dirty="0"/>
          </a:p>
        </p:txBody>
      </p:sp>
      <p:sp>
        <p:nvSpPr>
          <p:cNvPr id="10" name="Espace réservé du numéro de diapositive 9"/>
          <p:cNvSpPr>
            <a:spLocks noGrp="1"/>
          </p:cNvSpPr>
          <p:nvPr>
            <p:ph type="sldNum" sz="quarter" idx="12"/>
          </p:nvPr>
        </p:nvSpPr>
        <p:spPr bwMode="gray"/>
        <p:txBody>
          <a:bodyPr/>
          <a:lstStyle>
            <a:lvl1pPr>
              <a:defRPr>
                <a:solidFill>
                  <a:schemeClr val="accent5"/>
                </a:solidFill>
              </a:defRPr>
            </a:lvl1pPr>
          </a:lstStyle>
          <a:p>
            <a:fld id="{2BC85812-F953-4AE8-878A-A89F38174EA6}" type="slidenum">
              <a:rPr lang="en-GB" altLang="fr-FR" noProof="0" smtClean="0"/>
              <a:pPr/>
              <a:t>‹#›</a:t>
            </a:fld>
            <a:r>
              <a:rPr lang="en-GB" altLang="fr-FR" noProof="0" dirty="0"/>
              <a:t> I</a:t>
            </a:r>
          </a:p>
        </p:txBody>
      </p:sp>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39615888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chapter_BG_blue_3">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re 1"/>
          <p:cNvSpPr>
            <a:spLocks noGrp="1"/>
          </p:cNvSpPr>
          <p:nvPr>
            <p:ph type="title" hasCustomPrompt="1"/>
          </p:nvPr>
        </p:nvSpPr>
        <p:spPr bwMode="gray">
          <a:xfrm>
            <a:off x="478367" y="3034801"/>
            <a:ext cx="10562167" cy="2986588"/>
          </a:xfrm>
        </p:spPr>
        <p:txBody>
          <a:bodyPr anchor="t" anchorCtr="0"/>
          <a:lstStyle>
            <a:lvl1pPr>
              <a:lnSpc>
                <a:spcPct val="100000"/>
              </a:lnSpc>
              <a:defRPr sz="2533" b="0">
                <a:solidFill>
                  <a:schemeClr val="accent5"/>
                </a:solidFill>
              </a:defRPr>
            </a:lvl1pPr>
          </a:lstStyle>
          <a:p>
            <a:r>
              <a:rPr lang="en-GB" noProof="0" dirty="0"/>
              <a:t>Title</a:t>
            </a:r>
          </a:p>
        </p:txBody>
      </p:sp>
      <p:sp>
        <p:nvSpPr>
          <p:cNvPr id="6" name="Espace réservé de la date 5"/>
          <p:cNvSpPr>
            <a:spLocks noGrp="1"/>
          </p:cNvSpPr>
          <p:nvPr>
            <p:ph type="dt" sz="half" idx="10"/>
          </p:nvPr>
        </p:nvSpPr>
        <p:spPr bwMode="gray"/>
        <p:txBody>
          <a:bodyPr/>
          <a:lstStyle/>
          <a:p>
            <a:endParaRPr lang="en-GB" noProof="0" dirty="0"/>
          </a:p>
        </p:txBody>
      </p:sp>
      <p:sp>
        <p:nvSpPr>
          <p:cNvPr id="7" name="Espace réservé du pied de page 6"/>
          <p:cNvSpPr>
            <a:spLocks noGrp="1"/>
          </p:cNvSpPr>
          <p:nvPr>
            <p:ph type="ftr" sz="quarter" idx="11"/>
          </p:nvPr>
        </p:nvSpPr>
        <p:spPr bwMode="gray"/>
        <p:txBody>
          <a:bodyPr/>
          <a:lstStyle/>
          <a:p>
            <a:r>
              <a:rPr lang="en-US" altLang="fr-FR" noProof="0"/>
              <a:t>Yantai ZLD meeting - 20 Aug. 2018</a:t>
            </a:r>
            <a:endParaRPr lang="en-GB" altLang="fr-FR" noProof="0" dirty="0"/>
          </a:p>
        </p:txBody>
      </p:sp>
      <p:sp>
        <p:nvSpPr>
          <p:cNvPr id="9" name="Espace réservé du numéro de diapositive 8"/>
          <p:cNvSpPr>
            <a:spLocks noGrp="1"/>
          </p:cNvSpPr>
          <p:nvPr>
            <p:ph type="sldNum" sz="quarter" idx="12"/>
          </p:nvPr>
        </p:nvSpPr>
        <p:spPr bwMode="gray"/>
        <p:txBody>
          <a:bodyPr/>
          <a:lstStyle>
            <a:lvl1pPr>
              <a:defRPr>
                <a:solidFill>
                  <a:schemeClr val="accent5"/>
                </a:solidFill>
              </a:defRPr>
            </a:lvl1pPr>
          </a:lstStyle>
          <a:p>
            <a:fld id="{2BC85812-F953-4AE8-878A-A89F38174EA6}" type="slidenum">
              <a:rPr lang="en-GB" altLang="fr-FR" noProof="0" smtClean="0"/>
              <a:pPr/>
              <a:t>‹#›</a:t>
            </a:fld>
            <a:r>
              <a:rPr lang="en-GB" altLang="fr-FR" noProof="0" dirty="0"/>
              <a:t> I</a:t>
            </a:r>
          </a:p>
        </p:txBody>
      </p:sp>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29904779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486E-E19E-454B-804F-BF06EA6F2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23F98-D2C1-481A-BD6D-1D25549905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4A3243-F0AA-44B7-AE99-A4B6B530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337DC7-F4C4-4407-A7AE-4E661F3A8A99}"/>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6" name="Footer Placeholder 5">
            <a:extLst>
              <a:ext uri="{FF2B5EF4-FFF2-40B4-BE49-F238E27FC236}">
                <a16:creationId xmlns:a16="http://schemas.microsoft.com/office/drawing/2014/main" id="{A50254E3-E1BC-4F59-B3BD-38C01DBBC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4C01B2-2326-4DCD-885C-0F57F5B6C06B}"/>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2086384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CD31-CE1A-42EA-93ED-380BB12D7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32471-9352-4E4C-8A2D-BF738290F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E64712-1E49-4109-BB3B-F29205525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CFA1F7-81CC-4A18-B761-F94A6EE1C4BE}"/>
              </a:ext>
            </a:extLst>
          </p:cNvPr>
          <p:cNvSpPr>
            <a:spLocks noGrp="1"/>
          </p:cNvSpPr>
          <p:nvPr>
            <p:ph type="dt" sz="half" idx="10"/>
          </p:nvPr>
        </p:nvSpPr>
        <p:spPr/>
        <p:txBody>
          <a:bodyPr/>
          <a:lstStyle/>
          <a:p>
            <a:fld id="{144D5807-E435-438A-A713-9163AA7CB9E5}" type="datetimeFigureOut">
              <a:rPr lang="en-US" smtClean="0"/>
              <a:t>6/21/2019</a:t>
            </a:fld>
            <a:endParaRPr lang="en-US"/>
          </a:p>
        </p:txBody>
      </p:sp>
      <p:sp>
        <p:nvSpPr>
          <p:cNvPr id="6" name="Footer Placeholder 5">
            <a:extLst>
              <a:ext uri="{FF2B5EF4-FFF2-40B4-BE49-F238E27FC236}">
                <a16:creationId xmlns:a16="http://schemas.microsoft.com/office/drawing/2014/main" id="{4E48D88A-65AF-48EF-9C43-94041D22B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FA603-1EC6-4307-BA75-4562DF76FA67}"/>
              </a:ext>
            </a:extLst>
          </p:cNvPr>
          <p:cNvSpPr>
            <a:spLocks noGrp="1"/>
          </p:cNvSpPr>
          <p:nvPr>
            <p:ph type="sldNum" sz="quarter" idx="12"/>
          </p:nvPr>
        </p:nvSpPr>
        <p:spPr/>
        <p:txBody>
          <a:bodyPr/>
          <a:lstStyle/>
          <a:p>
            <a:fld id="{0D5CDA4B-DB41-43FC-90DB-AA713B0DA2C4}" type="slidenum">
              <a:rPr lang="en-US" smtClean="0"/>
              <a:t>‹#›</a:t>
            </a:fld>
            <a:endParaRPr lang="en-US"/>
          </a:p>
        </p:txBody>
      </p:sp>
    </p:spTree>
    <p:extLst>
      <p:ext uri="{BB962C8B-B14F-4D97-AF65-F5344CB8AC3E}">
        <p14:creationId xmlns:p14="http://schemas.microsoft.com/office/powerpoint/2010/main" val="39263488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6.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6.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BE75FD-E2CD-453C-B91D-849E1AAA1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BAAD2-4425-4E65-AE4D-6B4796F9B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2DD5C-11AD-4591-ADA0-7F9DCBA17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D5807-E435-438A-A713-9163AA7CB9E5}" type="datetimeFigureOut">
              <a:rPr lang="en-US" smtClean="0"/>
              <a:t>6/21/2019</a:t>
            </a:fld>
            <a:endParaRPr lang="en-US"/>
          </a:p>
        </p:txBody>
      </p:sp>
      <p:sp>
        <p:nvSpPr>
          <p:cNvPr id="5" name="Footer Placeholder 4">
            <a:extLst>
              <a:ext uri="{FF2B5EF4-FFF2-40B4-BE49-F238E27FC236}">
                <a16:creationId xmlns:a16="http://schemas.microsoft.com/office/drawing/2014/main" id="{CE2ACB2A-E5EC-47DE-A0BF-B39B6CDCD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67D4D8-5BE9-47B8-84C1-002E63ECD6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CDA4B-DB41-43FC-90DB-AA713B0DA2C4}" type="slidenum">
              <a:rPr lang="en-US" smtClean="0"/>
              <a:t>‹#›</a:t>
            </a:fld>
            <a:endParaRPr lang="en-US"/>
          </a:p>
        </p:txBody>
      </p:sp>
    </p:spTree>
    <p:extLst>
      <p:ext uri="{BB962C8B-B14F-4D97-AF65-F5344CB8AC3E}">
        <p14:creationId xmlns:p14="http://schemas.microsoft.com/office/powerpoint/2010/main" val="122575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2051" name="Rectangle 2"/>
          <p:cNvSpPr>
            <a:spLocks noGrp="1" noChangeArrowheads="1"/>
          </p:cNvSpPr>
          <p:nvPr>
            <p:ph type="title"/>
          </p:nvPr>
        </p:nvSpPr>
        <p:spPr bwMode="gray">
          <a:xfrm>
            <a:off x="476252" y="452968"/>
            <a:ext cx="10564131" cy="168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noProof="0" dirty="0"/>
              <a:t>Title</a:t>
            </a:r>
          </a:p>
        </p:txBody>
      </p:sp>
      <p:sp>
        <p:nvSpPr>
          <p:cNvPr id="2052" name="Rectangle 3"/>
          <p:cNvSpPr>
            <a:spLocks noGrp="1" noChangeArrowheads="1"/>
          </p:cNvSpPr>
          <p:nvPr>
            <p:ph type="body" idx="1"/>
          </p:nvPr>
        </p:nvSpPr>
        <p:spPr bwMode="gray">
          <a:xfrm>
            <a:off x="478367" y="2208001"/>
            <a:ext cx="10562167" cy="9001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Subtitle</a:t>
            </a:r>
          </a:p>
        </p:txBody>
      </p:sp>
      <p:sp>
        <p:nvSpPr>
          <p:cNvPr id="2" name="Espace réservé de la date 1"/>
          <p:cNvSpPr>
            <a:spLocks noGrp="1"/>
          </p:cNvSpPr>
          <p:nvPr>
            <p:ph type="dt" sz="half" idx="2"/>
          </p:nvPr>
        </p:nvSpPr>
        <p:spPr bwMode="gray">
          <a:xfrm>
            <a:off x="1" y="6669088"/>
            <a:ext cx="478367" cy="188912"/>
          </a:xfrm>
          <a:prstGeom prst="rect">
            <a:avLst/>
          </a:prstGeom>
        </p:spPr>
        <p:txBody>
          <a:bodyPr vert="horz" lIns="91440" tIns="45720" rIns="91440" bIns="45720" rtlCol="0" anchor="ctr"/>
          <a:lstStyle>
            <a:lvl1pPr algn="l">
              <a:defRPr sz="133">
                <a:solidFill>
                  <a:schemeClr val="accent6">
                    <a:alpha val="0"/>
                  </a:schemeClr>
                </a:solidFill>
              </a:defRPr>
            </a:lvl1pPr>
          </a:lstStyle>
          <a:p>
            <a:endParaRPr lang="en-GB" noProof="0" dirty="0"/>
          </a:p>
        </p:txBody>
      </p:sp>
      <p:sp>
        <p:nvSpPr>
          <p:cNvPr id="3" name="Espace réservé du pied de page 2"/>
          <p:cNvSpPr>
            <a:spLocks noGrp="1"/>
          </p:cNvSpPr>
          <p:nvPr>
            <p:ph type="ftr" sz="quarter" idx="3"/>
          </p:nvPr>
        </p:nvSpPr>
        <p:spPr bwMode="gray">
          <a:xfrm>
            <a:off x="1" y="6669090"/>
            <a:ext cx="478367" cy="189583"/>
          </a:xfrm>
          <a:prstGeom prst="rect">
            <a:avLst/>
          </a:prstGeom>
        </p:spPr>
        <p:txBody>
          <a:bodyPr vert="horz" lIns="91440" tIns="45720" rIns="91440" bIns="45720" rtlCol="0" anchor="ctr"/>
          <a:lstStyle>
            <a:lvl1pPr algn="ctr">
              <a:defRPr sz="133">
                <a:solidFill>
                  <a:schemeClr val="accent6">
                    <a:alpha val="0"/>
                  </a:schemeClr>
                </a:solidFill>
              </a:defRPr>
            </a:lvl1pPr>
          </a:lstStyle>
          <a:p>
            <a:r>
              <a:rPr lang="pt-BR" noProof="0"/>
              <a:t>JinZhou Petrochemical seminar - 04 Sep. 2018</a:t>
            </a:r>
            <a:endParaRPr lang="en-GB" noProof="0" dirty="0"/>
          </a:p>
        </p:txBody>
      </p:sp>
      <p:sp>
        <p:nvSpPr>
          <p:cNvPr id="4" name="Espace réservé du numéro de diapositive 3"/>
          <p:cNvSpPr>
            <a:spLocks noGrp="1"/>
          </p:cNvSpPr>
          <p:nvPr>
            <p:ph type="sldNum" sz="quarter" idx="4"/>
          </p:nvPr>
        </p:nvSpPr>
        <p:spPr bwMode="gray">
          <a:xfrm>
            <a:off x="1" y="6669088"/>
            <a:ext cx="478367" cy="182563"/>
          </a:xfrm>
          <a:prstGeom prst="rect">
            <a:avLst/>
          </a:prstGeom>
        </p:spPr>
        <p:txBody>
          <a:bodyPr vert="horz" lIns="91440" tIns="45720" rIns="91440" bIns="45720" rtlCol="0" anchor="ctr"/>
          <a:lstStyle>
            <a:lvl1pPr algn="r">
              <a:defRPr sz="133">
                <a:solidFill>
                  <a:schemeClr val="accent6">
                    <a:alpha val="0"/>
                  </a:schemeClr>
                </a:solidFill>
              </a:defRPr>
            </a:lvl1pPr>
          </a:lstStyle>
          <a:p>
            <a:fld id="{24368A89-9C7F-43A7-BE10-515E8145AD10}" type="slidenum">
              <a:rPr lang="en-GB" noProof="0" smtClean="0"/>
              <a:pPr/>
              <a:t>‹#›</a:t>
            </a:fld>
            <a:endParaRPr lang="en-GB" noProof="0" dirty="0"/>
          </a:p>
        </p:txBody>
      </p:sp>
      <p:pic>
        <p:nvPicPr>
          <p:cNvPr id="5" name="Image 4"/>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992000" y="5424000"/>
            <a:ext cx="7200000" cy="1439024"/>
          </a:xfrm>
          <a:prstGeom prst="rect">
            <a:avLst/>
          </a:prstGeom>
        </p:spPr>
      </p:pic>
    </p:spTree>
    <p:extLst>
      <p:ext uri="{BB962C8B-B14F-4D97-AF65-F5344CB8AC3E}">
        <p14:creationId xmlns:p14="http://schemas.microsoft.com/office/powerpoint/2010/main" val="1117186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fade/>
  </p:transition>
  <p:hf hdr="0" ftr="0" dt="0"/>
  <p:txStyles>
    <p:titleStyle>
      <a:lvl1pPr algn="l" rtl="0" eaLnBrk="1" fontAlgn="base" hangingPunct="1">
        <a:lnSpc>
          <a:spcPct val="90000"/>
        </a:lnSpc>
        <a:spcBef>
          <a:spcPct val="0"/>
        </a:spcBef>
        <a:spcAft>
          <a:spcPct val="0"/>
        </a:spcAft>
        <a:defRPr sz="4000" b="1">
          <a:solidFill>
            <a:schemeClr val="accent5"/>
          </a:solidFill>
          <a:latin typeface="+mj-lt"/>
          <a:ea typeface="+mj-ea"/>
          <a:cs typeface="+mj-cs"/>
        </a:defRPr>
      </a:lvl1pPr>
      <a:lvl2pPr algn="l" rtl="0" eaLnBrk="1" fontAlgn="base" hangingPunct="1">
        <a:lnSpc>
          <a:spcPct val="90000"/>
        </a:lnSpc>
        <a:spcBef>
          <a:spcPct val="0"/>
        </a:spcBef>
        <a:spcAft>
          <a:spcPct val="0"/>
        </a:spcAft>
        <a:defRPr sz="4933" b="1">
          <a:solidFill>
            <a:schemeClr val="bg2"/>
          </a:solidFill>
          <a:latin typeface="Arial" charset="0"/>
          <a:cs typeface="Arial" charset="0"/>
        </a:defRPr>
      </a:lvl2pPr>
      <a:lvl3pPr algn="l" rtl="0" eaLnBrk="1" fontAlgn="base" hangingPunct="1">
        <a:lnSpc>
          <a:spcPct val="90000"/>
        </a:lnSpc>
        <a:spcBef>
          <a:spcPct val="0"/>
        </a:spcBef>
        <a:spcAft>
          <a:spcPct val="0"/>
        </a:spcAft>
        <a:defRPr sz="4933" b="1">
          <a:solidFill>
            <a:schemeClr val="bg2"/>
          </a:solidFill>
          <a:latin typeface="Arial" charset="0"/>
          <a:cs typeface="Arial" charset="0"/>
        </a:defRPr>
      </a:lvl3pPr>
      <a:lvl4pPr algn="l" rtl="0" eaLnBrk="1" fontAlgn="base" hangingPunct="1">
        <a:lnSpc>
          <a:spcPct val="90000"/>
        </a:lnSpc>
        <a:spcBef>
          <a:spcPct val="0"/>
        </a:spcBef>
        <a:spcAft>
          <a:spcPct val="0"/>
        </a:spcAft>
        <a:defRPr sz="4933" b="1">
          <a:solidFill>
            <a:schemeClr val="bg2"/>
          </a:solidFill>
          <a:latin typeface="Arial" charset="0"/>
          <a:cs typeface="Arial" charset="0"/>
        </a:defRPr>
      </a:lvl4pPr>
      <a:lvl5pPr algn="l" rtl="0" eaLnBrk="1" fontAlgn="base" hangingPunct="1">
        <a:lnSpc>
          <a:spcPct val="90000"/>
        </a:lnSpc>
        <a:spcBef>
          <a:spcPct val="0"/>
        </a:spcBef>
        <a:spcAft>
          <a:spcPct val="0"/>
        </a:spcAft>
        <a:defRPr sz="4933" b="1">
          <a:solidFill>
            <a:schemeClr val="bg2"/>
          </a:solidFill>
          <a:latin typeface="Arial" charset="0"/>
          <a:cs typeface="Arial" charset="0"/>
        </a:defRPr>
      </a:lvl5pPr>
      <a:lvl6pPr marL="609585" algn="l" rtl="0" eaLnBrk="1" fontAlgn="base" hangingPunct="1">
        <a:lnSpc>
          <a:spcPct val="90000"/>
        </a:lnSpc>
        <a:spcBef>
          <a:spcPct val="0"/>
        </a:spcBef>
        <a:spcAft>
          <a:spcPct val="0"/>
        </a:spcAft>
        <a:defRPr sz="4933" b="1">
          <a:solidFill>
            <a:schemeClr val="tx2"/>
          </a:solidFill>
          <a:latin typeface="Arial" charset="0"/>
          <a:cs typeface="Arial" charset="0"/>
        </a:defRPr>
      </a:lvl6pPr>
      <a:lvl7pPr marL="1219170" algn="l" rtl="0" eaLnBrk="1" fontAlgn="base" hangingPunct="1">
        <a:lnSpc>
          <a:spcPct val="90000"/>
        </a:lnSpc>
        <a:spcBef>
          <a:spcPct val="0"/>
        </a:spcBef>
        <a:spcAft>
          <a:spcPct val="0"/>
        </a:spcAft>
        <a:defRPr sz="4933" b="1">
          <a:solidFill>
            <a:schemeClr val="tx2"/>
          </a:solidFill>
          <a:latin typeface="Arial" charset="0"/>
          <a:cs typeface="Arial" charset="0"/>
        </a:defRPr>
      </a:lvl7pPr>
      <a:lvl8pPr marL="1828754" algn="l" rtl="0" eaLnBrk="1" fontAlgn="base" hangingPunct="1">
        <a:lnSpc>
          <a:spcPct val="90000"/>
        </a:lnSpc>
        <a:spcBef>
          <a:spcPct val="0"/>
        </a:spcBef>
        <a:spcAft>
          <a:spcPct val="0"/>
        </a:spcAft>
        <a:defRPr sz="4933" b="1">
          <a:solidFill>
            <a:schemeClr val="tx2"/>
          </a:solidFill>
          <a:latin typeface="Arial" charset="0"/>
          <a:cs typeface="Arial" charset="0"/>
        </a:defRPr>
      </a:lvl8pPr>
      <a:lvl9pPr marL="2438339" algn="l" rtl="0" eaLnBrk="1" fontAlgn="base" hangingPunct="1">
        <a:lnSpc>
          <a:spcPct val="90000"/>
        </a:lnSpc>
        <a:spcBef>
          <a:spcPct val="0"/>
        </a:spcBef>
        <a:spcAft>
          <a:spcPct val="0"/>
        </a:spcAft>
        <a:defRPr sz="4933" b="1">
          <a:solidFill>
            <a:schemeClr val="tx2"/>
          </a:solidFill>
          <a:latin typeface="Arial" charset="0"/>
          <a:cs typeface="Arial" charset="0"/>
        </a:defRPr>
      </a:lvl9pPr>
    </p:titleStyle>
    <p:bodyStyle>
      <a:lvl1pPr algn="l" defTabSz="1678475" rtl="0" eaLnBrk="1" fontAlgn="base" hangingPunct="1">
        <a:lnSpc>
          <a:spcPct val="90000"/>
        </a:lnSpc>
        <a:spcBef>
          <a:spcPct val="0"/>
        </a:spcBef>
        <a:spcAft>
          <a:spcPct val="0"/>
        </a:spcAft>
        <a:defRPr sz="2400">
          <a:solidFill>
            <a:schemeClr val="bg1"/>
          </a:solidFill>
          <a:latin typeface="+mn-lt"/>
          <a:ea typeface="+mn-ea"/>
          <a:cs typeface="+mn-cs"/>
        </a:defRPr>
      </a:lvl1pPr>
      <a:lvl2pPr algn="l" defTabSz="1678475" rtl="0" eaLnBrk="1" fontAlgn="base" hangingPunct="1">
        <a:lnSpc>
          <a:spcPct val="90000"/>
        </a:lnSpc>
        <a:spcBef>
          <a:spcPct val="50000"/>
        </a:spcBef>
        <a:spcAft>
          <a:spcPct val="0"/>
        </a:spcAft>
        <a:defRPr sz="2933">
          <a:solidFill>
            <a:schemeClr val="tx1"/>
          </a:solidFill>
          <a:latin typeface="+mn-lt"/>
          <a:cs typeface="+mn-cs"/>
        </a:defRPr>
      </a:lvl2pPr>
      <a:lvl3pPr marL="287859" indent="-287859" algn="l" defTabSz="1678475" rtl="0" eaLnBrk="1" fontAlgn="base" hangingPunct="1">
        <a:lnSpc>
          <a:spcPct val="160000"/>
        </a:lnSpc>
        <a:spcBef>
          <a:spcPct val="0"/>
        </a:spcBef>
        <a:spcAft>
          <a:spcPct val="0"/>
        </a:spcAft>
        <a:buSzPct val="150000"/>
        <a:buFont typeface="Wingdings" pitchFamily="2" charset="2"/>
        <a:buChar char="¢"/>
        <a:defRPr sz="1600">
          <a:solidFill>
            <a:schemeClr val="tx1"/>
          </a:solidFill>
          <a:latin typeface="+mn-lt"/>
          <a:cs typeface="+mn-cs"/>
        </a:defRPr>
      </a:lvl3pPr>
      <a:lvl4pPr marL="287859" indent="-262460" algn="l" defTabSz="1678475" rtl="0" eaLnBrk="1" fontAlgn="base" hangingPunct="1">
        <a:lnSpc>
          <a:spcPct val="160000"/>
        </a:lnSpc>
        <a:spcBef>
          <a:spcPct val="0"/>
        </a:spcBef>
        <a:spcAft>
          <a:spcPct val="0"/>
        </a:spcAft>
        <a:buSzPct val="150000"/>
        <a:buFont typeface="Wingdings" pitchFamily="2" charset="2"/>
        <a:buChar char="¡"/>
        <a:defRPr sz="1333">
          <a:solidFill>
            <a:schemeClr val="tx1"/>
          </a:solidFill>
          <a:latin typeface="+mn-lt"/>
          <a:cs typeface="+mn-cs"/>
        </a:defRPr>
      </a:lvl4pPr>
      <a:lvl5pPr marL="575719" indent="-287859" algn="l" defTabSz="1678475" rtl="0" eaLnBrk="1" fontAlgn="base" hangingPunct="1">
        <a:lnSpc>
          <a:spcPct val="120000"/>
        </a:lnSpc>
        <a:spcBef>
          <a:spcPct val="0"/>
        </a:spcBef>
        <a:spcAft>
          <a:spcPct val="0"/>
        </a:spcAft>
        <a:buFont typeface="Wingdings" pitchFamily="2" charset="2"/>
        <a:buChar char="l"/>
        <a:defRPr sz="1333">
          <a:solidFill>
            <a:schemeClr val="tx1"/>
          </a:solidFill>
          <a:latin typeface="+mn-lt"/>
          <a:cs typeface="+mn-cs"/>
        </a:defRPr>
      </a:lvl5pPr>
      <a:lvl6pPr marL="1185304" indent="-287859" algn="l" defTabSz="1678475" rtl="0" eaLnBrk="1" fontAlgn="base" hangingPunct="1">
        <a:lnSpc>
          <a:spcPct val="120000"/>
        </a:lnSpc>
        <a:spcBef>
          <a:spcPct val="0"/>
        </a:spcBef>
        <a:spcAft>
          <a:spcPct val="0"/>
        </a:spcAft>
        <a:buFont typeface="Wingdings" pitchFamily="2" charset="2"/>
        <a:buChar char="l"/>
        <a:defRPr sz="1333">
          <a:solidFill>
            <a:schemeClr val="tx1"/>
          </a:solidFill>
          <a:latin typeface="+mn-lt"/>
          <a:cs typeface="+mn-cs"/>
        </a:defRPr>
      </a:lvl6pPr>
      <a:lvl7pPr marL="1794888" indent="-287859" algn="l" defTabSz="1678475" rtl="0" eaLnBrk="1" fontAlgn="base" hangingPunct="1">
        <a:lnSpc>
          <a:spcPct val="120000"/>
        </a:lnSpc>
        <a:spcBef>
          <a:spcPct val="0"/>
        </a:spcBef>
        <a:spcAft>
          <a:spcPct val="0"/>
        </a:spcAft>
        <a:buFont typeface="Wingdings" pitchFamily="2" charset="2"/>
        <a:buChar char="l"/>
        <a:defRPr sz="1333">
          <a:solidFill>
            <a:schemeClr val="tx1"/>
          </a:solidFill>
          <a:latin typeface="+mn-lt"/>
          <a:cs typeface="+mn-cs"/>
        </a:defRPr>
      </a:lvl7pPr>
      <a:lvl8pPr marL="2404473" indent="-287859" algn="l" defTabSz="1678475" rtl="0" eaLnBrk="1" fontAlgn="base" hangingPunct="1">
        <a:lnSpc>
          <a:spcPct val="120000"/>
        </a:lnSpc>
        <a:spcBef>
          <a:spcPct val="0"/>
        </a:spcBef>
        <a:spcAft>
          <a:spcPct val="0"/>
        </a:spcAft>
        <a:buFont typeface="Wingdings" pitchFamily="2" charset="2"/>
        <a:buChar char="l"/>
        <a:defRPr sz="1333">
          <a:solidFill>
            <a:schemeClr val="tx1"/>
          </a:solidFill>
          <a:latin typeface="+mn-lt"/>
          <a:cs typeface="+mn-cs"/>
        </a:defRPr>
      </a:lvl8pPr>
      <a:lvl9pPr marL="3014058" indent="-287859" algn="l" defTabSz="1678475" rtl="0" eaLnBrk="1" fontAlgn="base" hangingPunct="1">
        <a:lnSpc>
          <a:spcPct val="120000"/>
        </a:lnSpc>
        <a:spcBef>
          <a:spcPct val="0"/>
        </a:spcBef>
        <a:spcAft>
          <a:spcPct val="0"/>
        </a:spcAft>
        <a:buFont typeface="Wingdings" pitchFamily="2" charset="2"/>
        <a:buChar char="l"/>
        <a:defRPr sz="1333">
          <a:solidFill>
            <a:schemeClr val="tx1"/>
          </a:solidFill>
          <a:latin typeface="+mn-lt"/>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gray">
          <a:xfrm>
            <a:off x="478366" y="452968"/>
            <a:ext cx="10562167" cy="12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noProof="0" dirty="0"/>
              <a:t>Title</a:t>
            </a:r>
          </a:p>
        </p:txBody>
      </p:sp>
      <p:sp>
        <p:nvSpPr>
          <p:cNvPr id="1028" name="Rectangle 3"/>
          <p:cNvSpPr>
            <a:spLocks noGrp="1" noChangeArrowheads="1"/>
          </p:cNvSpPr>
          <p:nvPr>
            <p:ph type="body" idx="1"/>
          </p:nvPr>
        </p:nvSpPr>
        <p:spPr bwMode="gray">
          <a:xfrm>
            <a:off x="912285" y="1701801"/>
            <a:ext cx="10128249" cy="431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2" name="Rectangle 4"/>
          <p:cNvSpPr>
            <a:spLocks noGrp="1" noChangeArrowheads="1"/>
          </p:cNvSpPr>
          <p:nvPr>
            <p:ph type="dt" sz="half" idx="2"/>
          </p:nvPr>
        </p:nvSpPr>
        <p:spPr bwMode="gray">
          <a:xfrm>
            <a:off x="1" y="6669088"/>
            <a:ext cx="912284"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sz="133">
                <a:solidFill>
                  <a:schemeClr val="bg1">
                    <a:alpha val="0"/>
                  </a:schemeClr>
                </a:solidFill>
              </a:defRPr>
            </a:lvl1pPr>
          </a:lstStyle>
          <a:p>
            <a:endParaRPr lang="en-GB" altLang="fr-FR" noProof="0" dirty="0"/>
          </a:p>
        </p:txBody>
      </p:sp>
      <p:sp>
        <p:nvSpPr>
          <p:cNvPr id="1029" name="Rectangle 5"/>
          <p:cNvSpPr>
            <a:spLocks noGrp="1" noChangeArrowheads="1"/>
          </p:cNvSpPr>
          <p:nvPr>
            <p:ph type="ftr" sz="quarter" idx="3"/>
          </p:nvPr>
        </p:nvSpPr>
        <p:spPr bwMode="gray">
          <a:xfrm>
            <a:off x="912285" y="6381751"/>
            <a:ext cx="89281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333">
                <a:solidFill>
                  <a:schemeClr val="accent5"/>
                </a:solidFill>
              </a:defRPr>
            </a:lvl1pPr>
          </a:lstStyle>
          <a:p>
            <a:r>
              <a:rPr lang="pt-BR" altLang="fr-FR" noProof="0"/>
              <a:t>JinZhou Petrochemical seminar - 04 Sep. 2018</a:t>
            </a:r>
            <a:endParaRPr lang="en-GB" altLang="fr-FR" noProof="0" dirty="0"/>
          </a:p>
        </p:txBody>
      </p:sp>
      <p:sp>
        <p:nvSpPr>
          <p:cNvPr id="1030" name="Rectangle 6"/>
          <p:cNvSpPr>
            <a:spLocks noGrp="1" noChangeArrowheads="1"/>
          </p:cNvSpPr>
          <p:nvPr>
            <p:ph type="sldNum" sz="quarter" idx="4"/>
          </p:nvPr>
        </p:nvSpPr>
        <p:spPr bwMode="gray">
          <a:xfrm>
            <a:off x="1" y="6381751"/>
            <a:ext cx="912284"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4000" bIns="0" numCol="1" anchor="t" anchorCtr="0" compatLnSpc="1">
            <a:prstTxWarp prst="textNoShape">
              <a:avLst/>
            </a:prstTxWarp>
          </a:bodyPr>
          <a:lstStyle>
            <a:lvl1pPr algn="r">
              <a:defRPr sz="1333" b="1">
                <a:solidFill>
                  <a:schemeClr val="accent6"/>
                </a:solidFill>
              </a:defRPr>
            </a:lvl1pPr>
          </a:lstStyle>
          <a:p>
            <a:fld id="{F002F169-18FD-44E9-97D3-E92CE43342A9}" type="slidenum">
              <a:rPr lang="en-GB" altLang="fr-FR" noProof="0" smtClean="0"/>
              <a:pPr/>
              <a:t>‹#›</a:t>
            </a:fld>
            <a:r>
              <a:rPr lang="en-GB" altLang="fr-FR" noProof="0" dirty="0"/>
              <a:t> I</a:t>
            </a:r>
          </a:p>
        </p:txBody>
      </p:sp>
      <p:pic>
        <p:nvPicPr>
          <p:cNvPr id="8" name="Image 7"/>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23488812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728" r:id="rId17"/>
  </p:sldLayoutIdLst>
  <p:transition>
    <p:fade/>
  </p:transition>
  <p:hf hdr="0" ftr="0" dt="0"/>
  <p:txStyles>
    <p:titleStyle>
      <a:lvl1pPr algn="l" rtl="0" eaLnBrk="0" fontAlgn="base" hangingPunct="0">
        <a:lnSpc>
          <a:spcPct val="90000"/>
        </a:lnSpc>
        <a:spcBef>
          <a:spcPct val="0"/>
        </a:spcBef>
        <a:spcAft>
          <a:spcPct val="0"/>
        </a:spcAft>
        <a:defRPr sz="2667" b="1">
          <a:solidFill>
            <a:schemeClr val="accent6"/>
          </a:solidFill>
          <a:latin typeface="+mj-lt"/>
          <a:ea typeface="+mj-ea"/>
          <a:cs typeface="+mj-cs"/>
        </a:defRPr>
      </a:lvl1pPr>
      <a:lvl2pPr algn="l" rtl="0" eaLnBrk="0" fontAlgn="base" hangingPunct="0">
        <a:lnSpc>
          <a:spcPct val="90000"/>
        </a:lnSpc>
        <a:spcBef>
          <a:spcPct val="0"/>
        </a:spcBef>
        <a:spcAft>
          <a:spcPct val="0"/>
        </a:spcAft>
        <a:defRPr sz="3333" b="1">
          <a:solidFill>
            <a:schemeClr val="tx2"/>
          </a:solidFill>
          <a:latin typeface="Arial" charset="0"/>
          <a:cs typeface="Arial" charset="0"/>
        </a:defRPr>
      </a:lvl2pPr>
      <a:lvl3pPr algn="l" rtl="0" eaLnBrk="0" fontAlgn="base" hangingPunct="0">
        <a:lnSpc>
          <a:spcPct val="90000"/>
        </a:lnSpc>
        <a:spcBef>
          <a:spcPct val="0"/>
        </a:spcBef>
        <a:spcAft>
          <a:spcPct val="0"/>
        </a:spcAft>
        <a:defRPr sz="3333" b="1">
          <a:solidFill>
            <a:schemeClr val="tx2"/>
          </a:solidFill>
          <a:latin typeface="Arial" charset="0"/>
          <a:cs typeface="Arial" charset="0"/>
        </a:defRPr>
      </a:lvl3pPr>
      <a:lvl4pPr algn="l" rtl="0" eaLnBrk="0" fontAlgn="base" hangingPunct="0">
        <a:lnSpc>
          <a:spcPct val="90000"/>
        </a:lnSpc>
        <a:spcBef>
          <a:spcPct val="0"/>
        </a:spcBef>
        <a:spcAft>
          <a:spcPct val="0"/>
        </a:spcAft>
        <a:defRPr sz="3333" b="1">
          <a:solidFill>
            <a:schemeClr val="tx2"/>
          </a:solidFill>
          <a:latin typeface="Arial" charset="0"/>
          <a:cs typeface="Arial" charset="0"/>
        </a:defRPr>
      </a:lvl4pPr>
      <a:lvl5pPr algn="l" rtl="0" eaLnBrk="0" fontAlgn="base" hangingPunct="0">
        <a:lnSpc>
          <a:spcPct val="90000"/>
        </a:lnSpc>
        <a:spcBef>
          <a:spcPct val="0"/>
        </a:spcBef>
        <a:spcAft>
          <a:spcPct val="0"/>
        </a:spcAft>
        <a:defRPr sz="3333" b="1">
          <a:solidFill>
            <a:schemeClr val="tx2"/>
          </a:solidFill>
          <a:latin typeface="Arial" charset="0"/>
          <a:cs typeface="Arial" charset="0"/>
        </a:defRPr>
      </a:lvl5pPr>
      <a:lvl6pPr marL="609585" algn="l" rtl="0" fontAlgn="base">
        <a:spcBef>
          <a:spcPct val="0"/>
        </a:spcBef>
        <a:spcAft>
          <a:spcPct val="0"/>
        </a:spcAft>
        <a:defRPr sz="3333" b="1">
          <a:solidFill>
            <a:schemeClr val="tx2"/>
          </a:solidFill>
          <a:latin typeface="Arial" charset="0"/>
          <a:cs typeface="Arial" charset="0"/>
        </a:defRPr>
      </a:lvl6pPr>
      <a:lvl7pPr marL="1219170" algn="l" rtl="0" fontAlgn="base">
        <a:spcBef>
          <a:spcPct val="0"/>
        </a:spcBef>
        <a:spcAft>
          <a:spcPct val="0"/>
        </a:spcAft>
        <a:defRPr sz="3333" b="1">
          <a:solidFill>
            <a:schemeClr val="tx2"/>
          </a:solidFill>
          <a:latin typeface="Arial" charset="0"/>
          <a:cs typeface="Arial" charset="0"/>
        </a:defRPr>
      </a:lvl7pPr>
      <a:lvl8pPr marL="1828754" algn="l" rtl="0" fontAlgn="base">
        <a:spcBef>
          <a:spcPct val="0"/>
        </a:spcBef>
        <a:spcAft>
          <a:spcPct val="0"/>
        </a:spcAft>
        <a:defRPr sz="3333" b="1">
          <a:solidFill>
            <a:schemeClr val="tx2"/>
          </a:solidFill>
          <a:latin typeface="Arial" charset="0"/>
          <a:cs typeface="Arial" charset="0"/>
        </a:defRPr>
      </a:lvl8pPr>
      <a:lvl9pPr marL="2438339" algn="l" rtl="0" fontAlgn="base">
        <a:spcBef>
          <a:spcPct val="0"/>
        </a:spcBef>
        <a:spcAft>
          <a:spcPct val="0"/>
        </a:spcAft>
        <a:defRPr sz="3333" b="1">
          <a:solidFill>
            <a:schemeClr val="tx2"/>
          </a:solidFill>
          <a:latin typeface="Arial" charset="0"/>
          <a:cs typeface="Arial" charset="0"/>
        </a:defRPr>
      </a:lvl9pPr>
    </p:titleStyle>
    <p:bodyStyle>
      <a:lvl1pPr algn="l" defTabSz="1678475" rtl="0" eaLnBrk="0" fontAlgn="base" hangingPunct="0">
        <a:lnSpc>
          <a:spcPct val="120000"/>
        </a:lnSpc>
        <a:spcBef>
          <a:spcPct val="50000"/>
        </a:spcBef>
        <a:spcAft>
          <a:spcPct val="0"/>
        </a:spcAft>
        <a:defRPr sz="2000" b="1" baseline="0">
          <a:solidFill>
            <a:schemeClr val="accent5"/>
          </a:solidFill>
          <a:latin typeface="+mn-lt"/>
          <a:ea typeface="+mn-ea"/>
          <a:cs typeface="+mn-cs"/>
        </a:defRPr>
      </a:lvl1pPr>
      <a:lvl2pPr algn="l" defTabSz="1678475" rtl="0" eaLnBrk="0" fontAlgn="base" hangingPunct="0">
        <a:lnSpc>
          <a:spcPct val="110000"/>
        </a:lnSpc>
        <a:spcBef>
          <a:spcPct val="0"/>
        </a:spcBef>
        <a:spcAft>
          <a:spcPct val="0"/>
        </a:spcAft>
        <a:defRPr sz="1600" baseline="0">
          <a:solidFill>
            <a:schemeClr val="accent5"/>
          </a:solidFill>
          <a:latin typeface="+mn-lt"/>
          <a:cs typeface="+mn-cs"/>
        </a:defRPr>
      </a:lvl2pPr>
      <a:lvl3pPr marL="287859" indent="-287859" algn="l" defTabSz="1678475" rtl="0" eaLnBrk="0" fontAlgn="base" hangingPunct="0">
        <a:spcBef>
          <a:spcPct val="30000"/>
        </a:spcBef>
        <a:spcAft>
          <a:spcPct val="30000"/>
        </a:spcAft>
        <a:buClr>
          <a:schemeClr val="accent6"/>
        </a:buClr>
        <a:buSzPct val="150000"/>
        <a:buFont typeface="Wingdings" pitchFamily="2" charset="2"/>
        <a:buChar char=""/>
        <a:defRPr sz="1333" baseline="0">
          <a:solidFill>
            <a:schemeClr val="accent5"/>
          </a:solidFill>
          <a:latin typeface="+mn-lt"/>
          <a:cs typeface="+mn-cs"/>
        </a:defRPr>
      </a:lvl3pPr>
      <a:lvl4pPr marL="287859" indent="-262460" algn="l" defTabSz="1678475" rtl="0" eaLnBrk="0" fontAlgn="base" hangingPunct="0">
        <a:spcBef>
          <a:spcPct val="30000"/>
        </a:spcBef>
        <a:spcAft>
          <a:spcPct val="30000"/>
        </a:spcAft>
        <a:buClr>
          <a:schemeClr val="accent6"/>
        </a:buClr>
        <a:buSzPct val="150000"/>
        <a:buFont typeface="Wingdings" pitchFamily="2" charset="2"/>
        <a:buChar char=""/>
        <a:defRPr sz="1067" baseline="0">
          <a:solidFill>
            <a:schemeClr val="accent5"/>
          </a:solidFill>
          <a:latin typeface="+mn-lt"/>
          <a:cs typeface="+mn-cs"/>
        </a:defRPr>
      </a:lvl4pPr>
      <a:lvl5pPr marL="575719" indent="-287859" algn="l" defTabSz="1678475" rtl="0" eaLnBrk="0" fontAlgn="base" hangingPunct="0">
        <a:lnSpc>
          <a:spcPct val="120000"/>
        </a:lnSpc>
        <a:spcBef>
          <a:spcPct val="0"/>
        </a:spcBef>
        <a:spcAft>
          <a:spcPct val="0"/>
        </a:spcAft>
        <a:buClr>
          <a:schemeClr val="accent6"/>
        </a:buClr>
        <a:buFont typeface="Wingdings" pitchFamily="2" charset="2"/>
        <a:buChar char="l"/>
        <a:defRPr sz="1067" baseline="0">
          <a:solidFill>
            <a:schemeClr val="accent5"/>
          </a:solidFill>
          <a:latin typeface="+mn-lt"/>
          <a:cs typeface="+mn-cs"/>
        </a:defRPr>
      </a:lvl5pPr>
      <a:lvl6pPr marL="4923244" indent="-243411" algn="l" defTabSz="1678475" rtl="0" fontAlgn="base">
        <a:spcBef>
          <a:spcPct val="0"/>
        </a:spcBef>
        <a:spcAft>
          <a:spcPct val="0"/>
        </a:spcAft>
        <a:buFont typeface="Wingdings" pitchFamily="2" charset="2"/>
        <a:buChar char="l"/>
        <a:defRPr sz="1333">
          <a:solidFill>
            <a:schemeClr val="tx1"/>
          </a:solidFill>
          <a:latin typeface="+mn-lt"/>
          <a:cs typeface="+mn-cs"/>
        </a:defRPr>
      </a:lvl6pPr>
      <a:lvl7pPr marL="5532828" indent="-243411" algn="l" defTabSz="1678475" rtl="0" fontAlgn="base">
        <a:spcBef>
          <a:spcPct val="0"/>
        </a:spcBef>
        <a:spcAft>
          <a:spcPct val="0"/>
        </a:spcAft>
        <a:buFont typeface="Wingdings" pitchFamily="2" charset="2"/>
        <a:buChar char="l"/>
        <a:defRPr sz="1333">
          <a:solidFill>
            <a:schemeClr val="tx1"/>
          </a:solidFill>
          <a:latin typeface="+mn-lt"/>
          <a:cs typeface="+mn-cs"/>
        </a:defRPr>
      </a:lvl7pPr>
      <a:lvl8pPr marL="6142413" indent="-243411" algn="l" defTabSz="1678475" rtl="0" fontAlgn="base">
        <a:spcBef>
          <a:spcPct val="0"/>
        </a:spcBef>
        <a:spcAft>
          <a:spcPct val="0"/>
        </a:spcAft>
        <a:buFont typeface="Wingdings" pitchFamily="2" charset="2"/>
        <a:buChar char="l"/>
        <a:defRPr sz="1333">
          <a:solidFill>
            <a:schemeClr val="tx1"/>
          </a:solidFill>
          <a:latin typeface="+mn-lt"/>
          <a:cs typeface="+mn-cs"/>
        </a:defRPr>
      </a:lvl8pPr>
      <a:lvl9pPr marL="6751998" indent="-243411" algn="l" defTabSz="1678475" rtl="0" fontAlgn="base">
        <a:spcBef>
          <a:spcPct val="0"/>
        </a:spcBef>
        <a:spcAft>
          <a:spcPct val="0"/>
        </a:spcAft>
        <a:buFont typeface="Wingdings" pitchFamily="2" charset="2"/>
        <a:buChar char="l"/>
        <a:defRPr sz="1333">
          <a:solidFill>
            <a:schemeClr val="tx1"/>
          </a:solidFill>
          <a:latin typeface="+mn-lt"/>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gray">
          <a:xfrm>
            <a:off x="478366" y="452968"/>
            <a:ext cx="10562167" cy="12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noProof="0" dirty="0"/>
              <a:t>Title</a:t>
            </a:r>
          </a:p>
        </p:txBody>
      </p:sp>
      <p:sp>
        <p:nvSpPr>
          <p:cNvPr id="1028" name="Rectangle 3"/>
          <p:cNvSpPr>
            <a:spLocks noGrp="1" noChangeArrowheads="1"/>
          </p:cNvSpPr>
          <p:nvPr>
            <p:ph type="body" idx="1"/>
          </p:nvPr>
        </p:nvSpPr>
        <p:spPr bwMode="gray">
          <a:xfrm>
            <a:off x="912285" y="1701801"/>
            <a:ext cx="10128249" cy="431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2" name="Rectangle 4"/>
          <p:cNvSpPr>
            <a:spLocks noGrp="1" noChangeArrowheads="1"/>
          </p:cNvSpPr>
          <p:nvPr>
            <p:ph type="dt" sz="half" idx="2"/>
          </p:nvPr>
        </p:nvSpPr>
        <p:spPr bwMode="gray">
          <a:xfrm>
            <a:off x="1" y="6669088"/>
            <a:ext cx="912284"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sz="133">
                <a:solidFill>
                  <a:schemeClr val="bg1">
                    <a:alpha val="0"/>
                  </a:schemeClr>
                </a:solidFill>
              </a:defRPr>
            </a:lvl1pPr>
          </a:lstStyle>
          <a:p>
            <a:endParaRPr lang="en-GB" altLang="fr-FR" noProof="0" dirty="0"/>
          </a:p>
        </p:txBody>
      </p:sp>
      <p:sp>
        <p:nvSpPr>
          <p:cNvPr id="1029" name="Rectangle 5"/>
          <p:cNvSpPr>
            <a:spLocks noGrp="1" noChangeArrowheads="1"/>
          </p:cNvSpPr>
          <p:nvPr>
            <p:ph type="ftr" sz="quarter" idx="3"/>
          </p:nvPr>
        </p:nvSpPr>
        <p:spPr bwMode="gray">
          <a:xfrm>
            <a:off x="912285" y="6381751"/>
            <a:ext cx="89281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333">
                <a:solidFill>
                  <a:schemeClr val="accent5"/>
                </a:solidFill>
              </a:defRPr>
            </a:lvl1pPr>
          </a:lstStyle>
          <a:p>
            <a:r>
              <a:rPr lang="en-US" altLang="fr-FR" noProof="0"/>
              <a:t>Yantai ZLD meeting - 20 Aug. 2018</a:t>
            </a:r>
            <a:endParaRPr lang="en-GB" altLang="fr-FR" noProof="0" dirty="0"/>
          </a:p>
        </p:txBody>
      </p:sp>
      <p:sp>
        <p:nvSpPr>
          <p:cNvPr id="1030" name="Rectangle 6"/>
          <p:cNvSpPr>
            <a:spLocks noGrp="1" noChangeArrowheads="1"/>
          </p:cNvSpPr>
          <p:nvPr>
            <p:ph type="sldNum" sz="quarter" idx="4"/>
          </p:nvPr>
        </p:nvSpPr>
        <p:spPr bwMode="gray">
          <a:xfrm>
            <a:off x="1" y="6381751"/>
            <a:ext cx="912284"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4000" bIns="0" numCol="1" anchor="t" anchorCtr="0" compatLnSpc="1">
            <a:prstTxWarp prst="textNoShape">
              <a:avLst/>
            </a:prstTxWarp>
          </a:bodyPr>
          <a:lstStyle>
            <a:lvl1pPr algn="r">
              <a:defRPr sz="1333" b="1">
                <a:solidFill>
                  <a:schemeClr val="accent6"/>
                </a:solidFill>
              </a:defRPr>
            </a:lvl1pPr>
          </a:lstStyle>
          <a:p>
            <a:fld id="{F002F169-18FD-44E9-97D3-E92CE43342A9}" type="slidenum">
              <a:rPr lang="en-GB" altLang="fr-FR" noProof="0" smtClean="0"/>
              <a:pPr/>
              <a:t>‹#›</a:t>
            </a:fld>
            <a:r>
              <a:rPr lang="en-GB" altLang="fr-FR" noProof="0" dirty="0"/>
              <a:t> I</a:t>
            </a:r>
          </a:p>
        </p:txBody>
      </p:sp>
      <p:pic>
        <p:nvPicPr>
          <p:cNvPr id="8" name="Imag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117737672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26" r:id="rId17"/>
  </p:sldLayoutIdLst>
  <p:transition>
    <p:fade/>
  </p:transition>
  <p:hf hdr="0" ftr="0" dt="0"/>
  <p:txStyles>
    <p:titleStyle>
      <a:lvl1pPr algn="l" rtl="0" eaLnBrk="0" fontAlgn="base" hangingPunct="0">
        <a:lnSpc>
          <a:spcPct val="90000"/>
        </a:lnSpc>
        <a:spcBef>
          <a:spcPct val="0"/>
        </a:spcBef>
        <a:spcAft>
          <a:spcPct val="0"/>
        </a:spcAft>
        <a:defRPr sz="2667" b="1">
          <a:solidFill>
            <a:schemeClr val="accent6"/>
          </a:solidFill>
          <a:latin typeface="+mj-lt"/>
          <a:ea typeface="+mj-ea"/>
          <a:cs typeface="+mj-cs"/>
        </a:defRPr>
      </a:lvl1pPr>
      <a:lvl2pPr algn="l" rtl="0" eaLnBrk="0" fontAlgn="base" hangingPunct="0">
        <a:lnSpc>
          <a:spcPct val="90000"/>
        </a:lnSpc>
        <a:spcBef>
          <a:spcPct val="0"/>
        </a:spcBef>
        <a:spcAft>
          <a:spcPct val="0"/>
        </a:spcAft>
        <a:defRPr sz="3333" b="1">
          <a:solidFill>
            <a:schemeClr val="tx2"/>
          </a:solidFill>
          <a:latin typeface="Arial" charset="0"/>
          <a:cs typeface="Arial" charset="0"/>
        </a:defRPr>
      </a:lvl2pPr>
      <a:lvl3pPr algn="l" rtl="0" eaLnBrk="0" fontAlgn="base" hangingPunct="0">
        <a:lnSpc>
          <a:spcPct val="90000"/>
        </a:lnSpc>
        <a:spcBef>
          <a:spcPct val="0"/>
        </a:spcBef>
        <a:spcAft>
          <a:spcPct val="0"/>
        </a:spcAft>
        <a:defRPr sz="3333" b="1">
          <a:solidFill>
            <a:schemeClr val="tx2"/>
          </a:solidFill>
          <a:latin typeface="Arial" charset="0"/>
          <a:cs typeface="Arial" charset="0"/>
        </a:defRPr>
      </a:lvl3pPr>
      <a:lvl4pPr algn="l" rtl="0" eaLnBrk="0" fontAlgn="base" hangingPunct="0">
        <a:lnSpc>
          <a:spcPct val="90000"/>
        </a:lnSpc>
        <a:spcBef>
          <a:spcPct val="0"/>
        </a:spcBef>
        <a:spcAft>
          <a:spcPct val="0"/>
        </a:spcAft>
        <a:defRPr sz="3333" b="1">
          <a:solidFill>
            <a:schemeClr val="tx2"/>
          </a:solidFill>
          <a:latin typeface="Arial" charset="0"/>
          <a:cs typeface="Arial" charset="0"/>
        </a:defRPr>
      </a:lvl4pPr>
      <a:lvl5pPr algn="l" rtl="0" eaLnBrk="0" fontAlgn="base" hangingPunct="0">
        <a:lnSpc>
          <a:spcPct val="90000"/>
        </a:lnSpc>
        <a:spcBef>
          <a:spcPct val="0"/>
        </a:spcBef>
        <a:spcAft>
          <a:spcPct val="0"/>
        </a:spcAft>
        <a:defRPr sz="3333" b="1">
          <a:solidFill>
            <a:schemeClr val="tx2"/>
          </a:solidFill>
          <a:latin typeface="Arial" charset="0"/>
          <a:cs typeface="Arial" charset="0"/>
        </a:defRPr>
      </a:lvl5pPr>
      <a:lvl6pPr marL="609585" algn="l" rtl="0" fontAlgn="base">
        <a:spcBef>
          <a:spcPct val="0"/>
        </a:spcBef>
        <a:spcAft>
          <a:spcPct val="0"/>
        </a:spcAft>
        <a:defRPr sz="3333" b="1">
          <a:solidFill>
            <a:schemeClr val="tx2"/>
          </a:solidFill>
          <a:latin typeface="Arial" charset="0"/>
          <a:cs typeface="Arial" charset="0"/>
        </a:defRPr>
      </a:lvl6pPr>
      <a:lvl7pPr marL="1219170" algn="l" rtl="0" fontAlgn="base">
        <a:spcBef>
          <a:spcPct val="0"/>
        </a:spcBef>
        <a:spcAft>
          <a:spcPct val="0"/>
        </a:spcAft>
        <a:defRPr sz="3333" b="1">
          <a:solidFill>
            <a:schemeClr val="tx2"/>
          </a:solidFill>
          <a:latin typeface="Arial" charset="0"/>
          <a:cs typeface="Arial" charset="0"/>
        </a:defRPr>
      </a:lvl7pPr>
      <a:lvl8pPr marL="1828754" algn="l" rtl="0" fontAlgn="base">
        <a:spcBef>
          <a:spcPct val="0"/>
        </a:spcBef>
        <a:spcAft>
          <a:spcPct val="0"/>
        </a:spcAft>
        <a:defRPr sz="3333" b="1">
          <a:solidFill>
            <a:schemeClr val="tx2"/>
          </a:solidFill>
          <a:latin typeface="Arial" charset="0"/>
          <a:cs typeface="Arial" charset="0"/>
        </a:defRPr>
      </a:lvl8pPr>
      <a:lvl9pPr marL="2438339" algn="l" rtl="0" fontAlgn="base">
        <a:spcBef>
          <a:spcPct val="0"/>
        </a:spcBef>
        <a:spcAft>
          <a:spcPct val="0"/>
        </a:spcAft>
        <a:defRPr sz="3333" b="1">
          <a:solidFill>
            <a:schemeClr val="tx2"/>
          </a:solidFill>
          <a:latin typeface="Arial" charset="0"/>
          <a:cs typeface="Arial" charset="0"/>
        </a:defRPr>
      </a:lvl9pPr>
    </p:titleStyle>
    <p:bodyStyle>
      <a:lvl1pPr algn="l" defTabSz="1678475" rtl="0" eaLnBrk="0" fontAlgn="base" hangingPunct="0">
        <a:lnSpc>
          <a:spcPct val="120000"/>
        </a:lnSpc>
        <a:spcBef>
          <a:spcPct val="50000"/>
        </a:spcBef>
        <a:spcAft>
          <a:spcPct val="0"/>
        </a:spcAft>
        <a:defRPr sz="2000" b="1" baseline="0">
          <a:solidFill>
            <a:schemeClr val="accent5"/>
          </a:solidFill>
          <a:latin typeface="+mn-lt"/>
          <a:ea typeface="+mn-ea"/>
          <a:cs typeface="+mn-cs"/>
        </a:defRPr>
      </a:lvl1pPr>
      <a:lvl2pPr algn="l" defTabSz="1678475" rtl="0" eaLnBrk="0" fontAlgn="base" hangingPunct="0">
        <a:lnSpc>
          <a:spcPct val="110000"/>
        </a:lnSpc>
        <a:spcBef>
          <a:spcPct val="0"/>
        </a:spcBef>
        <a:spcAft>
          <a:spcPct val="0"/>
        </a:spcAft>
        <a:defRPr sz="1600" baseline="0">
          <a:solidFill>
            <a:schemeClr val="accent5"/>
          </a:solidFill>
          <a:latin typeface="+mn-lt"/>
          <a:cs typeface="+mn-cs"/>
        </a:defRPr>
      </a:lvl2pPr>
      <a:lvl3pPr marL="287859" indent="-287859" algn="l" defTabSz="1678475" rtl="0" eaLnBrk="0" fontAlgn="base" hangingPunct="0">
        <a:spcBef>
          <a:spcPct val="30000"/>
        </a:spcBef>
        <a:spcAft>
          <a:spcPct val="30000"/>
        </a:spcAft>
        <a:buClr>
          <a:schemeClr val="accent6"/>
        </a:buClr>
        <a:buSzPct val="150000"/>
        <a:buFont typeface="Wingdings" pitchFamily="2" charset="2"/>
        <a:buChar char=""/>
        <a:defRPr sz="1333" baseline="0">
          <a:solidFill>
            <a:schemeClr val="accent5"/>
          </a:solidFill>
          <a:latin typeface="+mn-lt"/>
          <a:cs typeface="+mn-cs"/>
        </a:defRPr>
      </a:lvl3pPr>
      <a:lvl4pPr marL="287859" indent="-262460" algn="l" defTabSz="1678475" rtl="0" eaLnBrk="0" fontAlgn="base" hangingPunct="0">
        <a:spcBef>
          <a:spcPct val="30000"/>
        </a:spcBef>
        <a:spcAft>
          <a:spcPct val="30000"/>
        </a:spcAft>
        <a:buClr>
          <a:schemeClr val="accent6"/>
        </a:buClr>
        <a:buSzPct val="150000"/>
        <a:buFont typeface="Wingdings" pitchFamily="2" charset="2"/>
        <a:buChar char=""/>
        <a:defRPr sz="1067" baseline="0">
          <a:solidFill>
            <a:schemeClr val="accent5"/>
          </a:solidFill>
          <a:latin typeface="+mn-lt"/>
          <a:cs typeface="+mn-cs"/>
        </a:defRPr>
      </a:lvl4pPr>
      <a:lvl5pPr marL="575719" indent="-287859" algn="l" defTabSz="1678475" rtl="0" eaLnBrk="0" fontAlgn="base" hangingPunct="0">
        <a:lnSpc>
          <a:spcPct val="120000"/>
        </a:lnSpc>
        <a:spcBef>
          <a:spcPct val="0"/>
        </a:spcBef>
        <a:spcAft>
          <a:spcPct val="0"/>
        </a:spcAft>
        <a:buClr>
          <a:schemeClr val="accent6"/>
        </a:buClr>
        <a:buFont typeface="Wingdings" pitchFamily="2" charset="2"/>
        <a:buChar char="l"/>
        <a:defRPr sz="1067" baseline="0">
          <a:solidFill>
            <a:schemeClr val="accent5"/>
          </a:solidFill>
          <a:latin typeface="+mn-lt"/>
          <a:cs typeface="+mn-cs"/>
        </a:defRPr>
      </a:lvl5pPr>
      <a:lvl6pPr marL="4923244" indent="-243411" algn="l" defTabSz="1678475" rtl="0" fontAlgn="base">
        <a:spcBef>
          <a:spcPct val="0"/>
        </a:spcBef>
        <a:spcAft>
          <a:spcPct val="0"/>
        </a:spcAft>
        <a:buFont typeface="Wingdings" pitchFamily="2" charset="2"/>
        <a:buChar char="l"/>
        <a:defRPr sz="1333">
          <a:solidFill>
            <a:schemeClr val="tx1"/>
          </a:solidFill>
          <a:latin typeface="+mn-lt"/>
          <a:cs typeface="+mn-cs"/>
        </a:defRPr>
      </a:lvl6pPr>
      <a:lvl7pPr marL="5532828" indent="-243411" algn="l" defTabSz="1678475" rtl="0" fontAlgn="base">
        <a:spcBef>
          <a:spcPct val="0"/>
        </a:spcBef>
        <a:spcAft>
          <a:spcPct val="0"/>
        </a:spcAft>
        <a:buFont typeface="Wingdings" pitchFamily="2" charset="2"/>
        <a:buChar char="l"/>
        <a:defRPr sz="1333">
          <a:solidFill>
            <a:schemeClr val="tx1"/>
          </a:solidFill>
          <a:latin typeface="+mn-lt"/>
          <a:cs typeface="+mn-cs"/>
        </a:defRPr>
      </a:lvl7pPr>
      <a:lvl8pPr marL="6142413" indent="-243411" algn="l" defTabSz="1678475" rtl="0" fontAlgn="base">
        <a:spcBef>
          <a:spcPct val="0"/>
        </a:spcBef>
        <a:spcAft>
          <a:spcPct val="0"/>
        </a:spcAft>
        <a:buFont typeface="Wingdings" pitchFamily="2" charset="2"/>
        <a:buChar char="l"/>
        <a:defRPr sz="1333">
          <a:solidFill>
            <a:schemeClr val="tx1"/>
          </a:solidFill>
          <a:latin typeface="+mn-lt"/>
          <a:cs typeface="+mn-cs"/>
        </a:defRPr>
      </a:lvl8pPr>
      <a:lvl9pPr marL="6751998" indent="-243411" algn="l" defTabSz="1678475" rtl="0" fontAlgn="base">
        <a:spcBef>
          <a:spcPct val="0"/>
        </a:spcBef>
        <a:spcAft>
          <a:spcPct val="0"/>
        </a:spcAft>
        <a:buFont typeface="Wingdings" pitchFamily="2" charset="2"/>
        <a:buChar char="l"/>
        <a:defRPr sz="1333">
          <a:solidFill>
            <a:schemeClr val="tx1"/>
          </a:solidFill>
          <a:latin typeface="+mn-lt"/>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gray">
          <a:xfrm>
            <a:off x="478366" y="452968"/>
            <a:ext cx="10562167" cy="12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noProof="0" dirty="0"/>
              <a:t>Title</a:t>
            </a:r>
          </a:p>
        </p:txBody>
      </p:sp>
      <p:sp>
        <p:nvSpPr>
          <p:cNvPr id="1028" name="Rectangle 3"/>
          <p:cNvSpPr>
            <a:spLocks noGrp="1" noChangeArrowheads="1"/>
          </p:cNvSpPr>
          <p:nvPr>
            <p:ph type="body" idx="1"/>
          </p:nvPr>
        </p:nvSpPr>
        <p:spPr bwMode="gray">
          <a:xfrm>
            <a:off x="912285" y="1701801"/>
            <a:ext cx="10128249" cy="431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2" name="Rectangle 4"/>
          <p:cNvSpPr>
            <a:spLocks noGrp="1" noChangeArrowheads="1"/>
          </p:cNvSpPr>
          <p:nvPr>
            <p:ph type="dt" sz="half" idx="2"/>
          </p:nvPr>
        </p:nvSpPr>
        <p:spPr bwMode="gray">
          <a:xfrm>
            <a:off x="1" y="6669088"/>
            <a:ext cx="912284"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sz="133">
                <a:solidFill>
                  <a:schemeClr val="bg1">
                    <a:alpha val="0"/>
                  </a:schemeClr>
                </a:solidFill>
              </a:defRPr>
            </a:lvl1pPr>
          </a:lstStyle>
          <a:p>
            <a:endParaRPr lang="en-GB" altLang="fr-FR" noProof="0" dirty="0"/>
          </a:p>
        </p:txBody>
      </p:sp>
      <p:sp>
        <p:nvSpPr>
          <p:cNvPr id="1029" name="Rectangle 5"/>
          <p:cNvSpPr>
            <a:spLocks noGrp="1" noChangeArrowheads="1"/>
          </p:cNvSpPr>
          <p:nvPr>
            <p:ph type="ftr" sz="quarter" idx="3"/>
          </p:nvPr>
        </p:nvSpPr>
        <p:spPr bwMode="gray">
          <a:xfrm>
            <a:off x="912285" y="6381751"/>
            <a:ext cx="89281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333">
                <a:solidFill>
                  <a:schemeClr val="accent5"/>
                </a:solidFill>
              </a:defRPr>
            </a:lvl1pPr>
          </a:lstStyle>
          <a:p>
            <a:r>
              <a:rPr lang="en-US" altLang="fr-FR" noProof="0"/>
              <a:t>Yantai ZLD meeting - 20 Aug. 2018</a:t>
            </a:r>
            <a:endParaRPr lang="en-GB" altLang="fr-FR" noProof="0" dirty="0"/>
          </a:p>
        </p:txBody>
      </p:sp>
      <p:sp>
        <p:nvSpPr>
          <p:cNvPr id="1030" name="Rectangle 6"/>
          <p:cNvSpPr>
            <a:spLocks noGrp="1" noChangeArrowheads="1"/>
          </p:cNvSpPr>
          <p:nvPr>
            <p:ph type="sldNum" sz="quarter" idx="4"/>
          </p:nvPr>
        </p:nvSpPr>
        <p:spPr bwMode="gray">
          <a:xfrm>
            <a:off x="1" y="6381751"/>
            <a:ext cx="912284"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4000" bIns="0" numCol="1" anchor="t" anchorCtr="0" compatLnSpc="1">
            <a:prstTxWarp prst="textNoShape">
              <a:avLst/>
            </a:prstTxWarp>
          </a:bodyPr>
          <a:lstStyle>
            <a:lvl1pPr algn="r">
              <a:defRPr sz="1333" b="1">
                <a:solidFill>
                  <a:schemeClr val="accent6"/>
                </a:solidFill>
              </a:defRPr>
            </a:lvl1pPr>
          </a:lstStyle>
          <a:p>
            <a:fld id="{F002F169-18FD-44E9-97D3-E92CE43342A9}" type="slidenum">
              <a:rPr lang="en-GB" altLang="fr-FR" noProof="0" smtClean="0"/>
              <a:pPr/>
              <a:t>‹#›</a:t>
            </a:fld>
            <a:r>
              <a:rPr lang="en-GB" altLang="fr-FR" noProof="0" dirty="0"/>
              <a:t> I</a:t>
            </a:r>
          </a:p>
        </p:txBody>
      </p:sp>
      <p:pic>
        <p:nvPicPr>
          <p:cNvPr id="8" name="Imag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272000" y="5904000"/>
            <a:ext cx="1920000" cy="960000"/>
          </a:xfrm>
          <a:prstGeom prst="rect">
            <a:avLst/>
          </a:prstGeom>
        </p:spPr>
      </p:pic>
    </p:spTree>
    <p:extLst>
      <p:ext uri="{BB962C8B-B14F-4D97-AF65-F5344CB8AC3E}">
        <p14:creationId xmlns:p14="http://schemas.microsoft.com/office/powerpoint/2010/main" val="11533237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ransition>
    <p:fade/>
  </p:transition>
  <p:hf hdr="0" dt="0"/>
  <p:txStyles>
    <p:titleStyle>
      <a:lvl1pPr algn="l" rtl="0" eaLnBrk="0" fontAlgn="base" hangingPunct="0">
        <a:lnSpc>
          <a:spcPct val="90000"/>
        </a:lnSpc>
        <a:spcBef>
          <a:spcPct val="0"/>
        </a:spcBef>
        <a:spcAft>
          <a:spcPct val="0"/>
        </a:spcAft>
        <a:defRPr sz="2667" b="1">
          <a:solidFill>
            <a:schemeClr val="accent6"/>
          </a:solidFill>
          <a:latin typeface="+mj-lt"/>
          <a:ea typeface="+mj-ea"/>
          <a:cs typeface="+mj-cs"/>
        </a:defRPr>
      </a:lvl1pPr>
      <a:lvl2pPr algn="l" rtl="0" eaLnBrk="0" fontAlgn="base" hangingPunct="0">
        <a:lnSpc>
          <a:spcPct val="90000"/>
        </a:lnSpc>
        <a:spcBef>
          <a:spcPct val="0"/>
        </a:spcBef>
        <a:spcAft>
          <a:spcPct val="0"/>
        </a:spcAft>
        <a:defRPr sz="3333" b="1">
          <a:solidFill>
            <a:schemeClr val="tx2"/>
          </a:solidFill>
          <a:latin typeface="Arial" charset="0"/>
          <a:cs typeface="Arial" charset="0"/>
        </a:defRPr>
      </a:lvl2pPr>
      <a:lvl3pPr algn="l" rtl="0" eaLnBrk="0" fontAlgn="base" hangingPunct="0">
        <a:lnSpc>
          <a:spcPct val="90000"/>
        </a:lnSpc>
        <a:spcBef>
          <a:spcPct val="0"/>
        </a:spcBef>
        <a:spcAft>
          <a:spcPct val="0"/>
        </a:spcAft>
        <a:defRPr sz="3333" b="1">
          <a:solidFill>
            <a:schemeClr val="tx2"/>
          </a:solidFill>
          <a:latin typeface="Arial" charset="0"/>
          <a:cs typeface="Arial" charset="0"/>
        </a:defRPr>
      </a:lvl3pPr>
      <a:lvl4pPr algn="l" rtl="0" eaLnBrk="0" fontAlgn="base" hangingPunct="0">
        <a:lnSpc>
          <a:spcPct val="90000"/>
        </a:lnSpc>
        <a:spcBef>
          <a:spcPct val="0"/>
        </a:spcBef>
        <a:spcAft>
          <a:spcPct val="0"/>
        </a:spcAft>
        <a:defRPr sz="3333" b="1">
          <a:solidFill>
            <a:schemeClr val="tx2"/>
          </a:solidFill>
          <a:latin typeface="Arial" charset="0"/>
          <a:cs typeface="Arial" charset="0"/>
        </a:defRPr>
      </a:lvl4pPr>
      <a:lvl5pPr algn="l" rtl="0" eaLnBrk="0" fontAlgn="base" hangingPunct="0">
        <a:lnSpc>
          <a:spcPct val="90000"/>
        </a:lnSpc>
        <a:spcBef>
          <a:spcPct val="0"/>
        </a:spcBef>
        <a:spcAft>
          <a:spcPct val="0"/>
        </a:spcAft>
        <a:defRPr sz="3333" b="1">
          <a:solidFill>
            <a:schemeClr val="tx2"/>
          </a:solidFill>
          <a:latin typeface="Arial" charset="0"/>
          <a:cs typeface="Arial" charset="0"/>
        </a:defRPr>
      </a:lvl5pPr>
      <a:lvl6pPr marL="609585" algn="l" rtl="0" fontAlgn="base">
        <a:spcBef>
          <a:spcPct val="0"/>
        </a:spcBef>
        <a:spcAft>
          <a:spcPct val="0"/>
        </a:spcAft>
        <a:defRPr sz="3333" b="1">
          <a:solidFill>
            <a:schemeClr val="tx2"/>
          </a:solidFill>
          <a:latin typeface="Arial" charset="0"/>
          <a:cs typeface="Arial" charset="0"/>
        </a:defRPr>
      </a:lvl6pPr>
      <a:lvl7pPr marL="1219170" algn="l" rtl="0" fontAlgn="base">
        <a:spcBef>
          <a:spcPct val="0"/>
        </a:spcBef>
        <a:spcAft>
          <a:spcPct val="0"/>
        </a:spcAft>
        <a:defRPr sz="3333" b="1">
          <a:solidFill>
            <a:schemeClr val="tx2"/>
          </a:solidFill>
          <a:latin typeface="Arial" charset="0"/>
          <a:cs typeface="Arial" charset="0"/>
        </a:defRPr>
      </a:lvl7pPr>
      <a:lvl8pPr marL="1828754" algn="l" rtl="0" fontAlgn="base">
        <a:spcBef>
          <a:spcPct val="0"/>
        </a:spcBef>
        <a:spcAft>
          <a:spcPct val="0"/>
        </a:spcAft>
        <a:defRPr sz="3333" b="1">
          <a:solidFill>
            <a:schemeClr val="tx2"/>
          </a:solidFill>
          <a:latin typeface="Arial" charset="0"/>
          <a:cs typeface="Arial" charset="0"/>
        </a:defRPr>
      </a:lvl8pPr>
      <a:lvl9pPr marL="2438339" algn="l" rtl="0" fontAlgn="base">
        <a:spcBef>
          <a:spcPct val="0"/>
        </a:spcBef>
        <a:spcAft>
          <a:spcPct val="0"/>
        </a:spcAft>
        <a:defRPr sz="3333" b="1">
          <a:solidFill>
            <a:schemeClr val="tx2"/>
          </a:solidFill>
          <a:latin typeface="Arial" charset="0"/>
          <a:cs typeface="Arial" charset="0"/>
        </a:defRPr>
      </a:lvl9pPr>
    </p:titleStyle>
    <p:bodyStyle>
      <a:lvl1pPr algn="l" defTabSz="1678475" rtl="0" eaLnBrk="0" fontAlgn="base" hangingPunct="0">
        <a:lnSpc>
          <a:spcPct val="120000"/>
        </a:lnSpc>
        <a:spcBef>
          <a:spcPct val="50000"/>
        </a:spcBef>
        <a:spcAft>
          <a:spcPct val="0"/>
        </a:spcAft>
        <a:defRPr sz="2000" b="1" baseline="0">
          <a:solidFill>
            <a:schemeClr val="accent5"/>
          </a:solidFill>
          <a:latin typeface="+mn-lt"/>
          <a:ea typeface="+mn-ea"/>
          <a:cs typeface="+mn-cs"/>
        </a:defRPr>
      </a:lvl1pPr>
      <a:lvl2pPr algn="l" defTabSz="1678475" rtl="0" eaLnBrk="0" fontAlgn="base" hangingPunct="0">
        <a:lnSpc>
          <a:spcPct val="110000"/>
        </a:lnSpc>
        <a:spcBef>
          <a:spcPct val="0"/>
        </a:spcBef>
        <a:spcAft>
          <a:spcPct val="0"/>
        </a:spcAft>
        <a:defRPr sz="1600" baseline="0">
          <a:solidFill>
            <a:schemeClr val="accent5"/>
          </a:solidFill>
          <a:latin typeface="+mn-lt"/>
          <a:cs typeface="+mn-cs"/>
        </a:defRPr>
      </a:lvl2pPr>
      <a:lvl3pPr marL="287859" indent="-287859" algn="l" defTabSz="1678475" rtl="0" eaLnBrk="0" fontAlgn="base" hangingPunct="0">
        <a:spcBef>
          <a:spcPct val="30000"/>
        </a:spcBef>
        <a:spcAft>
          <a:spcPct val="30000"/>
        </a:spcAft>
        <a:buClr>
          <a:schemeClr val="accent6"/>
        </a:buClr>
        <a:buSzPct val="150000"/>
        <a:buFont typeface="Wingdings" pitchFamily="2" charset="2"/>
        <a:buChar char=""/>
        <a:defRPr sz="1333" baseline="0">
          <a:solidFill>
            <a:schemeClr val="accent5"/>
          </a:solidFill>
          <a:latin typeface="+mn-lt"/>
          <a:cs typeface="+mn-cs"/>
        </a:defRPr>
      </a:lvl3pPr>
      <a:lvl4pPr marL="287859" indent="-262460" algn="l" defTabSz="1678475" rtl="0" eaLnBrk="0" fontAlgn="base" hangingPunct="0">
        <a:spcBef>
          <a:spcPct val="30000"/>
        </a:spcBef>
        <a:spcAft>
          <a:spcPct val="30000"/>
        </a:spcAft>
        <a:buClr>
          <a:schemeClr val="accent6"/>
        </a:buClr>
        <a:buSzPct val="150000"/>
        <a:buFont typeface="Wingdings" pitchFamily="2" charset="2"/>
        <a:buChar char=""/>
        <a:defRPr sz="1067" baseline="0">
          <a:solidFill>
            <a:schemeClr val="accent5"/>
          </a:solidFill>
          <a:latin typeface="+mn-lt"/>
          <a:cs typeface="+mn-cs"/>
        </a:defRPr>
      </a:lvl4pPr>
      <a:lvl5pPr marL="575719" indent="-287859" algn="l" defTabSz="1678475" rtl="0" eaLnBrk="0" fontAlgn="base" hangingPunct="0">
        <a:lnSpc>
          <a:spcPct val="120000"/>
        </a:lnSpc>
        <a:spcBef>
          <a:spcPct val="0"/>
        </a:spcBef>
        <a:spcAft>
          <a:spcPct val="0"/>
        </a:spcAft>
        <a:buClr>
          <a:schemeClr val="accent6"/>
        </a:buClr>
        <a:buFont typeface="Wingdings" pitchFamily="2" charset="2"/>
        <a:buChar char="l"/>
        <a:defRPr sz="1067" baseline="0">
          <a:solidFill>
            <a:schemeClr val="accent5"/>
          </a:solidFill>
          <a:latin typeface="+mn-lt"/>
          <a:cs typeface="+mn-cs"/>
        </a:defRPr>
      </a:lvl5pPr>
      <a:lvl6pPr marL="4923244" indent="-243411" algn="l" defTabSz="1678475" rtl="0" fontAlgn="base">
        <a:spcBef>
          <a:spcPct val="0"/>
        </a:spcBef>
        <a:spcAft>
          <a:spcPct val="0"/>
        </a:spcAft>
        <a:buFont typeface="Wingdings" pitchFamily="2" charset="2"/>
        <a:buChar char="l"/>
        <a:defRPr sz="1333">
          <a:solidFill>
            <a:schemeClr val="tx1"/>
          </a:solidFill>
          <a:latin typeface="+mn-lt"/>
          <a:cs typeface="+mn-cs"/>
        </a:defRPr>
      </a:lvl6pPr>
      <a:lvl7pPr marL="5532828" indent="-243411" algn="l" defTabSz="1678475" rtl="0" fontAlgn="base">
        <a:spcBef>
          <a:spcPct val="0"/>
        </a:spcBef>
        <a:spcAft>
          <a:spcPct val="0"/>
        </a:spcAft>
        <a:buFont typeface="Wingdings" pitchFamily="2" charset="2"/>
        <a:buChar char="l"/>
        <a:defRPr sz="1333">
          <a:solidFill>
            <a:schemeClr val="tx1"/>
          </a:solidFill>
          <a:latin typeface="+mn-lt"/>
          <a:cs typeface="+mn-cs"/>
        </a:defRPr>
      </a:lvl7pPr>
      <a:lvl8pPr marL="6142413" indent="-243411" algn="l" defTabSz="1678475" rtl="0" fontAlgn="base">
        <a:spcBef>
          <a:spcPct val="0"/>
        </a:spcBef>
        <a:spcAft>
          <a:spcPct val="0"/>
        </a:spcAft>
        <a:buFont typeface="Wingdings" pitchFamily="2" charset="2"/>
        <a:buChar char="l"/>
        <a:defRPr sz="1333">
          <a:solidFill>
            <a:schemeClr val="tx1"/>
          </a:solidFill>
          <a:latin typeface="+mn-lt"/>
          <a:cs typeface="+mn-cs"/>
        </a:defRPr>
      </a:lvl8pPr>
      <a:lvl9pPr marL="6751998" indent="-243411" algn="l" defTabSz="1678475" rtl="0" fontAlgn="base">
        <a:spcBef>
          <a:spcPct val="0"/>
        </a:spcBef>
        <a:spcAft>
          <a:spcPct val="0"/>
        </a:spcAft>
        <a:buFont typeface="Wingdings" pitchFamily="2" charset="2"/>
        <a:buChar char="l"/>
        <a:defRPr sz="1333">
          <a:solidFill>
            <a:schemeClr val="tx1"/>
          </a:solidFill>
          <a:latin typeface="+mn-lt"/>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gray">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p>
        </p:txBody>
      </p:sp>
      <p:sp>
        <p:nvSpPr>
          <p:cNvPr id="4099" name="Rectangle 2"/>
          <p:cNvSpPr>
            <a:spLocks noGrp="1" noChangeArrowheads="1"/>
          </p:cNvSpPr>
          <p:nvPr>
            <p:ph type="title"/>
          </p:nvPr>
        </p:nvSpPr>
        <p:spPr bwMode="gray">
          <a:xfrm>
            <a:off x="478367" y="452966"/>
            <a:ext cx="10562167" cy="243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fr-FR" noProof="0" dirty="0"/>
              <a:t>Title</a:t>
            </a:r>
          </a:p>
        </p:txBody>
      </p:sp>
      <p:sp>
        <p:nvSpPr>
          <p:cNvPr id="4100" name="Rectangle 3"/>
          <p:cNvSpPr>
            <a:spLocks noGrp="1" noChangeArrowheads="1"/>
          </p:cNvSpPr>
          <p:nvPr>
            <p:ph type="body" idx="1"/>
          </p:nvPr>
        </p:nvSpPr>
        <p:spPr bwMode="gray">
          <a:xfrm>
            <a:off x="478367" y="3033713"/>
            <a:ext cx="10562167" cy="29876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Subtitle</a:t>
            </a:r>
          </a:p>
        </p:txBody>
      </p:sp>
      <p:sp>
        <p:nvSpPr>
          <p:cNvPr id="1029" name="Rectangle 5"/>
          <p:cNvSpPr>
            <a:spLocks noGrp="1" noChangeArrowheads="1"/>
          </p:cNvSpPr>
          <p:nvPr>
            <p:ph type="ftr" sz="quarter" idx="3"/>
          </p:nvPr>
        </p:nvSpPr>
        <p:spPr bwMode="gray">
          <a:xfrm>
            <a:off x="912285" y="6381751"/>
            <a:ext cx="89281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333">
                <a:solidFill>
                  <a:schemeClr val="accent5"/>
                </a:solidFill>
              </a:defRPr>
            </a:lvl1pPr>
          </a:lstStyle>
          <a:p>
            <a:r>
              <a:rPr lang="en-US" altLang="fr-FR" noProof="0"/>
              <a:t>Yantai ZLD meeting - 20 Aug. 2018</a:t>
            </a:r>
            <a:endParaRPr lang="en-GB" altLang="fr-FR" noProof="0" dirty="0"/>
          </a:p>
        </p:txBody>
      </p:sp>
      <p:sp>
        <p:nvSpPr>
          <p:cNvPr id="1030" name="Rectangle 6"/>
          <p:cNvSpPr>
            <a:spLocks noGrp="1" noChangeArrowheads="1"/>
          </p:cNvSpPr>
          <p:nvPr>
            <p:ph type="sldNum" sz="quarter" idx="4"/>
          </p:nvPr>
        </p:nvSpPr>
        <p:spPr bwMode="gray">
          <a:xfrm>
            <a:off x="1" y="6381751"/>
            <a:ext cx="912284"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4000" bIns="0" numCol="1" anchor="t" anchorCtr="0" compatLnSpc="1">
            <a:prstTxWarp prst="textNoShape">
              <a:avLst/>
            </a:prstTxWarp>
          </a:bodyPr>
          <a:lstStyle>
            <a:lvl1pPr algn="r">
              <a:defRPr sz="1333" b="1">
                <a:solidFill>
                  <a:schemeClr val="bg1"/>
                </a:solidFill>
              </a:defRPr>
            </a:lvl1pPr>
          </a:lstStyle>
          <a:p>
            <a:fld id="{2BC85812-F953-4AE8-878A-A89F38174EA6}" type="slidenum">
              <a:rPr lang="en-GB" altLang="fr-FR" noProof="0" smtClean="0"/>
              <a:pPr/>
              <a:t>‹#›</a:t>
            </a:fld>
            <a:r>
              <a:rPr lang="en-GB" altLang="fr-FR" noProof="0" dirty="0"/>
              <a:t> I</a:t>
            </a:r>
          </a:p>
        </p:txBody>
      </p:sp>
      <p:sp>
        <p:nvSpPr>
          <p:cNvPr id="2" name="Espace réservé de la date 1"/>
          <p:cNvSpPr>
            <a:spLocks noGrp="1"/>
          </p:cNvSpPr>
          <p:nvPr>
            <p:ph type="dt" sz="half" idx="2"/>
          </p:nvPr>
        </p:nvSpPr>
        <p:spPr bwMode="gray">
          <a:xfrm>
            <a:off x="1" y="6669088"/>
            <a:ext cx="478367" cy="188912"/>
          </a:xfrm>
          <a:prstGeom prst="rect">
            <a:avLst/>
          </a:prstGeom>
        </p:spPr>
        <p:txBody>
          <a:bodyPr vert="horz" lIns="91440" tIns="45720" rIns="91440" bIns="45720" rtlCol="0" anchor="ctr"/>
          <a:lstStyle>
            <a:lvl1pPr algn="l">
              <a:defRPr sz="133">
                <a:solidFill>
                  <a:schemeClr val="accent6">
                    <a:alpha val="0"/>
                  </a:schemeClr>
                </a:solidFill>
              </a:defRPr>
            </a:lvl1pPr>
          </a:lstStyle>
          <a:p>
            <a:endParaRPr lang="en-GB" noProof="0" dirty="0"/>
          </a:p>
        </p:txBody>
      </p:sp>
    </p:spTree>
    <p:extLst>
      <p:ext uri="{BB962C8B-B14F-4D97-AF65-F5344CB8AC3E}">
        <p14:creationId xmlns:p14="http://schemas.microsoft.com/office/powerpoint/2010/main" val="414591448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ransition>
    <p:fade/>
  </p:transition>
  <p:hf hdr="0" dt="0"/>
  <p:txStyles>
    <p:titleStyle>
      <a:lvl1pPr algn="l" rtl="0" eaLnBrk="0" fontAlgn="base" hangingPunct="0">
        <a:lnSpc>
          <a:spcPct val="90000"/>
        </a:lnSpc>
        <a:spcBef>
          <a:spcPct val="0"/>
        </a:spcBef>
        <a:spcAft>
          <a:spcPct val="0"/>
        </a:spcAft>
        <a:defRPr sz="6000" b="1">
          <a:solidFill>
            <a:schemeClr val="bg1"/>
          </a:solidFill>
          <a:latin typeface="+mj-lt"/>
          <a:ea typeface="+mj-ea"/>
          <a:cs typeface="+mj-cs"/>
        </a:defRPr>
      </a:lvl1pPr>
      <a:lvl2pPr algn="l" rtl="0" eaLnBrk="0" fontAlgn="base" hangingPunct="0">
        <a:lnSpc>
          <a:spcPct val="90000"/>
        </a:lnSpc>
        <a:spcBef>
          <a:spcPct val="0"/>
        </a:spcBef>
        <a:spcAft>
          <a:spcPct val="0"/>
        </a:spcAft>
        <a:defRPr sz="6133" b="1">
          <a:solidFill>
            <a:schemeClr val="bg1"/>
          </a:solidFill>
          <a:latin typeface="Arial" charset="0"/>
          <a:cs typeface="Arial" charset="0"/>
        </a:defRPr>
      </a:lvl2pPr>
      <a:lvl3pPr algn="l" rtl="0" eaLnBrk="0" fontAlgn="base" hangingPunct="0">
        <a:lnSpc>
          <a:spcPct val="90000"/>
        </a:lnSpc>
        <a:spcBef>
          <a:spcPct val="0"/>
        </a:spcBef>
        <a:spcAft>
          <a:spcPct val="0"/>
        </a:spcAft>
        <a:defRPr sz="6133" b="1">
          <a:solidFill>
            <a:schemeClr val="bg1"/>
          </a:solidFill>
          <a:latin typeface="Arial" charset="0"/>
          <a:cs typeface="Arial" charset="0"/>
        </a:defRPr>
      </a:lvl3pPr>
      <a:lvl4pPr algn="l" rtl="0" eaLnBrk="0" fontAlgn="base" hangingPunct="0">
        <a:lnSpc>
          <a:spcPct val="90000"/>
        </a:lnSpc>
        <a:spcBef>
          <a:spcPct val="0"/>
        </a:spcBef>
        <a:spcAft>
          <a:spcPct val="0"/>
        </a:spcAft>
        <a:defRPr sz="6133" b="1">
          <a:solidFill>
            <a:schemeClr val="bg1"/>
          </a:solidFill>
          <a:latin typeface="Arial" charset="0"/>
          <a:cs typeface="Arial" charset="0"/>
        </a:defRPr>
      </a:lvl4pPr>
      <a:lvl5pPr algn="l" rtl="0" eaLnBrk="0" fontAlgn="base" hangingPunct="0">
        <a:lnSpc>
          <a:spcPct val="90000"/>
        </a:lnSpc>
        <a:spcBef>
          <a:spcPct val="0"/>
        </a:spcBef>
        <a:spcAft>
          <a:spcPct val="0"/>
        </a:spcAft>
        <a:defRPr sz="6133" b="1">
          <a:solidFill>
            <a:schemeClr val="bg1"/>
          </a:solidFill>
          <a:latin typeface="Arial" charset="0"/>
          <a:cs typeface="Arial" charset="0"/>
        </a:defRPr>
      </a:lvl5pPr>
      <a:lvl6pPr marL="609585" algn="l" rtl="0" fontAlgn="base">
        <a:lnSpc>
          <a:spcPct val="90000"/>
        </a:lnSpc>
        <a:spcBef>
          <a:spcPct val="0"/>
        </a:spcBef>
        <a:spcAft>
          <a:spcPct val="0"/>
        </a:spcAft>
        <a:defRPr sz="6133" b="1">
          <a:solidFill>
            <a:schemeClr val="tx2"/>
          </a:solidFill>
          <a:latin typeface="Arial" charset="0"/>
          <a:cs typeface="Arial" charset="0"/>
        </a:defRPr>
      </a:lvl6pPr>
      <a:lvl7pPr marL="1219170" algn="l" rtl="0" fontAlgn="base">
        <a:lnSpc>
          <a:spcPct val="90000"/>
        </a:lnSpc>
        <a:spcBef>
          <a:spcPct val="0"/>
        </a:spcBef>
        <a:spcAft>
          <a:spcPct val="0"/>
        </a:spcAft>
        <a:defRPr sz="6133" b="1">
          <a:solidFill>
            <a:schemeClr val="tx2"/>
          </a:solidFill>
          <a:latin typeface="Arial" charset="0"/>
          <a:cs typeface="Arial" charset="0"/>
        </a:defRPr>
      </a:lvl7pPr>
      <a:lvl8pPr marL="1828754" algn="l" rtl="0" fontAlgn="base">
        <a:lnSpc>
          <a:spcPct val="90000"/>
        </a:lnSpc>
        <a:spcBef>
          <a:spcPct val="0"/>
        </a:spcBef>
        <a:spcAft>
          <a:spcPct val="0"/>
        </a:spcAft>
        <a:defRPr sz="6133" b="1">
          <a:solidFill>
            <a:schemeClr val="tx2"/>
          </a:solidFill>
          <a:latin typeface="Arial" charset="0"/>
          <a:cs typeface="Arial" charset="0"/>
        </a:defRPr>
      </a:lvl8pPr>
      <a:lvl9pPr marL="2438339" algn="l" rtl="0" fontAlgn="base">
        <a:lnSpc>
          <a:spcPct val="90000"/>
        </a:lnSpc>
        <a:spcBef>
          <a:spcPct val="0"/>
        </a:spcBef>
        <a:spcAft>
          <a:spcPct val="0"/>
        </a:spcAft>
        <a:defRPr sz="6133" b="1">
          <a:solidFill>
            <a:schemeClr val="tx2"/>
          </a:solidFill>
          <a:latin typeface="Arial" charset="0"/>
          <a:cs typeface="Arial" charset="0"/>
        </a:defRPr>
      </a:lvl9pPr>
    </p:titleStyle>
    <p:bodyStyle>
      <a:lvl1pPr algn="l" defTabSz="1678475" rtl="0" eaLnBrk="0" fontAlgn="base" hangingPunct="0">
        <a:spcBef>
          <a:spcPct val="0"/>
        </a:spcBef>
        <a:spcAft>
          <a:spcPct val="0"/>
        </a:spcAft>
        <a:defRPr sz="2533">
          <a:solidFill>
            <a:schemeClr val="accent5"/>
          </a:solidFill>
          <a:latin typeface="+mn-lt"/>
          <a:ea typeface="+mn-ea"/>
          <a:cs typeface="+mn-cs"/>
        </a:defRPr>
      </a:lvl1pPr>
      <a:lvl2pPr algn="l" defTabSz="1678475" rtl="0" eaLnBrk="0" fontAlgn="base" hangingPunct="0">
        <a:lnSpc>
          <a:spcPct val="90000"/>
        </a:lnSpc>
        <a:spcBef>
          <a:spcPct val="50000"/>
        </a:spcBef>
        <a:spcAft>
          <a:spcPct val="0"/>
        </a:spcAft>
        <a:defRPr sz="2933">
          <a:solidFill>
            <a:schemeClr val="tx1"/>
          </a:solidFill>
          <a:latin typeface="+mn-lt"/>
          <a:cs typeface="+mn-cs"/>
        </a:defRPr>
      </a:lvl2pPr>
      <a:lvl3pPr marL="287859" indent="-287859" algn="l" defTabSz="1678475" rtl="0" eaLnBrk="0" fontAlgn="base" hangingPunct="0">
        <a:lnSpc>
          <a:spcPct val="160000"/>
        </a:lnSpc>
        <a:spcBef>
          <a:spcPct val="0"/>
        </a:spcBef>
        <a:spcAft>
          <a:spcPct val="0"/>
        </a:spcAft>
        <a:buSzPct val="150000"/>
        <a:buFont typeface="Wingdings" pitchFamily="2" charset="2"/>
        <a:buChar char="¢"/>
        <a:defRPr sz="1600">
          <a:solidFill>
            <a:schemeClr val="tx1"/>
          </a:solidFill>
          <a:latin typeface="+mn-lt"/>
          <a:cs typeface="+mn-cs"/>
        </a:defRPr>
      </a:lvl3pPr>
      <a:lvl4pPr marL="287859" indent="-262460" algn="l" defTabSz="1678475" rtl="0" eaLnBrk="0" fontAlgn="base" hangingPunct="0">
        <a:lnSpc>
          <a:spcPct val="160000"/>
        </a:lnSpc>
        <a:spcBef>
          <a:spcPct val="0"/>
        </a:spcBef>
        <a:spcAft>
          <a:spcPct val="0"/>
        </a:spcAft>
        <a:buSzPct val="150000"/>
        <a:buFont typeface="Wingdings" pitchFamily="2" charset="2"/>
        <a:buChar char="¡"/>
        <a:defRPr sz="1333">
          <a:solidFill>
            <a:schemeClr val="tx1"/>
          </a:solidFill>
          <a:latin typeface="+mn-lt"/>
          <a:cs typeface="+mn-cs"/>
        </a:defRPr>
      </a:lvl4pPr>
      <a:lvl5pPr marL="575719" indent="-287859" algn="l" defTabSz="1678475" rtl="0" eaLnBrk="0" fontAlgn="base" hangingPunct="0">
        <a:lnSpc>
          <a:spcPct val="120000"/>
        </a:lnSpc>
        <a:spcBef>
          <a:spcPct val="0"/>
        </a:spcBef>
        <a:spcAft>
          <a:spcPct val="0"/>
        </a:spcAft>
        <a:buFont typeface="Wingdings" pitchFamily="2" charset="2"/>
        <a:buChar char="l"/>
        <a:defRPr sz="1333">
          <a:solidFill>
            <a:schemeClr val="tx1"/>
          </a:solidFill>
          <a:latin typeface="+mn-lt"/>
          <a:cs typeface="+mn-cs"/>
        </a:defRPr>
      </a:lvl5pPr>
      <a:lvl6pPr marL="1185304" indent="-287859" algn="l" defTabSz="1678475" rtl="0" fontAlgn="base">
        <a:lnSpc>
          <a:spcPct val="120000"/>
        </a:lnSpc>
        <a:spcBef>
          <a:spcPct val="0"/>
        </a:spcBef>
        <a:spcAft>
          <a:spcPct val="0"/>
        </a:spcAft>
        <a:buFont typeface="Wingdings" pitchFamily="2" charset="2"/>
        <a:buChar char="l"/>
        <a:defRPr sz="1333">
          <a:solidFill>
            <a:schemeClr val="tx1"/>
          </a:solidFill>
          <a:latin typeface="+mn-lt"/>
          <a:cs typeface="+mn-cs"/>
        </a:defRPr>
      </a:lvl6pPr>
      <a:lvl7pPr marL="1794888" indent="-287859" algn="l" defTabSz="1678475" rtl="0" fontAlgn="base">
        <a:lnSpc>
          <a:spcPct val="120000"/>
        </a:lnSpc>
        <a:spcBef>
          <a:spcPct val="0"/>
        </a:spcBef>
        <a:spcAft>
          <a:spcPct val="0"/>
        </a:spcAft>
        <a:buFont typeface="Wingdings" pitchFamily="2" charset="2"/>
        <a:buChar char="l"/>
        <a:defRPr sz="1333">
          <a:solidFill>
            <a:schemeClr val="tx1"/>
          </a:solidFill>
          <a:latin typeface="+mn-lt"/>
          <a:cs typeface="+mn-cs"/>
        </a:defRPr>
      </a:lvl7pPr>
      <a:lvl8pPr marL="2404473" indent="-287859" algn="l" defTabSz="1678475" rtl="0" fontAlgn="base">
        <a:lnSpc>
          <a:spcPct val="120000"/>
        </a:lnSpc>
        <a:spcBef>
          <a:spcPct val="0"/>
        </a:spcBef>
        <a:spcAft>
          <a:spcPct val="0"/>
        </a:spcAft>
        <a:buFont typeface="Wingdings" pitchFamily="2" charset="2"/>
        <a:buChar char="l"/>
        <a:defRPr sz="1333">
          <a:solidFill>
            <a:schemeClr val="tx1"/>
          </a:solidFill>
          <a:latin typeface="+mn-lt"/>
          <a:cs typeface="+mn-cs"/>
        </a:defRPr>
      </a:lvl8pPr>
      <a:lvl9pPr marL="3014058" indent="-287859" algn="l" defTabSz="1678475" rtl="0" fontAlgn="base">
        <a:lnSpc>
          <a:spcPct val="120000"/>
        </a:lnSpc>
        <a:spcBef>
          <a:spcPct val="0"/>
        </a:spcBef>
        <a:spcAft>
          <a:spcPct val="0"/>
        </a:spcAft>
        <a:buFont typeface="Wingdings" pitchFamily="2" charset="2"/>
        <a:buChar char="l"/>
        <a:defRPr sz="1333">
          <a:solidFill>
            <a:schemeClr val="tx1"/>
          </a:solidFill>
          <a:latin typeface="+mn-lt"/>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50.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oleObject1.bin"/><Relationship Id="rId4" Type="http://schemas.openxmlformats.org/officeDocument/2006/relationships/image" Target="../media/image27.wmf"/></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control" Target="../activeX/activeX1.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control" Target="../activeX/activeX2.xml"/><Relationship Id="rId1" Type="http://schemas.openxmlformats.org/officeDocument/2006/relationships/vmlDrawing" Target="../drawings/vmlDrawing3.vml"/><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control" Target="../activeX/activeX3.xml"/><Relationship Id="rId1" Type="http://schemas.openxmlformats.org/officeDocument/2006/relationships/vmlDrawing" Target="../drawings/vmlDrawing4.vml"/><Relationship Id="rId5" Type="http://schemas.openxmlformats.org/officeDocument/2006/relationships/image" Target="../media/image34.wmf"/><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4.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5.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35.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5.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bwMode="gray"/>
        <p:txBody>
          <a:bodyPr/>
          <a:lstStyle/>
          <a:p>
            <a:r>
              <a:rPr lang="en-US" altLang="zh-CN" dirty="0"/>
              <a:t>SUEZ Sievers</a:t>
            </a:r>
            <a:r>
              <a:rPr lang="en-US" altLang="zh-CN" baseline="30000" dirty="0"/>
              <a:t>®</a:t>
            </a:r>
            <a:r>
              <a:rPr lang="en-US" altLang="zh-CN" dirty="0"/>
              <a:t> </a:t>
            </a:r>
            <a:r>
              <a:rPr lang="zh-CN" altLang="en-US" dirty="0"/>
              <a:t>总有机碳分析仪</a:t>
            </a:r>
            <a:br>
              <a:rPr lang="en-US" altLang="zh-CN" dirty="0"/>
            </a:br>
            <a:r>
              <a:rPr lang="zh-CN" altLang="en-US" dirty="0"/>
              <a:t>在制药废水和蒸发结晶工艺中的应用和案例</a:t>
            </a:r>
          </a:p>
        </p:txBody>
      </p:sp>
      <p:sp>
        <p:nvSpPr>
          <p:cNvPr id="9" name="Espace réservé du texte 8"/>
          <p:cNvSpPr>
            <a:spLocks noGrp="1"/>
          </p:cNvSpPr>
          <p:nvPr>
            <p:ph type="body" sz="quarter" idx="11"/>
          </p:nvPr>
        </p:nvSpPr>
        <p:spPr bwMode="gray">
          <a:xfrm>
            <a:off x="425919" y="5785892"/>
            <a:ext cx="10562167" cy="900000"/>
          </a:xfrm>
        </p:spPr>
        <p:txBody>
          <a:bodyPr/>
          <a:lstStyle/>
          <a:p>
            <a:r>
              <a:rPr lang="en-US" dirty="0"/>
              <a:t>19 J</a:t>
            </a:r>
            <a:r>
              <a:rPr lang="en-US" altLang="zh-CN" dirty="0"/>
              <a:t>uly </a:t>
            </a:r>
            <a:r>
              <a:rPr lang="en-GB" dirty="0"/>
              <a:t>2019</a:t>
            </a:r>
          </a:p>
        </p:txBody>
      </p:sp>
      <p:sp>
        <p:nvSpPr>
          <p:cNvPr id="10" name="Espace réservé du numéro de diapositive 9"/>
          <p:cNvSpPr>
            <a:spLocks noGrp="1"/>
          </p:cNvSpPr>
          <p:nvPr>
            <p:ph type="sldNum" sz="quarter" idx="14"/>
          </p:nvPr>
        </p:nvSpPr>
        <p:spPr bwMode="gray"/>
        <p:txBody>
          <a:bodyPr/>
          <a:lstStyle/>
          <a:p>
            <a:pPr defTabSz="1219170" fontAlgn="base">
              <a:spcBef>
                <a:spcPct val="0"/>
              </a:spcBef>
              <a:spcAft>
                <a:spcPct val="0"/>
              </a:spcAft>
            </a:pPr>
            <a:fld id="{24368A89-9C7F-43A7-BE10-515E8145AD10}" type="slidenum">
              <a:rPr lang="en-GB">
                <a:solidFill>
                  <a:srgbClr val="AADC14">
                    <a:alpha val="0"/>
                  </a:srgbClr>
                </a:solidFill>
                <a:latin typeface="Arial" pitchFamily="34" charset="0"/>
                <a:cs typeface="Arial" pitchFamily="34" charset="0"/>
              </a:rPr>
              <a:pPr defTabSz="1219170" fontAlgn="base">
                <a:spcBef>
                  <a:spcPct val="0"/>
                </a:spcBef>
                <a:spcAft>
                  <a:spcPct val="0"/>
                </a:spcAft>
              </a:pPr>
              <a:t>1</a:t>
            </a:fld>
            <a:endParaRPr lang="en-GB" dirty="0">
              <a:solidFill>
                <a:srgbClr val="AADC14">
                  <a:alpha val="0"/>
                </a:srgbClr>
              </a:solidFill>
              <a:latin typeface="Arial" pitchFamily="34" charset="0"/>
              <a:cs typeface="Arial" pitchFamily="34" charset="0"/>
            </a:endParaRPr>
          </a:p>
        </p:txBody>
      </p:sp>
      <p:sp>
        <p:nvSpPr>
          <p:cNvPr id="11" name="Subtitle 2">
            <a:extLst>
              <a:ext uri="{FF2B5EF4-FFF2-40B4-BE49-F238E27FC236}">
                <a16:creationId xmlns:a16="http://schemas.microsoft.com/office/drawing/2014/main" id="{8D6B5851-3511-42A9-9206-E63F36D3AB12}"/>
              </a:ext>
            </a:extLst>
          </p:cNvPr>
          <p:cNvSpPr txBox="1">
            <a:spLocks/>
          </p:cNvSpPr>
          <p:nvPr/>
        </p:nvSpPr>
        <p:spPr bwMode="auto">
          <a:xfrm>
            <a:off x="335360" y="2692645"/>
            <a:ext cx="8422216" cy="26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Font typeface="Arial" pitchFamily="34" charset="0"/>
              <a:defRPr sz="2800">
                <a:solidFill>
                  <a:schemeClr val="tx1"/>
                </a:solidFill>
                <a:latin typeface="GE Inspira Pitch" pitchFamily="34" charset="0"/>
              </a:defRPr>
            </a:lvl1pPr>
            <a:lvl2pPr marL="742950" indent="-285750" eaLnBrk="0" hangingPunct="0">
              <a:spcBef>
                <a:spcPts val="1000"/>
              </a:spcBef>
              <a:buFont typeface="Arial" pitchFamily="34" charset="0"/>
              <a:buChar char="•"/>
              <a:defRPr sz="2000">
                <a:solidFill>
                  <a:schemeClr val="tx1"/>
                </a:solidFill>
                <a:latin typeface="GE Inspira Pitch" pitchFamily="34" charset="0"/>
              </a:defRPr>
            </a:lvl2pPr>
            <a:lvl3pPr marL="1143000" indent="-228600" eaLnBrk="0" hangingPunct="0">
              <a:spcBef>
                <a:spcPts val="800"/>
              </a:spcBef>
              <a:buFont typeface="GE Inspira Pitch" pitchFamily="34" charset="0"/>
              <a:buChar char="–"/>
              <a:defRPr>
                <a:solidFill>
                  <a:schemeClr val="tx1"/>
                </a:solidFill>
                <a:latin typeface="GE Inspira Pitch" pitchFamily="34" charset="0"/>
              </a:defRPr>
            </a:lvl3pPr>
            <a:lvl4pPr marL="1600200" indent="-228600" eaLnBrk="0" hangingPunct="0">
              <a:spcBef>
                <a:spcPts val="600"/>
              </a:spcBef>
              <a:buFont typeface="Arial" pitchFamily="34" charset="0"/>
              <a:buChar char="•"/>
              <a:defRPr sz="1600">
                <a:solidFill>
                  <a:schemeClr val="tx1"/>
                </a:solidFill>
                <a:latin typeface="GE Inspira Pitch" pitchFamily="34" charset="0"/>
              </a:defRPr>
            </a:lvl4pPr>
            <a:lvl5pPr marL="2057400" indent="-228600" eaLnBrk="0" hangingPunct="0">
              <a:spcBef>
                <a:spcPct val="20000"/>
              </a:spcBef>
              <a:buFont typeface="Arial" pitchFamily="34" charset="0"/>
              <a:buChar char="»"/>
              <a:defRPr sz="2000">
                <a:solidFill>
                  <a:schemeClr val="tx1"/>
                </a:solidFill>
                <a:latin typeface="GE Inspira Pitch"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GE Inspira Pitch"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GE Inspira Pitch"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GE Inspira Pitch"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GE Inspira Pitch" pitchFamily="34" charset="0"/>
              </a:defRPr>
            </a:lvl9pPr>
          </a:lstStyle>
          <a:p>
            <a:pPr defTabSz="1219170" eaLnBrk="1" fontAlgn="base" hangingPunct="1">
              <a:spcBef>
                <a:spcPts val="0"/>
              </a:spcBef>
              <a:spcAft>
                <a:spcPct val="0"/>
              </a:spcAft>
              <a:defRPr/>
            </a:pPr>
            <a:r>
              <a:rPr lang="en-US" altLang="zh-CN" sz="2400" dirty="0">
                <a:solidFill>
                  <a:srgbClr val="030F40"/>
                </a:solidFill>
                <a:latin typeface="Arial" panose="020B0604020202020204" pitchFamily="34" charset="0"/>
                <a:cs typeface="Arial" pitchFamily="34" charset="0"/>
              </a:rPr>
              <a:t>Jason Li    </a:t>
            </a:r>
            <a:r>
              <a:rPr lang="zh-CN" altLang="en-US" sz="2400" dirty="0">
                <a:solidFill>
                  <a:srgbClr val="030F40"/>
                </a:solidFill>
                <a:latin typeface="Arial" panose="020B0604020202020204" pitchFamily="34" charset="0"/>
                <a:cs typeface="Arial" pitchFamily="34" charset="0"/>
              </a:rPr>
              <a:t>李智</a:t>
            </a:r>
            <a:endParaRPr lang="en-US" altLang="zh-CN" sz="2400" dirty="0">
              <a:solidFill>
                <a:srgbClr val="030F40"/>
              </a:solidFill>
              <a:latin typeface="Arial" panose="020B0604020202020204" pitchFamily="34" charset="0"/>
              <a:cs typeface="Arial" pitchFamily="34" charset="0"/>
            </a:endParaRPr>
          </a:p>
          <a:p>
            <a:pPr defTabSz="1219170" eaLnBrk="1" fontAlgn="base" hangingPunct="1">
              <a:spcBef>
                <a:spcPts val="0"/>
              </a:spcBef>
              <a:spcAft>
                <a:spcPct val="0"/>
              </a:spcAft>
              <a:defRPr/>
            </a:pPr>
            <a:r>
              <a:rPr lang="zh-CN" altLang="en-US" sz="2400" dirty="0">
                <a:solidFill>
                  <a:srgbClr val="030F40"/>
                </a:solidFill>
                <a:latin typeface="Arial" panose="020B0604020202020204" pitchFamily="34" charset="0"/>
                <a:cs typeface="Arial" pitchFamily="34" charset="0"/>
              </a:rPr>
              <a:t>工业与环境行业</a:t>
            </a:r>
            <a:endParaRPr lang="en-US" altLang="zh-CN" sz="2400" dirty="0">
              <a:solidFill>
                <a:srgbClr val="030F40"/>
              </a:solidFill>
              <a:latin typeface="Arial" panose="020B0604020202020204" pitchFamily="34" charset="0"/>
              <a:cs typeface="Arial" pitchFamily="34" charset="0"/>
            </a:endParaRPr>
          </a:p>
          <a:p>
            <a:pPr defTabSz="1219170" eaLnBrk="1" fontAlgn="base" hangingPunct="1">
              <a:spcBef>
                <a:spcPts val="0"/>
              </a:spcBef>
              <a:spcAft>
                <a:spcPct val="0"/>
              </a:spcAft>
              <a:defRPr/>
            </a:pPr>
            <a:r>
              <a:rPr lang="zh-CN" altLang="en-US" sz="2400" dirty="0">
                <a:solidFill>
                  <a:srgbClr val="030F40"/>
                </a:solidFill>
                <a:latin typeface="Arial" panose="020B0604020202020204" pitchFamily="34" charset="0"/>
                <a:cs typeface="Arial" pitchFamily="34" charset="0"/>
              </a:rPr>
              <a:t>大中华区销售经理</a:t>
            </a:r>
            <a:r>
              <a:rPr lang="en-US" altLang="zh-CN" sz="2400" dirty="0">
                <a:solidFill>
                  <a:srgbClr val="030F40"/>
                </a:solidFill>
                <a:latin typeface="Arial" panose="020B0604020202020204" pitchFamily="34" charset="0"/>
                <a:cs typeface="Arial" pitchFamily="34" charset="0"/>
              </a:rPr>
              <a:t>-</a:t>
            </a:r>
            <a:r>
              <a:rPr lang="zh-CN" altLang="en-US" sz="2400" dirty="0">
                <a:solidFill>
                  <a:srgbClr val="030F40"/>
                </a:solidFill>
                <a:latin typeface="Arial" panose="020B0604020202020204" pitchFamily="34" charset="0"/>
                <a:cs typeface="Arial" pitchFamily="34" charset="0"/>
              </a:rPr>
              <a:t>分析仪器</a:t>
            </a:r>
            <a:endParaRPr lang="en-US" altLang="zh-CN" sz="2400" dirty="0">
              <a:solidFill>
                <a:srgbClr val="030F40"/>
              </a:solidFill>
              <a:latin typeface="Arial" panose="020B0604020202020204" pitchFamily="34" charset="0"/>
              <a:cs typeface="Arial" pitchFamily="34" charset="0"/>
            </a:endParaRPr>
          </a:p>
          <a:p>
            <a:pPr defTabSz="1219170" eaLnBrk="1" fontAlgn="base" hangingPunct="1">
              <a:spcBef>
                <a:spcPts val="0"/>
              </a:spcBef>
              <a:spcAft>
                <a:spcPct val="0"/>
              </a:spcAft>
              <a:defRPr/>
            </a:pPr>
            <a:endParaRPr lang="zh-CN" altLang="en-US" sz="2400" dirty="0">
              <a:solidFill>
                <a:srgbClr val="030F40"/>
              </a:solidFill>
              <a:latin typeface="Arial" panose="020B0604020202020204" pitchFamily="34" charset="0"/>
              <a:cs typeface="Arial" pitchFamily="34" charset="0"/>
            </a:endParaRPr>
          </a:p>
          <a:p>
            <a:pPr defTabSz="1219170" eaLnBrk="1" fontAlgn="base" hangingPunct="1">
              <a:spcBef>
                <a:spcPts val="0"/>
              </a:spcBef>
              <a:spcAft>
                <a:spcPct val="0"/>
              </a:spcAft>
              <a:defRPr/>
            </a:pPr>
            <a:r>
              <a:rPr lang="zh-CN" altLang="en-US" sz="2400" dirty="0">
                <a:solidFill>
                  <a:srgbClr val="030F40"/>
                </a:solidFill>
                <a:latin typeface="Arial" panose="020B0604020202020204" pitchFamily="34" charset="0"/>
                <a:cs typeface="Arial" pitchFamily="34" charset="0"/>
              </a:rPr>
              <a:t>手机：</a:t>
            </a:r>
            <a:r>
              <a:rPr lang="en-US" altLang="zh-CN" sz="2400" dirty="0">
                <a:solidFill>
                  <a:srgbClr val="030F40"/>
                </a:solidFill>
                <a:latin typeface="Arial" panose="020B0604020202020204" pitchFamily="34" charset="0"/>
                <a:cs typeface="Arial" pitchFamily="34" charset="0"/>
              </a:rPr>
              <a:t>133 1136 3329</a:t>
            </a:r>
          </a:p>
          <a:p>
            <a:pPr defTabSz="1219170" eaLnBrk="1" fontAlgn="base" hangingPunct="1">
              <a:spcBef>
                <a:spcPts val="0"/>
              </a:spcBef>
              <a:spcAft>
                <a:spcPct val="0"/>
              </a:spcAft>
              <a:defRPr/>
            </a:pPr>
            <a:r>
              <a:rPr lang="zh-CN" altLang="en-US" sz="2400" dirty="0">
                <a:solidFill>
                  <a:srgbClr val="030F40"/>
                </a:solidFill>
                <a:latin typeface="Arial" panose="020B0604020202020204" pitchFamily="34" charset="0"/>
                <a:cs typeface="Arial" pitchFamily="34" charset="0"/>
              </a:rPr>
              <a:t>邮箱：</a:t>
            </a:r>
            <a:r>
              <a:rPr lang="en-US" altLang="zh-CN" sz="2400" dirty="0">
                <a:solidFill>
                  <a:srgbClr val="030F40"/>
                </a:solidFill>
                <a:latin typeface="Arial" panose="020B0604020202020204" pitchFamily="34" charset="0"/>
                <a:cs typeface="Arial" pitchFamily="34" charset="0"/>
              </a:rPr>
              <a:t>J.Li@suez.com</a:t>
            </a:r>
          </a:p>
          <a:p>
            <a:pPr defTabSz="1219170" eaLnBrk="1" fontAlgn="base" hangingPunct="1">
              <a:spcBef>
                <a:spcPts val="0"/>
              </a:spcBef>
              <a:spcAft>
                <a:spcPct val="0"/>
              </a:spcAft>
              <a:defRPr/>
            </a:pPr>
            <a:r>
              <a:rPr lang="en-US" altLang="zh-CN" sz="2400" dirty="0">
                <a:solidFill>
                  <a:srgbClr val="030F40"/>
                </a:solidFill>
                <a:latin typeface="Arial" panose="020B0604020202020204" pitchFamily="34" charset="0"/>
                <a:cs typeface="Arial" pitchFamily="34" charset="0"/>
              </a:rPr>
              <a:t>cn.sieversinstruments.com</a:t>
            </a:r>
          </a:p>
        </p:txBody>
      </p:sp>
      <p:pic>
        <p:nvPicPr>
          <p:cNvPr id="5" name="Picture 4">
            <a:extLst>
              <a:ext uri="{FF2B5EF4-FFF2-40B4-BE49-F238E27FC236}">
                <a16:creationId xmlns:a16="http://schemas.microsoft.com/office/drawing/2014/main" id="{3B47A18B-15D9-495F-94D4-3ED756B5F8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781" b="90625" l="4899" r="95011">
                        <a14:foregroundMark x1="16315" y1="19069" x2="37843" y2="21429"/>
                        <a14:foregroundMark x1="59191" y1="47449" x2="56180" y2="65306"/>
                        <a14:foregroundMark x1="56180" y1="65306" x2="56989" y2="79911"/>
                        <a14:foregroundMark x1="84404" y1="51276" x2="82382" y2="67730"/>
                        <a14:foregroundMark x1="82382" y1="67730" x2="90292" y2="57462"/>
                        <a14:foregroundMark x1="82921" y1="45791" x2="90966" y2="51977"/>
                        <a14:foregroundMark x1="94337" y1="54592" x2="95191" y2="62755"/>
                        <a14:foregroundMark x1="10067" y1="53635" x2="10607" y2="68941"/>
                        <a14:foregroundMark x1="9079" y1="23342" x2="7416" y2="31505"/>
                        <a14:foregroundMark x1="11955" y1="9503" x2="24315" y2="7844"/>
                        <a14:foregroundMark x1="24315" y1="7844" x2="31775" y2="9311"/>
                        <a14:foregroundMark x1="10427" y1="9056" x2="9438" y2="10459"/>
                        <a14:foregroundMark x1="51955" y1="57717" x2="53663" y2="72066"/>
                        <a14:foregroundMark x1="4899" y1="42921" x2="9258" y2="44133"/>
                        <a14:foregroundMark x1="12090" y1="90625" x2="24899" y2="90179"/>
                        <a14:foregroundMark x1="9573" y1="8099" x2="9573" y2="8099"/>
                        <a14:backgroundMark x1="48764" y1="30740" x2="82562" y2="6250"/>
                        <a14:backgroundMark x1="82562" y1="6250" x2="91640" y2="10969"/>
                      </a14:backgroundRemoval>
                    </a14:imgEffect>
                  </a14:imgLayer>
                </a14:imgProps>
              </a:ext>
              <a:ext uri="{28A0092B-C50C-407E-A947-70E740481C1C}">
                <a14:useLocalDpi xmlns:a14="http://schemas.microsoft.com/office/drawing/2010/main"/>
              </a:ext>
            </a:extLst>
          </a:blip>
          <a:stretch>
            <a:fillRect/>
          </a:stretch>
        </p:blipFill>
        <p:spPr>
          <a:xfrm>
            <a:off x="8194085" y="2953992"/>
            <a:ext cx="3662555" cy="2581072"/>
          </a:xfrm>
          <a:prstGeom prst="rect">
            <a:avLst/>
          </a:prstGeom>
        </p:spPr>
      </p:pic>
    </p:spTree>
    <p:extLst>
      <p:ext uri="{BB962C8B-B14F-4D97-AF65-F5344CB8AC3E}">
        <p14:creationId xmlns:p14="http://schemas.microsoft.com/office/powerpoint/2010/main" val="31156570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914E05-D166-4E8B-8F38-7D10A3D9D638}"/>
              </a:ext>
            </a:extLst>
          </p:cNvPr>
          <p:cNvSpPr>
            <a:spLocks noGrp="1"/>
          </p:cNvSpPr>
          <p:nvPr>
            <p:ph type="body" sz="quarter" idx="14"/>
          </p:nvPr>
        </p:nvSpPr>
        <p:spPr/>
        <p:txBody>
          <a:bodyPr/>
          <a:lstStyle/>
          <a:p>
            <a:r>
              <a:rPr lang="en-US" altLang="zh-CN" dirty="0"/>
              <a:t>BOD</a:t>
            </a:r>
            <a:r>
              <a:rPr lang="zh-CN" altLang="en-US" dirty="0"/>
              <a:t>、</a:t>
            </a:r>
            <a:r>
              <a:rPr lang="en-US" altLang="zh-CN" dirty="0"/>
              <a:t>COD</a:t>
            </a:r>
            <a:r>
              <a:rPr lang="zh-CN" altLang="en-US" dirty="0"/>
              <a:t>、</a:t>
            </a:r>
            <a:r>
              <a:rPr lang="en-US" altLang="zh-CN" dirty="0"/>
              <a:t>TOC</a:t>
            </a:r>
            <a:r>
              <a:rPr lang="zh-CN" altLang="en-US" dirty="0"/>
              <a:t>的方法对比</a:t>
            </a:r>
          </a:p>
        </p:txBody>
      </p:sp>
      <p:sp>
        <p:nvSpPr>
          <p:cNvPr id="6" name="Slide Number Placeholder 5">
            <a:extLst>
              <a:ext uri="{FF2B5EF4-FFF2-40B4-BE49-F238E27FC236}">
                <a16:creationId xmlns:a16="http://schemas.microsoft.com/office/drawing/2014/main" id="{A6C4B85C-2D02-42AF-83A4-EB562710BFA4}"/>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10</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graphicFrame>
        <p:nvGraphicFramePr>
          <p:cNvPr id="7" name="Table 6">
            <a:extLst>
              <a:ext uri="{FF2B5EF4-FFF2-40B4-BE49-F238E27FC236}">
                <a16:creationId xmlns:a16="http://schemas.microsoft.com/office/drawing/2014/main" id="{280E74E0-CBDE-443A-8FD5-D9B7045FA8C8}"/>
              </a:ext>
            </a:extLst>
          </p:cNvPr>
          <p:cNvGraphicFramePr>
            <a:graphicFrameLocks noGrp="1"/>
          </p:cNvGraphicFramePr>
          <p:nvPr>
            <p:extLst/>
          </p:nvPr>
        </p:nvGraphicFramePr>
        <p:xfrm>
          <a:off x="1887420" y="908721"/>
          <a:ext cx="8169022" cy="5256585"/>
        </p:xfrm>
        <a:graphic>
          <a:graphicData uri="http://schemas.openxmlformats.org/drawingml/2006/table">
            <a:tbl>
              <a:tblPr firstRow="1" bandRow="1">
                <a:tableStyleId>{5C22544A-7EE6-4342-B048-85BDC9FD1C3A}</a:tableStyleId>
              </a:tblPr>
              <a:tblGrid>
                <a:gridCol w="1336751">
                  <a:extLst>
                    <a:ext uri="{9D8B030D-6E8A-4147-A177-3AD203B41FA5}">
                      <a16:colId xmlns:a16="http://schemas.microsoft.com/office/drawing/2014/main" val="20000"/>
                    </a:ext>
                  </a:extLst>
                </a:gridCol>
                <a:gridCol w="2347319">
                  <a:extLst>
                    <a:ext uri="{9D8B030D-6E8A-4147-A177-3AD203B41FA5}">
                      <a16:colId xmlns:a16="http://schemas.microsoft.com/office/drawing/2014/main" val="20001"/>
                    </a:ext>
                  </a:extLst>
                </a:gridCol>
                <a:gridCol w="1521680">
                  <a:extLst>
                    <a:ext uri="{9D8B030D-6E8A-4147-A177-3AD203B41FA5}">
                      <a16:colId xmlns:a16="http://schemas.microsoft.com/office/drawing/2014/main" val="20002"/>
                    </a:ext>
                  </a:extLst>
                </a:gridCol>
                <a:gridCol w="1441592">
                  <a:extLst>
                    <a:ext uri="{9D8B030D-6E8A-4147-A177-3AD203B41FA5}">
                      <a16:colId xmlns:a16="http://schemas.microsoft.com/office/drawing/2014/main" val="20003"/>
                    </a:ext>
                  </a:extLst>
                </a:gridCol>
                <a:gridCol w="1521680">
                  <a:extLst>
                    <a:ext uri="{9D8B030D-6E8A-4147-A177-3AD203B41FA5}">
                      <a16:colId xmlns:a16="http://schemas.microsoft.com/office/drawing/2014/main" val="20004"/>
                    </a:ext>
                  </a:extLst>
                </a:gridCol>
              </a:tblGrid>
              <a:tr h="350439">
                <a:tc>
                  <a:txBody>
                    <a:bodyPr/>
                    <a:lstStyle/>
                    <a:p>
                      <a:r>
                        <a:rPr lang="zh-CN" altLang="en-US" sz="1600" dirty="0">
                          <a:latin typeface="+mn-ea"/>
                          <a:ea typeface="+mn-ea"/>
                        </a:rPr>
                        <a:t>化合物种类</a:t>
                      </a:r>
                    </a:p>
                  </a:txBody>
                  <a:tcPr marT="45703" marB="45703"/>
                </a:tc>
                <a:tc>
                  <a:txBody>
                    <a:bodyPr/>
                    <a:lstStyle/>
                    <a:p>
                      <a:r>
                        <a:rPr lang="zh-CN" altLang="en-US" sz="1600" dirty="0">
                          <a:latin typeface="+mn-ea"/>
                          <a:ea typeface="+mn-ea"/>
                        </a:rPr>
                        <a:t>对比类别</a:t>
                      </a:r>
                    </a:p>
                  </a:txBody>
                  <a:tcPr marT="45703" marB="45703"/>
                </a:tc>
                <a:tc>
                  <a:txBody>
                    <a:bodyPr/>
                    <a:lstStyle/>
                    <a:p>
                      <a:pPr algn="ctr"/>
                      <a:r>
                        <a:rPr lang="en-US" altLang="zh-CN" sz="1600" dirty="0">
                          <a:latin typeface="+mn-ea"/>
                          <a:ea typeface="+mn-ea"/>
                        </a:rPr>
                        <a:t>BOD</a:t>
                      </a:r>
                      <a:endParaRPr lang="zh-CN" altLang="en-US" sz="1600" dirty="0">
                        <a:latin typeface="+mn-ea"/>
                        <a:ea typeface="+mn-ea"/>
                      </a:endParaRPr>
                    </a:p>
                  </a:txBody>
                  <a:tcPr marT="45703" marB="45703"/>
                </a:tc>
                <a:tc>
                  <a:txBody>
                    <a:bodyPr/>
                    <a:lstStyle/>
                    <a:p>
                      <a:pPr algn="ctr"/>
                      <a:r>
                        <a:rPr lang="en-US" altLang="zh-CN" sz="1600" dirty="0">
                          <a:latin typeface="+mn-ea"/>
                          <a:ea typeface="+mn-ea"/>
                        </a:rPr>
                        <a:t>COD</a:t>
                      </a:r>
                      <a:endParaRPr lang="zh-CN" altLang="en-US" sz="1600" dirty="0">
                        <a:latin typeface="+mn-ea"/>
                        <a:ea typeface="+mn-ea"/>
                      </a:endParaRPr>
                    </a:p>
                  </a:txBody>
                  <a:tcPr marT="45703" marB="45703"/>
                </a:tc>
                <a:tc>
                  <a:txBody>
                    <a:bodyPr/>
                    <a:lstStyle/>
                    <a:p>
                      <a:pPr algn="ctr"/>
                      <a:r>
                        <a:rPr lang="en-US" altLang="zh-CN" sz="1600" dirty="0">
                          <a:latin typeface="+mn-ea"/>
                          <a:ea typeface="+mn-ea"/>
                        </a:rPr>
                        <a:t>TOC</a:t>
                      </a:r>
                      <a:endParaRPr lang="zh-CN" altLang="en-US" sz="1600" dirty="0">
                        <a:latin typeface="+mn-ea"/>
                        <a:ea typeface="+mn-ea"/>
                      </a:endParaRPr>
                    </a:p>
                  </a:txBody>
                  <a:tcPr marT="45703" marB="45703"/>
                </a:tc>
                <a:extLst>
                  <a:ext uri="{0D108BD9-81ED-4DB2-BD59-A6C34878D82A}">
                    <a16:rowId xmlns:a16="http://schemas.microsoft.com/office/drawing/2014/main" val="10000"/>
                  </a:ext>
                </a:extLst>
              </a:tr>
              <a:tr h="350439">
                <a:tc>
                  <a:txBody>
                    <a:bodyPr/>
                    <a:lstStyle/>
                    <a:p>
                      <a:endParaRPr lang="zh-CN" altLang="en-US" sz="1600" dirty="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时间</a:t>
                      </a:r>
                    </a:p>
                  </a:txBody>
                  <a:tcPr marT="45703" marB="45703"/>
                </a:tc>
                <a:tc>
                  <a:txBody>
                    <a:bodyPr/>
                    <a:lstStyle/>
                    <a:p>
                      <a:pPr algn="ctr"/>
                      <a:r>
                        <a:rPr lang="en-US" altLang="zh-CN" sz="1600" dirty="0">
                          <a:solidFill>
                            <a:schemeClr val="tx1"/>
                          </a:solidFill>
                          <a:latin typeface="+mn-ea"/>
                          <a:ea typeface="+mn-ea"/>
                        </a:rPr>
                        <a:t>5-20</a:t>
                      </a:r>
                      <a:r>
                        <a:rPr lang="zh-CN" altLang="en-US" sz="1600" dirty="0">
                          <a:solidFill>
                            <a:schemeClr val="tx1"/>
                          </a:solidFill>
                          <a:latin typeface="+mn-ea"/>
                          <a:ea typeface="+mn-ea"/>
                        </a:rPr>
                        <a:t>天</a:t>
                      </a:r>
                    </a:p>
                  </a:txBody>
                  <a:tcPr marT="45703" marB="45703"/>
                </a:tc>
                <a:tc>
                  <a:txBody>
                    <a:bodyPr/>
                    <a:lstStyle/>
                    <a:p>
                      <a:pPr algn="ctr"/>
                      <a:r>
                        <a:rPr lang="en-US" altLang="zh-CN" sz="1600" dirty="0">
                          <a:solidFill>
                            <a:schemeClr val="tx1"/>
                          </a:solidFill>
                          <a:latin typeface="+mn-ea"/>
                          <a:ea typeface="+mn-ea"/>
                        </a:rPr>
                        <a:t>2</a:t>
                      </a:r>
                      <a:r>
                        <a:rPr lang="zh-CN" altLang="en-US" sz="1600" dirty="0">
                          <a:solidFill>
                            <a:schemeClr val="tx1"/>
                          </a:solidFill>
                          <a:latin typeface="+mn-ea"/>
                          <a:ea typeface="+mn-ea"/>
                        </a:rPr>
                        <a:t>小时</a:t>
                      </a:r>
                    </a:p>
                  </a:txBody>
                  <a:tcPr marT="45703" marB="45703"/>
                </a:tc>
                <a:tc>
                  <a:txBody>
                    <a:bodyPr/>
                    <a:lstStyle/>
                    <a:p>
                      <a:pPr algn="ctr"/>
                      <a:r>
                        <a:rPr lang="en-US" altLang="zh-CN" sz="1600" dirty="0">
                          <a:solidFill>
                            <a:schemeClr val="tx1"/>
                          </a:solidFill>
                          <a:latin typeface="+mn-ea"/>
                          <a:ea typeface="+mn-ea"/>
                        </a:rPr>
                        <a:t>4</a:t>
                      </a:r>
                      <a:r>
                        <a:rPr lang="zh-CN" altLang="en-US" sz="1600" dirty="0">
                          <a:solidFill>
                            <a:schemeClr val="tx1"/>
                          </a:solidFill>
                          <a:latin typeface="+mn-ea"/>
                          <a:ea typeface="+mn-ea"/>
                        </a:rPr>
                        <a:t>－</a:t>
                      </a:r>
                      <a:r>
                        <a:rPr lang="en-US" altLang="zh-CN" sz="1600" dirty="0">
                          <a:solidFill>
                            <a:schemeClr val="tx1"/>
                          </a:solidFill>
                          <a:latin typeface="+mn-ea"/>
                          <a:ea typeface="+mn-ea"/>
                        </a:rPr>
                        <a:t>6</a:t>
                      </a:r>
                      <a:r>
                        <a:rPr lang="zh-CN" altLang="en-US" sz="1600" dirty="0">
                          <a:solidFill>
                            <a:schemeClr val="tx1"/>
                          </a:solidFill>
                          <a:latin typeface="+mn-ea"/>
                          <a:ea typeface="+mn-ea"/>
                        </a:rPr>
                        <a:t>分钟</a:t>
                      </a:r>
                    </a:p>
                  </a:txBody>
                  <a:tcPr marT="45703" marB="45703"/>
                </a:tc>
                <a:extLst>
                  <a:ext uri="{0D108BD9-81ED-4DB2-BD59-A6C34878D82A}">
                    <a16:rowId xmlns:a16="http://schemas.microsoft.com/office/drawing/2014/main" val="10001"/>
                  </a:ext>
                </a:extLst>
              </a:tr>
              <a:tr h="350439">
                <a:tc>
                  <a:txBody>
                    <a:bodyPr/>
                    <a:lstStyle/>
                    <a:p>
                      <a:endParaRPr lang="zh-CN" altLang="en-US" sz="1600" dirty="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重复性</a:t>
                      </a:r>
                    </a:p>
                  </a:txBody>
                  <a:tcPr marT="45703" marB="45703"/>
                </a:tc>
                <a:tc>
                  <a:txBody>
                    <a:bodyPr/>
                    <a:lstStyle/>
                    <a:p>
                      <a:pPr algn="ctr"/>
                      <a:r>
                        <a:rPr lang="en-US" altLang="zh-CN" sz="1600" b="0" i="0" u="none" strike="noStrike" kern="1200" baseline="0" dirty="0">
                          <a:solidFill>
                            <a:schemeClr val="tx1"/>
                          </a:solidFill>
                          <a:latin typeface="+mn-ea"/>
                          <a:ea typeface="+mn-ea"/>
                          <a:cs typeface="+mn-cs"/>
                        </a:rPr>
                        <a:t>±10%</a:t>
                      </a:r>
                    </a:p>
                  </a:txBody>
                  <a:tcPr marT="45703" marB="45703"/>
                </a:tc>
                <a:tc>
                  <a:txBody>
                    <a:bodyPr/>
                    <a:lstStyle/>
                    <a:p>
                      <a:pPr algn="ctr"/>
                      <a:r>
                        <a:rPr lang="en-US" altLang="zh-CN" sz="1600" b="0" i="0" u="none" strike="noStrike" kern="1200" baseline="0" dirty="0">
                          <a:solidFill>
                            <a:schemeClr val="tx1"/>
                          </a:solidFill>
                          <a:latin typeface="+mn-ea"/>
                          <a:ea typeface="+mn-ea"/>
                          <a:cs typeface="+mn-cs"/>
                        </a:rPr>
                        <a:t>±8%</a:t>
                      </a:r>
                      <a:endParaRPr lang="zh-CN" altLang="en-US" sz="1600" dirty="0">
                        <a:solidFill>
                          <a:schemeClr val="tx1"/>
                        </a:solidFill>
                        <a:latin typeface="+mn-ea"/>
                        <a:ea typeface="+mn-ea"/>
                      </a:endParaRPr>
                    </a:p>
                  </a:txBody>
                  <a:tcPr marT="45703" marB="45703"/>
                </a:tc>
                <a:tc>
                  <a:txBody>
                    <a:bodyPr/>
                    <a:lstStyle/>
                    <a:p>
                      <a:pPr algn="ctr"/>
                      <a:r>
                        <a:rPr lang="en-US" altLang="zh-CN" sz="1600" b="0" i="0" u="none" strike="noStrike" kern="1200" baseline="0" dirty="0">
                          <a:solidFill>
                            <a:schemeClr val="tx1"/>
                          </a:solidFill>
                          <a:latin typeface="+mn-ea"/>
                          <a:ea typeface="+mn-ea"/>
                          <a:cs typeface="+mn-cs"/>
                        </a:rPr>
                        <a:t>±2%</a:t>
                      </a:r>
                      <a:endParaRPr lang="zh-CN" altLang="en-US" sz="1600" dirty="0">
                        <a:solidFill>
                          <a:schemeClr val="tx1"/>
                        </a:solidFill>
                        <a:latin typeface="+mn-ea"/>
                        <a:ea typeface="+mn-ea"/>
                      </a:endParaRPr>
                    </a:p>
                  </a:txBody>
                  <a:tcPr marT="45703" marB="45703"/>
                </a:tc>
                <a:extLst>
                  <a:ext uri="{0D108BD9-81ED-4DB2-BD59-A6C34878D82A}">
                    <a16:rowId xmlns:a16="http://schemas.microsoft.com/office/drawing/2014/main" val="10002"/>
                  </a:ext>
                </a:extLst>
              </a:tr>
              <a:tr h="350439">
                <a:tc>
                  <a:txBody>
                    <a:bodyPr/>
                    <a:lstStyle/>
                    <a:p>
                      <a:endParaRPr lang="zh-CN" altLang="en-US" sz="1600" dirty="0">
                        <a:solidFill>
                          <a:schemeClr val="tx1"/>
                        </a:solidFill>
                        <a:latin typeface="+mn-ea"/>
                        <a:ea typeface="+mn-ea"/>
                      </a:endParaRPr>
                    </a:p>
                  </a:txBody>
                  <a:tcPr marT="45703" marB="45703"/>
                </a:tc>
                <a:tc>
                  <a:txBody>
                    <a:bodyPr/>
                    <a:lstStyle/>
                    <a:p>
                      <a:r>
                        <a:rPr lang="en-US" altLang="zh-CN" sz="1600" dirty="0">
                          <a:solidFill>
                            <a:schemeClr val="tx1"/>
                          </a:solidFill>
                          <a:latin typeface="+mn-ea"/>
                          <a:ea typeface="+mn-ea"/>
                        </a:rPr>
                        <a:t>ASTM</a:t>
                      </a:r>
                      <a:r>
                        <a:rPr lang="zh-CN" altLang="en-US" sz="1600" dirty="0">
                          <a:solidFill>
                            <a:schemeClr val="tx1"/>
                          </a:solidFill>
                          <a:latin typeface="+mn-ea"/>
                          <a:ea typeface="+mn-ea"/>
                        </a:rPr>
                        <a:t>方法</a:t>
                      </a:r>
                    </a:p>
                  </a:txBody>
                  <a:tcPr marT="45703" marB="45703"/>
                </a:tc>
                <a:tc>
                  <a:txBody>
                    <a:bodyPr/>
                    <a:lstStyle/>
                    <a:p>
                      <a:pPr algn="ctr"/>
                      <a:r>
                        <a:rPr lang="zh-CN" altLang="en-US" sz="1600" baseline="0" dirty="0">
                          <a:solidFill>
                            <a:schemeClr val="tx1"/>
                          </a:solidFill>
                          <a:latin typeface="+mn-ea"/>
                          <a:ea typeface="+mn-ea"/>
                        </a:rPr>
                        <a:t>无</a:t>
                      </a:r>
                      <a:endParaRPr lang="zh-CN" altLang="en-US" sz="1600" dirty="0">
                        <a:solidFill>
                          <a:schemeClr val="tx1"/>
                        </a:solidFill>
                        <a:latin typeface="+mn-ea"/>
                        <a:ea typeface="+mn-ea"/>
                      </a:endParaRPr>
                    </a:p>
                  </a:txBody>
                  <a:tcPr marT="45703" marB="45703"/>
                </a:tc>
                <a:tc>
                  <a:txBody>
                    <a:bodyPr/>
                    <a:lstStyle/>
                    <a:p>
                      <a:pPr algn="ctr"/>
                      <a:r>
                        <a:rPr lang="en-US" altLang="zh-CN" sz="1600" dirty="0">
                          <a:solidFill>
                            <a:schemeClr val="tx1"/>
                          </a:solidFill>
                          <a:latin typeface="+mn-ea"/>
                          <a:ea typeface="+mn-ea"/>
                        </a:rPr>
                        <a:t>D1252-67</a:t>
                      </a:r>
                      <a:endParaRPr lang="zh-CN" altLang="en-US" sz="1600" dirty="0">
                        <a:solidFill>
                          <a:schemeClr val="tx1"/>
                        </a:solidFill>
                        <a:latin typeface="+mn-ea"/>
                        <a:ea typeface="+mn-ea"/>
                      </a:endParaRPr>
                    </a:p>
                  </a:txBody>
                  <a:tcPr marT="45703" marB="45703"/>
                </a:tc>
                <a:tc>
                  <a:txBody>
                    <a:bodyPr/>
                    <a:lstStyle/>
                    <a:p>
                      <a:pPr algn="ctr"/>
                      <a:r>
                        <a:rPr lang="en-US" altLang="zh-CN" sz="1600" dirty="0">
                          <a:solidFill>
                            <a:schemeClr val="tx1"/>
                          </a:solidFill>
                          <a:latin typeface="+mn-ea"/>
                          <a:ea typeface="+mn-ea"/>
                        </a:rPr>
                        <a:t>D2579-7</a:t>
                      </a:r>
                      <a:endParaRPr lang="zh-CN" altLang="en-US" sz="1600" dirty="0">
                        <a:solidFill>
                          <a:schemeClr val="tx1"/>
                        </a:solidFill>
                        <a:latin typeface="+mn-ea"/>
                        <a:ea typeface="+mn-ea"/>
                      </a:endParaRPr>
                    </a:p>
                  </a:txBody>
                  <a:tcPr marT="45703" marB="45703"/>
                </a:tc>
                <a:extLst>
                  <a:ext uri="{0D108BD9-81ED-4DB2-BD59-A6C34878D82A}">
                    <a16:rowId xmlns:a16="http://schemas.microsoft.com/office/drawing/2014/main" val="10003"/>
                  </a:ext>
                </a:extLst>
              </a:tr>
              <a:tr h="350439">
                <a:tc>
                  <a:txBody>
                    <a:bodyPr/>
                    <a:lstStyle/>
                    <a:p>
                      <a:endParaRPr lang="zh-CN" altLang="en-US" sz="1600" dirty="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生物降解</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是</a:t>
                      </a:r>
                    </a:p>
                  </a:txBody>
                  <a:tcPr marT="45703" marB="45703"/>
                </a:tc>
                <a:extLst>
                  <a:ext uri="{0D108BD9-81ED-4DB2-BD59-A6C34878D82A}">
                    <a16:rowId xmlns:a16="http://schemas.microsoft.com/office/drawing/2014/main" val="10004"/>
                  </a:ext>
                </a:extLst>
              </a:tr>
              <a:tr h="350439">
                <a:tc>
                  <a:txBody>
                    <a:bodyPr/>
                    <a:lstStyle/>
                    <a:p>
                      <a:r>
                        <a:rPr lang="zh-CN" altLang="en-US" sz="1600" dirty="0">
                          <a:solidFill>
                            <a:schemeClr val="tx1"/>
                          </a:solidFill>
                          <a:latin typeface="+mn-ea"/>
                          <a:ea typeface="+mn-ea"/>
                        </a:rPr>
                        <a:t>有机化合物</a:t>
                      </a:r>
                    </a:p>
                  </a:txBody>
                  <a:tcPr marT="45703" marB="45703"/>
                </a:tc>
                <a:tc>
                  <a:txBody>
                    <a:bodyPr/>
                    <a:lstStyle/>
                    <a:p>
                      <a:r>
                        <a:rPr lang="zh-CN" altLang="en-US" sz="1600" dirty="0">
                          <a:solidFill>
                            <a:schemeClr val="tx1"/>
                          </a:solidFill>
                          <a:latin typeface="+mn-ea"/>
                          <a:ea typeface="+mn-ea"/>
                        </a:rPr>
                        <a:t>芳香族</a:t>
                      </a:r>
                    </a:p>
                  </a:txBody>
                  <a:tcPr marT="45703" marB="45703"/>
                </a:tc>
                <a:tc>
                  <a:txBody>
                    <a:bodyPr/>
                    <a:lstStyle/>
                    <a:p>
                      <a:pPr algn="ctr"/>
                      <a:r>
                        <a:rPr lang="zh-CN" altLang="en-US" sz="1600" dirty="0">
                          <a:solidFill>
                            <a:schemeClr val="tx1"/>
                          </a:solidFill>
                          <a:latin typeface="+mn-ea"/>
                          <a:ea typeface="+mn-ea"/>
                        </a:rPr>
                        <a:t>部分</a:t>
                      </a:r>
                    </a:p>
                  </a:txBody>
                  <a:tcPr marT="45703" marB="45703"/>
                </a:tc>
                <a:tc>
                  <a:txBody>
                    <a:bodyPr/>
                    <a:lstStyle/>
                    <a:p>
                      <a:pPr algn="ctr"/>
                      <a:r>
                        <a:rPr lang="zh-CN" altLang="en-US" sz="1600" dirty="0">
                          <a:solidFill>
                            <a:schemeClr val="tx1"/>
                          </a:solidFill>
                          <a:latin typeface="+mn-ea"/>
                          <a:ea typeface="+mn-ea"/>
                        </a:rPr>
                        <a:t>部分</a:t>
                      </a:r>
                    </a:p>
                  </a:txBody>
                  <a:tcPr marT="45703" marB="45703"/>
                </a:tc>
                <a:tc>
                  <a:txBody>
                    <a:bodyPr/>
                    <a:lstStyle/>
                    <a:p>
                      <a:pPr algn="ctr"/>
                      <a:r>
                        <a:rPr lang="zh-CN" altLang="en-US" sz="1600" dirty="0">
                          <a:solidFill>
                            <a:schemeClr val="tx1"/>
                          </a:solidFill>
                          <a:latin typeface="+mn-ea"/>
                          <a:ea typeface="+mn-ea"/>
                        </a:rPr>
                        <a:t>是</a:t>
                      </a:r>
                    </a:p>
                  </a:txBody>
                  <a:tcPr marT="45703" marB="45703"/>
                </a:tc>
                <a:extLst>
                  <a:ext uri="{0D108BD9-81ED-4DB2-BD59-A6C34878D82A}">
                    <a16:rowId xmlns:a16="http://schemas.microsoft.com/office/drawing/2014/main" val="10005"/>
                  </a:ext>
                </a:extLst>
              </a:tr>
              <a:tr h="350439">
                <a:tc>
                  <a:txBody>
                    <a:bodyPr/>
                    <a:lstStyle/>
                    <a:p>
                      <a:endParaRPr lang="zh-CN" altLang="en-US" sz="160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纤维素</a:t>
                      </a:r>
                    </a:p>
                  </a:txBody>
                  <a:tcPr marT="45703" marB="45703"/>
                </a:tc>
                <a:tc>
                  <a:txBody>
                    <a:bodyPr/>
                    <a:lstStyle/>
                    <a:p>
                      <a:pPr algn="ctr"/>
                      <a:r>
                        <a:rPr lang="zh-CN" altLang="en-US" sz="1600" dirty="0">
                          <a:solidFill>
                            <a:schemeClr val="tx1"/>
                          </a:solidFill>
                          <a:latin typeface="+mn-ea"/>
                          <a:ea typeface="+mn-ea"/>
                        </a:rPr>
                        <a:t>否</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是</a:t>
                      </a:r>
                    </a:p>
                  </a:txBody>
                  <a:tcPr marT="45703" marB="45703"/>
                </a:tc>
                <a:extLst>
                  <a:ext uri="{0D108BD9-81ED-4DB2-BD59-A6C34878D82A}">
                    <a16:rowId xmlns:a16="http://schemas.microsoft.com/office/drawing/2014/main" val="10006"/>
                  </a:ext>
                </a:extLst>
              </a:tr>
              <a:tr h="350439">
                <a:tc>
                  <a:txBody>
                    <a:bodyPr/>
                    <a:lstStyle/>
                    <a:p>
                      <a:endParaRPr lang="zh-CN" altLang="en-US" sz="160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有机氮</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部分</a:t>
                      </a:r>
                    </a:p>
                  </a:txBody>
                  <a:tcPr marT="45703" marB="45703"/>
                </a:tc>
                <a:tc>
                  <a:txBody>
                    <a:bodyPr/>
                    <a:lstStyle/>
                    <a:p>
                      <a:pPr algn="ctr"/>
                      <a:r>
                        <a:rPr lang="zh-CN" altLang="en-US" sz="1600" dirty="0">
                          <a:solidFill>
                            <a:schemeClr val="tx1"/>
                          </a:solidFill>
                          <a:latin typeface="+mn-ea"/>
                          <a:ea typeface="+mn-ea"/>
                        </a:rPr>
                        <a:t>是*</a:t>
                      </a:r>
                      <a:r>
                        <a:rPr lang="en-US" altLang="zh-CN" sz="1600" dirty="0">
                          <a:solidFill>
                            <a:schemeClr val="tx1"/>
                          </a:solidFill>
                          <a:latin typeface="+mn-ea"/>
                          <a:ea typeface="+mn-ea"/>
                        </a:rPr>
                        <a:t>*</a:t>
                      </a:r>
                      <a:endParaRPr lang="zh-CN" altLang="en-US" sz="1600" dirty="0">
                        <a:solidFill>
                          <a:schemeClr val="tx1"/>
                        </a:solidFill>
                        <a:latin typeface="+mn-ea"/>
                        <a:ea typeface="+mn-ea"/>
                      </a:endParaRPr>
                    </a:p>
                  </a:txBody>
                  <a:tcPr marT="45703" marB="45703"/>
                </a:tc>
                <a:extLst>
                  <a:ext uri="{0D108BD9-81ED-4DB2-BD59-A6C34878D82A}">
                    <a16:rowId xmlns:a16="http://schemas.microsoft.com/office/drawing/2014/main" val="10007"/>
                  </a:ext>
                </a:extLst>
              </a:tr>
              <a:tr h="350439">
                <a:tc>
                  <a:txBody>
                    <a:bodyPr/>
                    <a:lstStyle/>
                    <a:p>
                      <a:endParaRPr lang="zh-CN" altLang="en-US" sz="160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有机硫</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latin typeface="+mn-ea"/>
                          <a:ea typeface="+mn-ea"/>
                        </a:rPr>
                        <a:t>是*</a:t>
                      </a:r>
                      <a:r>
                        <a:rPr lang="en-US" altLang="zh-CN" sz="1600" dirty="0">
                          <a:solidFill>
                            <a:schemeClr val="tx1"/>
                          </a:solidFill>
                          <a:latin typeface="+mn-ea"/>
                          <a:ea typeface="+mn-ea"/>
                        </a:rPr>
                        <a:t>*</a:t>
                      </a:r>
                      <a:endParaRPr lang="zh-CN" altLang="en-US" sz="1600" dirty="0">
                        <a:solidFill>
                          <a:schemeClr val="tx1"/>
                        </a:solidFill>
                        <a:latin typeface="+mn-ea"/>
                        <a:ea typeface="+mn-ea"/>
                      </a:endParaRPr>
                    </a:p>
                  </a:txBody>
                  <a:tcPr marT="45703" marB="45703"/>
                </a:tc>
                <a:extLst>
                  <a:ext uri="{0D108BD9-81ED-4DB2-BD59-A6C34878D82A}">
                    <a16:rowId xmlns:a16="http://schemas.microsoft.com/office/drawing/2014/main" val="10008"/>
                  </a:ext>
                </a:extLst>
              </a:tr>
              <a:tr h="350439">
                <a:tc>
                  <a:txBody>
                    <a:bodyPr/>
                    <a:lstStyle/>
                    <a:p>
                      <a:r>
                        <a:rPr lang="zh-CN" altLang="en-US" sz="1600" dirty="0">
                          <a:solidFill>
                            <a:schemeClr val="tx1"/>
                          </a:solidFill>
                          <a:latin typeface="+mn-ea"/>
                          <a:ea typeface="+mn-ea"/>
                        </a:rPr>
                        <a:t>无机化合物</a:t>
                      </a:r>
                    </a:p>
                  </a:txBody>
                  <a:tcPr marT="45703" marB="45703"/>
                </a:tc>
                <a:tc>
                  <a:txBody>
                    <a:bodyPr/>
                    <a:lstStyle/>
                    <a:p>
                      <a:r>
                        <a:rPr lang="zh-CN" altLang="en-US" sz="1600" dirty="0">
                          <a:solidFill>
                            <a:schemeClr val="tx1"/>
                          </a:solidFill>
                          <a:effectLst/>
                          <a:latin typeface="+mn-ea"/>
                          <a:ea typeface="+mn-ea"/>
                        </a:rPr>
                        <a:t>氨</a:t>
                      </a:r>
                      <a:endParaRPr lang="zh-CN" altLang="en-US" sz="1600" dirty="0">
                        <a:solidFill>
                          <a:schemeClr val="tx1"/>
                        </a:solidFill>
                        <a:latin typeface="+mn-ea"/>
                        <a:ea typeface="+mn-ea"/>
                      </a:endParaRP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否</a:t>
                      </a:r>
                    </a:p>
                  </a:txBody>
                  <a:tcPr marT="45703" marB="45703"/>
                </a:tc>
                <a:tc>
                  <a:txBody>
                    <a:bodyPr/>
                    <a:lstStyle/>
                    <a:p>
                      <a:pPr algn="ctr"/>
                      <a:r>
                        <a:rPr lang="zh-CN" altLang="en-US" sz="1600" dirty="0">
                          <a:solidFill>
                            <a:schemeClr val="tx1"/>
                          </a:solidFill>
                          <a:latin typeface="+mn-ea"/>
                          <a:ea typeface="+mn-ea"/>
                        </a:rPr>
                        <a:t>否</a:t>
                      </a:r>
                    </a:p>
                  </a:txBody>
                  <a:tcPr marT="45703" marB="45703"/>
                </a:tc>
                <a:extLst>
                  <a:ext uri="{0D108BD9-81ED-4DB2-BD59-A6C34878D82A}">
                    <a16:rowId xmlns:a16="http://schemas.microsoft.com/office/drawing/2014/main" val="10009"/>
                  </a:ext>
                </a:extLst>
              </a:tr>
              <a:tr h="350439">
                <a:tc>
                  <a:txBody>
                    <a:bodyPr/>
                    <a:lstStyle/>
                    <a:p>
                      <a:endParaRPr lang="zh-CN" altLang="en-US" sz="160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亚硝酸盐</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否</a:t>
                      </a:r>
                    </a:p>
                  </a:txBody>
                  <a:tcPr marT="45703" marB="45703"/>
                </a:tc>
                <a:extLst>
                  <a:ext uri="{0D108BD9-81ED-4DB2-BD59-A6C34878D82A}">
                    <a16:rowId xmlns:a16="http://schemas.microsoft.com/office/drawing/2014/main" val="10010"/>
                  </a:ext>
                </a:extLst>
              </a:tr>
              <a:tr h="350439">
                <a:tc>
                  <a:txBody>
                    <a:bodyPr/>
                    <a:lstStyle/>
                    <a:p>
                      <a:endParaRPr lang="zh-CN" altLang="en-US" sz="160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硝酸盐</a:t>
                      </a:r>
                      <a:r>
                        <a:rPr lang="en-US" altLang="zh-CN" sz="1600" dirty="0">
                          <a:solidFill>
                            <a:schemeClr val="tx1"/>
                          </a:solidFill>
                          <a:latin typeface="+mn-ea"/>
                          <a:ea typeface="+mn-ea"/>
                        </a:rPr>
                        <a:t>/</a:t>
                      </a:r>
                      <a:r>
                        <a:rPr lang="zh-CN" altLang="en-US" sz="1600" dirty="0">
                          <a:solidFill>
                            <a:schemeClr val="tx1"/>
                          </a:solidFill>
                          <a:latin typeface="+mn-ea"/>
                          <a:ea typeface="+mn-ea"/>
                        </a:rPr>
                        <a:t>碳酸盐</a:t>
                      </a:r>
                    </a:p>
                  </a:txBody>
                  <a:tcPr marT="45703" marB="45703"/>
                </a:tc>
                <a:tc>
                  <a:txBody>
                    <a:bodyPr/>
                    <a:lstStyle/>
                    <a:p>
                      <a:pPr algn="ctr"/>
                      <a:r>
                        <a:rPr lang="zh-CN" altLang="en-US" sz="1600" dirty="0">
                          <a:solidFill>
                            <a:schemeClr val="tx1"/>
                          </a:solidFill>
                          <a:latin typeface="+mn-ea"/>
                          <a:ea typeface="+mn-ea"/>
                        </a:rPr>
                        <a:t>否</a:t>
                      </a:r>
                    </a:p>
                  </a:txBody>
                  <a:tcPr marT="45703" marB="45703"/>
                </a:tc>
                <a:tc>
                  <a:txBody>
                    <a:bodyPr/>
                    <a:lstStyle/>
                    <a:p>
                      <a:pPr algn="ctr"/>
                      <a:r>
                        <a:rPr lang="zh-CN" altLang="en-US" sz="1600" dirty="0">
                          <a:solidFill>
                            <a:schemeClr val="tx1"/>
                          </a:solidFill>
                          <a:latin typeface="+mn-ea"/>
                          <a:ea typeface="+mn-ea"/>
                        </a:rPr>
                        <a:t>否</a:t>
                      </a:r>
                    </a:p>
                  </a:txBody>
                  <a:tcPr marT="45703" marB="45703"/>
                </a:tc>
                <a:tc>
                  <a:txBody>
                    <a:bodyPr/>
                    <a:lstStyle/>
                    <a:p>
                      <a:pPr algn="ctr"/>
                      <a:r>
                        <a:rPr lang="zh-CN" altLang="en-US" sz="1600" dirty="0">
                          <a:solidFill>
                            <a:schemeClr val="tx1"/>
                          </a:solidFill>
                          <a:latin typeface="+mn-ea"/>
                          <a:ea typeface="+mn-ea"/>
                        </a:rPr>
                        <a:t>否</a:t>
                      </a:r>
                    </a:p>
                  </a:txBody>
                  <a:tcPr marT="45703" marB="45703"/>
                </a:tc>
                <a:extLst>
                  <a:ext uri="{0D108BD9-81ED-4DB2-BD59-A6C34878D82A}">
                    <a16:rowId xmlns:a16="http://schemas.microsoft.com/office/drawing/2014/main" val="10011"/>
                  </a:ext>
                </a:extLst>
              </a:tr>
              <a:tr h="350439">
                <a:tc>
                  <a:txBody>
                    <a:bodyPr/>
                    <a:lstStyle/>
                    <a:p>
                      <a:endParaRPr lang="zh-CN" altLang="en-US" sz="1600">
                        <a:solidFill>
                          <a:schemeClr val="tx1"/>
                        </a:solidFill>
                        <a:latin typeface="+mn-ea"/>
                        <a:ea typeface="+mn-ea"/>
                      </a:endParaRPr>
                    </a:p>
                  </a:txBody>
                  <a:tcPr marT="45703" marB="457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latin typeface="+mn-ea"/>
                          <a:ea typeface="+mn-ea"/>
                        </a:rPr>
                        <a:t>铁盐</a:t>
                      </a:r>
                      <a:r>
                        <a:rPr lang="en-US" altLang="zh-CN" sz="1600" dirty="0">
                          <a:solidFill>
                            <a:schemeClr val="tx1"/>
                          </a:solidFill>
                          <a:latin typeface="+mn-ea"/>
                          <a:ea typeface="+mn-ea"/>
                        </a:rPr>
                        <a:t>/</a:t>
                      </a:r>
                      <a:r>
                        <a:rPr lang="zh-CN" altLang="en-US" sz="1600" dirty="0">
                          <a:solidFill>
                            <a:schemeClr val="tx1"/>
                          </a:solidFill>
                          <a:effectLst/>
                          <a:latin typeface="+mn-ea"/>
                          <a:ea typeface="+mn-ea"/>
                        </a:rPr>
                        <a:t>硫化物</a:t>
                      </a:r>
                      <a:r>
                        <a:rPr lang="en-US" altLang="zh-CN" sz="1600" dirty="0">
                          <a:solidFill>
                            <a:schemeClr val="tx1"/>
                          </a:solidFill>
                          <a:effectLst/>
                          <a:latin typeface="+mn-ea"/>
                          <a:ea typeface="+mn-ea"/>
                        </a:rPr>
                        <a:t>/</a:t>
                      </a:r>
                      <a:r>
                        <a:rPr lang="zh-CN" altLang="en-US" sz="1600" dirty="0">
                          <a:solidFill>
                            <a:schemeClr val="tx1"/>
                          </a:solidFill>
                          <a:effectLst/>
                          <a:latin typeface="+mn-ea"/>
                          <a:ea typeface="+mn-ea"/>
                        </a:rPr>
                        <a:t>亚硫酸盐</a:t>
                      </a:r>
                      <a:endParaRPr lang="zh-CN" altLang="en-US" sz="1600" dirty="0">
                        <a:solidFill>
                          <a:schemeClr val="tx1"/>
                        </a:solidFill>
                        <a:latin typeface="+mn-ea"/>
                        <a:ea typeface="+mn-ea"/>
                      </a:endParaRP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否</a:t>
                      </a:r>
                    </a:p>
                  </a:txBody>
                  <a:tcPr marT="45703" marB="45703"/>
                </a:tc>
                <a:extLst>
                  <a:ext uri="{0D108BD9-81ED-4DB2-BD59-A6C34878D82A}">
                    <a16:rowId xmlns:a16="http://schemas.microsoft.com/office/drawing/2014/main" val="10012"/>
                  </a:ext>
                </a:extLst>
              </a:tr>
              <a:tr h="350439">
                <a:tc>
                  <a:txBody>
                    <a:bodyPr/>
                    <a:lstStyle/>
                    <a:p>
                      <a:endParaRPr lang="zh-CN" altLang="en-US" sz="1600" dirty="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硫酸盐</a:t>
                      </a:r>
                    </a:p>
                  </a:txBody>
                  <a:tcPr marT="45703" marB="45703"/>
                </a:tc>
                <a:tc>
                  <a:txBody>
                    <a:bodyPr/>
                    <a:lstStyle/>
                    <a:p>
                      <a:pPr algn="ctr"/>
                      <a:r>
                        <a:rPr lang="zh-CN" altLang="en-US" sz="1600" dirty="0">
                          <a:solidFill>
                            <a:schemeClr val="tx1"/>
                          </a:solidFill>
                          <a:latin typeface="+mn-ea"/>
                          <a:ea typeface="+mn-ea"/>
                        </a:rPr>
                        <a:t>是</a:t>
                      </a:r>
                    </a:p>
                  </a:txBody>
                  <a:tcPr marT="45703" marB="4570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latin typeface="+mn-ea"/>
                          <a:ea typeface="+mn-ea"/>
                        </a:rPr>
                        <a:t>否</a:t>
                      </a:r>
                    </a:p>
                  </a:txBody>
                  <a:tcPr marT="45703" marB="45703"/>
                </a:tc>
                <a:tc>
                  <a:txBody>
                    <a:bodyPr/>
                    <a:lstStyle/>
                    <a:p>
                      <a:pPr algn="ctr"/>
                      <a:r>
                        <a:rPr lang="zh-CN" altLang="en-US" sz="1600" dirty="0">
                          <a:solidFill>
                            <a:schemeClr val="tx1"/>
                          </a:solidFill>
                          <a:latin typeface="+mn-ea"/>
                          <a:ea typeface="+mn-ea"/>
                        </a:rPr>
                        <a:t>否</a:t>
                      </a:r>
                    </a:p>
                  </a:txBody>
                  <a:tcPr marT="45703" marB="45703"/>
                </a:tc>
                <a:extLst>
                  <a:ext uri="{0D108BD9-81ED-4DB2-BD59-A6C34878D82A}">
                    <a16:rowId xmlns:a16="http://schemas.microsoft.com/office/drawing/2014/main" val="10013"/>
                  </a:ext>
                </a:extLst>
              </a:tr>
              <a:tr h="350439">
                <a:tc>
                  <a:txBody>
                    <a:bodyPr/>
                    <a:lstStyle/>
                    <a:p>
                      <a:endParaRPr lang="zh-CN" altLang="en-US" sz="1600" dirty="0">
                        <a:solidFill>
                          <a:schemeClr val="tx1"/>
                        </a:solidFill>
                        <a:latin typeface="+mn-ea"/>
                        <a:ea typeface="+mn-ea"/>
                      </a:endParaRPr>
                    </a:p>
                  </a:txBody>
                  <a:tcPr marT="45703" marB="45703"/>
                </a:tc>
                <a:tc>
                  <a:txBody>
                    <a:bodyPr/>
                    <a:lstStyle/>
                    <a:p>
                      <a:r>
                        <a:rPr lang="zh-CN" altLang="en-US" sz="1600" dirty="0">
                          <a:solidFill>
                            <a:schemeClr val="tx1"/>
                          </a:solidFill>
                          <a:latin typeface="+mn-ea"/>
                          <a:ea typeface="+mn-ea"/>
                        </a:rPr>
                        <a:t>氯化物</a:t>
                      </a:r>
                    </a:p>
                  </a:txBody>
                  <a:tcPr marT="45703" marB="4570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latin typeface="+mn-ea"/>
                          <a:ea typeface="+mn-ea"/>
                        </a:rPr>
                        <a:t>否</a:t>
                      </a:r>
                    </a:p>
                  </a:txBody>
                  <a:tcPr marT="45703" marB="4570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latin typeface="+mn-ea"/>
                          <a:ea typeface="+mn-ea"/>
                        </a:rPr>
                        <a:t>是*</a:t>
                      </a:r>
                    </a:p>
                  </a:txBody>
                  <a:tcPr marT="45703" marB="45703"/>
                </a:tc>
                <a:tc>
                  <a:txBody>
                    <a:bodyPr/>
                    <a:lstStyle/>
                    <a:p>
                      <a:pPr algn="ctr"/>
                      <a:r>
                        <a:rPr lang="zh-CN" altLang="en-US" sz="1600" dirty="0">
                          <a:solidFill>
                            <a:schemeClr val="tx1"/>
                          </a:solidFill>
                          <a:latin typeface="+mn-ea"/>
                          <a:ea typeface="+mn-ea"/>
                        </a:rPr>
                        <a:t>否</a:t>
                      </a:r>
                    </a:p>
                  </a:txBody>
                  <a:tcPr marT="45703" marB="45703"/>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60590681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A0C689-09FE-4291-95FB-EA7B1FEF6FF7}"/>
              </a:ext>
            </a:extLst>
          </p:cNvPr>
          <p:cNvSpPr>
            <a:spLocks noGrp="1"/>
          </p:cNvSpPr>
          <p:nvPr>
            <p:ph type="body" sz="quarter" idx="14"/>
          </p:nvPr>
        </p:nvSpPr>
        <p:spPr/>
        <p:txBody>
          <a:bodyPr/>
          <a:lstStyle/>
          <a:p>
            <a:r>
              <a:rPr lang="en-US" altLang="zh-CN" dirty="0">
                <a:latin typeface="Arial" panose="020B0604020202020204" pitchFamily="34" charset="0"/>
                <a:ea typeface="微软雅黑" panose="020B0503020204020204" pitchFamily="34" charset="-122"/>
              </a:rPr>
              <a:t>KHP</a:t>
            </a:r>
            <a:r>
              <a:rPr lang="zh-CN" altLang="en-US" dirty="0">
                <a:latin typeface="Arial" panose="020B0604020202020204" pitchFamily="34" charset="0"/>
                <a:ea typeface="微软雅黑" panose="020B0503020204020204" pitchFamily="34" charset="-122"/>
              </a:rPr>
              <a:t>溶液：添加氯酸钠对</a:t>
            </a:r>
            <a:r>
              <a:rPr lang="en-US" altLang="zh-CN" dirty="0">
                <a:latin typeface="Arial" panose="020B0604020202020204" pitchFamily="34" charset="0"/>
                <a:ea typeface="微软雅黑" panose="020B0503020204020204" pitchFamily="34" charset="-122"/>
              </a:rPr>
              <a:t>COD</a:t>
            </a:r>
            <a:r>
              <a:rPr lang="zh-CN" altLang="en-US" dirty="0">
                <a:latin typeface="Arial" panose="020B0604020202020204" pitchFamily="34" charset="0"/>
                <a:ea typeface="微软雅黑" panose="020B0503020204020204" pitchFamily="34" charset="-122"/>
              </a:rPr>
              <a:t>与</a:t>
            </a:r>
            <a:r>
              <a:rPr lang="en-US" altLang="zh-CN" dirty="0">
                <a:latin typeface="Arial" panose="020B0604020202020204" pitchFamily="34" charset="0"/>
                <a:ea typeface="微软雅黑" panose="020B0503020204020204" pitchFamily="34" charset="-122"/>
              </a:rPr>
              <a:t>TOC</a:t>
            </a:r>
            <a:r>
              <a:rPr lang="zh-CN" altLang="en-US" dirty="0">
                <a:latin typeface="Arial" panose="020B0604020202020204" pitchFamily="34" charset="0"/>
                <a:ea typeface="微软雅黑" panose="020B0503020204020204" pitchFamily="34" charset="-122"/>
              </a:rPr>
              <a:t>的影响</a:t>
            </a:r>
          </a:p>
          <a:p>
            <a:endParaRPr lang="zh-CN" altLang="en-US" dirty="0"/>
          </a:p>
        </p:txBody>
      </p:sp>
      <p:sp>
        <p:nvSpPr>
          <p:cNvPr id="6" name="Slide Number Placeholder 5">
            <a:extLst>
              <a:ext uri="{FF2B5EF4-FFF2-40B4-BE49-F238E27FC236}">
                <a16:creationId xmlns:a16="http://schemas.microsoft.com/office/drawing/2014/main" id="{8CBA060F-4806-4C32-8679-C44563488B0B}"/>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11</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
        <p:nvSpPr>
          <p:cNvPr id="7" name="Rectangle 1">
            <a:extLst>
              <a:ext uri="{FF2B5EF4-FFF2-40B4-BE49-F238E27FC236}">
                <a16:creationId xmlns:a16="http://schemas.microsoft.com/office/drawing/2014/main" id="{B4A4ECB8-526C-4AB8-87A3-439AAA7550BF}"/>
              </a:ext>
            </a:extLst>
          </p:cNvPr>
          <p:cNvSpPr>
            <a:spLocks noChangeArrowheads="1"/>
          </p:cNvSpPr>
          <p:nvPr/>
        </p:nvSpPr>
        <p:spPr bwMode="auto">
          <a:xfrm>
            <a:off x="1825624" y="4623653"/>
            <a:ext cx="828674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marL="457189" indent="-457189" algn="just" defTabSz="1219170" eaLnBrk="0" fontAlgn="base" hangingPunct="0">
              <a:spcBef>
                <a:spcPts val="600"/>
              </a:spcBef>
              <a:spcAft>
                <a:spcPct val="0"/>
              </a:spcAft>
              <a:buFont typeface="Arial" charset="0"/>
              <a:buChar char="•"/>
            </a:pP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实验室配制水样：</a:t>
            </a:r>
            <a:r>
              <a:rPr lang="en-US" altLang="zh-TW" sz="1900" dirty="0">
                <a:solidFill>
                  <a:srgbClr val="000000"/>
                </a:solidFill>
                <a:latin typeface="Arial" panose="020B0604020202020204" pitchFamily="34" charset="0"/>
                <a:ea typeface="微软雅黑" panose="020B0503020204020204" pitchFamily="34" charset="-122"/>
                <a:cs typeface="Arial" pitchFamily="34" charset="0"/>
              </a:rPr>
              <a:t>0.225g</a:t>
            </a: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无水邻苯二甲酸氢钾</a:t>
            </a:r>
            <a:r>
              <a:rPr lang="en-US" altLang="zh-CN" sz="1900" dirty="0">
                <a:solidFill>
                  <a:srgbClr val="000000"/>
                </a:solidFill>
                <a:latin typeface="Arial" panose="020B0604020202020204" pitchFamily="34" charset="0"/>
                <a:ea typeface="微软雅黑" panose="020B0503020204020204" pitchFamily="34" charset="-122"/>
                <a:cs typeface="Arial" pitchFamily="34" charset="0"/>
              </a:rPr>
              <a:t>KHP</a:t>
            </a: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溶于</a:t>
            </a:r>
            <a:r>
              <a:rPr lang="en-US" altLang="zh-TW" sz="1900" dirty="0">
                <a:solidFill>
                  <a:srgbClr val="000000"/>
                </a:solidFill>
                <a:latin typeface="Arial" panose="020B0604020202020204" pitchFamily="34" charset="0"/>
                <a:ea typeface="微软雅黑" panose="020B0503020204020204" pitchFamily="34" charset="-122"/>
                <a:cs typeface="Arial" pitchFamily="34" charset="0"/>
              </a:rPr>
              <a:t>1L</a:t>
            </a: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试剂水，</a:t>
            </a:r>
            <a:r>
              <a:rPr lang="zh-TW" altLang="en-US" sz="1900" dirty="0">
                <a:solidFill>
                  <a:srgbClr val="000000"/>
                </a:solidFill>
                <a:latin typeface="Arial" panose="020B0604020202020204" pitchFamily="34" charset="0"/>
                <a:ea typeface="微软雅黑" panose="020B0503020204020204" pitchFamily="34" charset="-122"/>
                <a:cs typeface="Arial" pitchFamily="34" charset="0"/>
              </a:rPr>
              <a:t>添加</a:t>
            </a: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样</a:t>
            </a:r>
            <a:r>
              <a:rPr lang="zh-TW" altLang="en-US" sz="1900" dirty="0">
                <a:solidFill>
                  <a:srgbClr val="000000"/>
                </a:solidFill>
                <a:latin typeface="Arial" panose="020B0604020202020204" pitchFamily="34" charset="0"/>
                <a:ea typeface="微软雅黑" panose="020B0503020204020204" pitchFamily="34" charset="-122"/>
                <a:cs typeface="Arial" pitchFamily="34" charset="0"/>
              </a:rPr>
              <a:t>品之</a:t>
            </a:r>
            <a:r>
              <a:rPr lang="en-US" altLang="zh-TW" sz="1900" dirty="0">
                <a:solidFill>
                  <a:srgbClr val="000000"/>
                </a:solidFill>
                <a:latin typeface="Arial" panose="020B0604020202020204" pitchFamily="34" charset="0"/>
                <a:ea typeface="微软雅黑" panose="020B0503020204020204" pitchFamily="34" charset="-122"/>
                <a:cs typeface="Arial" pitchFamily="34" charset="0"/>
              </a:rPr>
              <a:t>COD</a:t>
            </a: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与</a:t>
            </a:r>
            <a:r>
              <a:rPr lang="en-US" altLang="zh-TW" sz="1900" dirty="0">
                <a:solidFill>
                  <a:srgbClr val="000000"/>
                </a:solidFill>
                <a:latin typeface="Arial" panose="020B0604020202020204" pitchFamily="34" charset="0"/>
                <a:ea typeface="微软雅黑" panose="020B0503020204020204" pitchFamily="34" charset="-122"/>
                <a:cs typeface="Arial" pitchFamily="34" charset="0"/>
              </a:rPr>
              <a:t>TOC</a:t>
            </a:r>
            <a:r>
              <a:rPr lang="zh-TW" altLang="en-US" sz="1900" dirty="0">
                <a:solidFill>
                  <a:srgbClr val="000000"/>
                </a:solidFill>
                <a:latin typeface="Arial" panose="020B0604020202020204" pitchFamily="34" charset="0"/>
                <a:ea typeface="微软雅黑" panose="020B0503020204020204" pitchFamily="34" charset="-122"/>
                <a:cs typeface="Arial" pitchFamily="34" charset="0"/>
              </a:rPr>
              <a:t>值</a:t>
            </a:r>
            <a:endParaRPr lang="en-US" altLang="zh-TW" sz="1900" dirty="0">
              <a:solidFill>
                <a:srgbClr val="000000"/>
              </a:solidFill>
              <a:latin typeface="Arial" panose="020B0604020202020204" pitchFamily="34" charset="0"/>
              <a:ea typeface="微软雅黑" panose="020B0503020204020204" pitchFamily="34" charset="-122"/>
              <a:cs typeface="Arial" pitchFamily="34" charset="0"/>
            </a:endParaRPr>
          </a:p>
          <a:p>
            <a:pPr marL="457189" indent="-457189" algn="just" defTabSz="1219170" eaLnBrk="0" fontAlgn="base" hangingPunct="0">
              <a:spcBef>
                <a:spcPts val="600"/>
              </a:spcBef>
              <a:spcAft>
                <a:spcPct val="0"/>
              </a:spcAft>
              <a:buFont typeface="Arial" charset="0"/>
              <a:buChar char="•"/>
            </a:pPr>
            <a:r>
              <a:rPr lang="en-US" altLang="zh-CN" sz="1900" dirty="0">
                <a:solidFill>
                  <a:srgbClr val="000000"/>
                </a:solidFill>
                <a:latin typeface="Arial" panose="020B0604020202020204" pitchFamily="34" charset="0"/>
                <a:ea typeface="微软雅黑" panose="020B0503020204020204" pitchFamily="34" charset="-122"/>
                <a:cs typeface="Arial" pitchFamily="34" charset="0"/>
              </a:rPr>
              <a:t>TOC</a:t>
            </a: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为</a:t>
            </a:r>
            <a:r>
              <a:rPr lang="en-US" altLang="zh-CN" sz="1900" dirty="0">
                <a:solidFill>
                  <a:srgbClr val="000000"/>
                </a:solidFill>
                <a:latin typeface="Arial" panose="020B0604020202020204" pitchFamily="34" charset="0"/>
                <a:ea typeface="微软雅黑" panose="020B0503020204020204" pitchFamily="34" charset="-122"/>
                <a:cs typeface="Arial" pitchFamily="34" charset="0"/>
              </a:rPr>
              <a:t>Sievers InnovOx TOC</a:t>
            </a:r>
            <a:r>
              <a:rPr lang="zh-CN" altLang="en-US" sz="1900" dirty="0">
                <a:solidFill>
                  <a:srgbClr val="000000"/>
                </a:solidFill>
                <a:latin typeface="Arial" panose="020B0604020202020204" pitchFamily="34" charset="0"/>
                <a:ea typeface="微软雅黑" panose="020B0503020204020204" pitchFamily="34" charset="-122"/>
                <a:cs typeface="Arial" pitchFamily="34" charset="0"/>
              </a:rPr>
              <a:t>分析仪，使用超临界流体氧化法测定（不受水中含盐基体影响测定值）</a:t>
            </a:r>
            <a:endParaRPr lang="en-US" altLang="zh-CN" sz="1900" dirty="0">
              <a:solidFill>
                <a:srgbClr val="000000"/>
              </a:solidFill>
              <a:latin typeface="Arial" panose="020B0604020202020204" pitchFamily="34" charset="0"/>
              <a:ea typeface="微软雅黑" panose="020B0503020204020204" pitchFamily="34" charset="-122"/>
              <a:cs typeface="Arial" pitchFamily="34" charset="0"/>
            </a:endParaRPr>
          </a:p>
        </p:txBody>
      </p:sp>
      <p:graphicFrame>
        <p:nvGraphicFramePr>
          <p:cNvPr id="8" name="Table 7">
            <a:extLst>
              <a:ext uri="{FF2B5EF4-FFF2-40B4-BE49-F238E27FC236}">
                <a16:creationId xmlns:a16="http://schemas.microsoft.com/office/drawing/2014/main" id="{89B3416B-ECD4-4B95-AE5E-3CE027BF35E2}"/>
              </a:ext>
            </a:extLst>
          </p:cNvPr>
          <p:cNvGraphicFramePr>
            <a:graphicFrameLocks noGrp="1"/>
          </p:cNvGraphicFramePr>
          <p:nvPr>
            <p:extLst/>
          </p:nvPr>
        </p:nvGraphicFramePr>
        <p:xfrm>
          <a:off x="1882776" y="980728"/>
          <a:ext cx="8229600" cy="3350910"/>
        </p:xfrm>
        <a:graphic>
          <a:graphicData uri="http://schemas.openxmlformats.org/drawingml/2006/table">
            <a:tbl>
              <a:tblPr>
                <a:tableStyleId>{5C22544A-7EE6-4342-B048-85BDC9FD1C3A}</a:tableStyleId>
              </a:tblPr>
              <a:tblGrid>
                <a:gridCol w="1297157">
                  <a:extLst>
                    <a:ext uri="{9D8B030D-6E8A-4147-A177-3AD203B41FA5}">
                      <a16:colId xmlns:a16="http://schemas.microsoft.com/office/drawing/2014/main" val="20000"/>
                    </a:ext>
                  </a:extLst>
                </a:gridCol>
                <a:gridCol w="2618787">
                  <a:extLst>
                    <a:ext uri="{9D8B030D-6E8A-4147-A177-3AD203B41FA5}">
                      <a16:colId xmlns:a16="http://schemas.microsoft.com/office/drawing/2014/main" val="20001"/>
                    </a:ext>
                  </a:extLst>
                </a:gridCol>
                <a:gridCol w="2129295">
                  <a:extLst>
                    <a:ext uri="{9D8B030D-6E8A-4147-A177-3AD203B41FA5}">
                      <a16:colId xmlns:a16="http://schemas.microsoft.com/office/drawing/2014/main" val="20002"/>
                    </a:ext>
                  </a:extLst>
                </a:gridCol>
                <a:gridCol w="2184361">
                  <a:extLst>
                    <a:ext uri="{9D8B030D-6E8A-4147-A177-3AD203B41FA5}">
                      <a16:colId xmlns:a16="http://schemas.microsoft.com/office/drawing/2014/main" val="20003"/>
                    </a:ext>
                  </a:extLst>
                </a:gridCol>
              </a:tblGrid>
              <a:tr h="360040">
                <a:tc>
                  <a:txBody>
                    <a:bodyPr/>
                    <a:lstStyle/>
                    <a:p>
                      <a:pPr algn="ctr" fontAlgn="b"/>
                      <a:r>
                        <a:rPr lang="zh-CN" altLang="en-US" sz="1900" b="1" u="none" strike="noStrike" dirty="0">
                          <a:solidFill>
                            <a:schemeClr val="bg1"/>
                          </a:solidFill>
                          <a:effectLst/>
                          <a:latin typeface="Arial" panose="020B0604020202020204" pitchFamily="34" charset="0"/>
                          <a:ea typeface="微软雅黑" panose="020B0503020204020204" pitchFamily="34" charset="-122"/>
                        </a:rPr>
                        <a:t>样品编号</a:t>
                      </a:r>
                      <a:endParaRPr lang="zh-CN" altLang="en-US" sz="1900" b="1" i="0" u="none" strike="noStrike" dirty="0">
                        <a:solidFill>
                          <a:schemeClr val="bg1"/>
                        </a:solidFill>
                        <a:effectLst/>
                        <a:latin typeface="Arial" panose="020B0604020202020204" pitchFamily="34" charset="0"/>
                        <a:ea typeface="微软雅黑" panose="020B0503020204020204" pitchFamily="34" charset="-122"/>
                      </a:endParaRPr>
                    </a:p>
                  </a:txBody>
                  <a:tcPr marL="9524" marR="9524" marT="9527" marB="0" anchor="ctr">
                    <a:solidFill>
                      <a:srgbClr val="030F40"/>
                    </a:solidFill>
                  </a:tcPr>
                </a:tc>
                <a:tc>
                  <a:txBody>
                    <a:bodyPr/>
                    <a:lstStyle/>
                    <a:p>
                      <a:pPr algn="ctr" fontAlgn="b"/>
                      <a:r>
                        <a:rPr lang="zh-CN" altLang="en-US" sz="1900" b="1" u="none" strike="noStrike" dirty="0">
                          <a:solidFill>
                            <a:schemeClr val="bg1"/>
                          </a:solidFill>
                          <a:effectLst/>
                          <a:latin typeface="Arial" panose="020B0604020202020204" pitchFamily="34" charset="0"/>
                          <a:ea typeface="微软雅黑" panose="020B0503020204020204" pitchFamily="34" charset="-122"/>
                        </a:rPr>
                        <a:t>添加</a:t>
                      </a:r>
                      <a:r>
                        <a:rPr lang="en-US" sz="1900" b="1" u="none" strike="noStrike" dirty="0">
                          <a:solidFill>
                            <a:schemeClr val="bg1"/>
                          </a:solidFill>
                          <a:effectLst/>
                          <a:latin typeface="Arial" panose="020B0604020202020204" pitchFamily="34" charset="0"/>
                          <a:ea typeface="微软雅黑" panose="020B0503020204020204" pitchFamily="34" charset="-122"/>
                        </a:rPr>
                        <a:t>NaClO</a:t>
                      </a:r>
                      <a:r>
                        <a:rPr lang="en-US" sz="1500" b="1" u="none" strike="noStrike" dirty="0">
                          <a:solidFill>
                            <a:schemeClr val="bg1"/>
                          </a:solidFill>
                          <a:effectLst/>
                          <a:latin typeface="Arial" panose="020B0604020202020204" pitchFamily="34" charset="0"/>
                          <a:ea typeface="微软雅黑" panose="020B0503020204020204" pitchFamily="34" charset="-122"/>
                        </a:rPr>
                        <a:t>3</a:t>
                      </a:r>
                      <a:r>
                        <a:rPr lang="zh-CN" altLang="en-US" sz="1900" b="1" u="none" strike="noStrike" kern="1200" dirty="0">
                          <a:solidFill>
                            <a:schemeClr val="bg1"/>
                          </a:solidFill>
                          <a:effectLst/>
                          <a:latin typeface="Arial" panose="020B0604020202020204" pitchFamily="34" charset="0"/>
                          <a:ea typeface="微软雅黑" panose="020B0503020204020204" pitchFamily="34" charset="-122"/>
                          <a:cs typeface="+mn-cs"/>
                        </a:rPr>
                        <a:t>量 </a:t>
                      </a:r>
                      <a:r>
                        <a:rPr lang="en-US" altLang="zh-CN" sz="1900" b="1" u="none" strike="noStrike" dirty="0">
                          <a:solidFill>
                            <a:schemeClr val="bg1"/>
                          </a:solidFill>
                          <a:effectLst/>
                          <a:latin typeface="Arial" panose="020B0604020202020204" pitchFamily="34" charset="0"/>
                          <a:ea typeface="微软雅黑" panose="020B0503020204020204" pitchFamily="34" charset="-122"/>
                        </a:rPr>
                        <a:t>(</a:t>
                      </a:r>
                      <a:r>
                        <a:rPr lang="en-US" sz="1900" b="1" u="none" strike="noStrike" dirty="0">
                          <a:solidFill>
                            <a:schemeClr val="bg1"/>
                          </a:solidFill>
                          <a:effectLst/>
                          <a:latin typeface="Arial" panose="020B0604020202020204" pitchFamily="34" charset="0"/>
                          <a:ea typeface="微软雅黑" panose="020B0503020204020204" pitchFamily="34" charset="-122"/>
                        </a:rPr>
                        <a:t>mg/L)</a:t>
                      </a:r>
                      <a:endParaRPr lang="en-US" sz="1900" b="1" i="0" u="none" strike="noStrike" dirty="0">
                        <a:solidFill>
                          <a:schemeClr val="bg1"/>
                        </a:solidFill>
                        <a:effectLst/>
                        <a:latin typeface="Arial" panose="020B0604020202020204" pitchFamily="34" charset="0"/>
                        <a:ea typeface="微软雅黑" panose="020B0503020204020204" pitchFamily="34" charset="-122"/>
                      </a:endParaRPr>
                    </a:p>
                  </a:txBody>
                  <a:tcPr marL="9524" marR="9524" marT="9527" marB="0" anchor="ctr">
                    <a:solidFill>
                      <a:srgbClr val="030F40"/>
                    </a:solidFill>
                  </a:tcPr>
                </a:tc>
                <a:tc>
                  <a:txBody>
                    <a:bodyPr/>
                    <a:lstStyle/>
                    <a:p>
                      <a:pPr algn="ctr" fontAlgn="b"/>
                      <a:r>
                        <a:rPr lang="en-US" sz="1900" b="1" u="none" strike="noStrike" dirty="0">
                          <a:solidFill>
                            <a:schemeClr val="bg1"/>
                          </a:solidFill>
                          <a:effectLst/>
                          <a:latin typeface="Arial" panose="020B0604020202020204" pitchFamily="34" charset="0"/>
                          <a:ea typeface="微软雅黑" panose="020B0503020204020204" pitchFamily="34" charset="-122"/>
                        </a:rPr>
                        <a:t>COD</a:t>
                      </a:r>
                      <a:r>
                        <a:rPr lang="zh-CN" altLang="en-US" sz="1900" b="1" u="none" strike="noStrike" dirty="0">
                          <a:solidFill>
                            <a:schemeClr val="bg1"/>
                          </a:solidFill>
                          <a:effectLst/>
                          <a:latin typeface="Arial" panose="020B0604020202020204" pitchFamily="34" charset="0"/>
                          <a:ea typeface="微软雅黑" panose="020B0503020204020204" pitchFamily="34" charset="-122"/>
                        </a:rPr>
                        <a:t>值 </a:t>
                      </a:r>
                      <a:r>
                        <a:rPr lang="en-US" altLang="zh-CN" sz="1900" b="1" u="none" strike="noStrike" dirty="0">
                          <a:solidFill>
                            <a:schemeClr val="bg1"/>
                          </a:solidFill>
                          <a:effectLst/>
                          <a:latin typeface="Arial" panose="020B0604020202020204" pitchFamily="34" charset="0"/>
                          <a:ea typeface="微软雅黑" panose="020B0503020204020204" pitchFamily="34" charset="-122"/>
                        </a:rPr>
                        <a:t>(</a:t>
                      </a:r>
                      <a:r>
                        <a:rPr lang="en-US" sz="1900" b="1" u="none" strike="noStrike" dirty="0">
                          <a:solidFill>
                            <a:schemeClr val="bg1"/>
                          </a:solidFill>
                          <a:effectLst/>
                          <a:latin typeface="Arial" panose="020B0604020202020204" pitchFamily="34" charset="0"/>
                          <a:ea typeface="微软雅黑" panose="020B0503020204020204" pitchFamily="34" charset="-122"/>
                        </a:rPr>
                        <a:t>mg/L)</a:t>
                      </a:r>
                      <a:endParaRPr lang="en-US" sz="1900" b="1" i="0" u="none" strike="noStrike" dirty="0">
                        <a:solidFill>
                          <a:schemeClr val="bg1"/>
                        </a:solidFill>
                        <a:effectLst/>
                        <a:latin typeface="Arial" panose="020B0604020202020204" pitchFamily="34" charset="0"/>
                        <a:ea typeface="微软雅黑" panose="020B0503020204020204" pitchFamily="34" charset="-122"/>
                      </a:endParaRPr>
                    </a:p>
                  </a:txBody>
                  <a:tcPr marL="9524" marR="9524" marT="9527" marB="0" anchor="ctr">
                    <a:solidFill>
                      <a:srgbClr val="030F40"/>
                    </a:solidFill>
                  </a:tcPr>
                </a:tc>
                <a:tc>
                  <a:txBody>
                    <a:bodyPr/>
                    <a:lstStyle/>
                    <a:p>
                      <a:pPr algn="ctr" fontAlgn="b"/>
                      <a:r>
                        <a:rPr lang="en-US" sz="1900" b="1" u="none" strike="noStrike" dirty="0">
                          <a:solidFill>
                            <a:schemeClr val="bg1"/>
                          </a:solidFill>
                          <a:effectLst/>
                          <a:latin typeface="Arial" panose="020B0604020202020204" pitchFamily="34" charset="0"/>
                          <a:ea typeface="微软雅黑" panose="020B0503020204020204" pitchFamily="34" charset="-122"/>
                        </a:rPr>
                        <a:t>TOC</a:t>
                      </a:r>
                      <a:r>
                        <a:rPr lang="zh-CN" altLang="en-US" sz="1900" b="1" u="none" strike="noStrike" dirty="0">
                          <a:solidFill>
                            <a:schemeClr val="bg1"/>
                          </a:solidFill>
                          <a:effectLst/>
                          <a:latin typeface="Arial" panose="020B0604020202020204" pitchFamily="34" charset="0"/>
                          <a:ea typeface="微软雅黑" panose="020B0503020204020204" pitchFamily="34" charset="-122"/>
                        </a:rPr>
                        <a:t>值 </a:t>
                      </a:r>
                      <a:r>
                        <a:rPr lang="en-US" altLang="zh-CN" sz="1900" b="1" u="none" strike="noStrike" dirty="0">
                          <a:solidFill>
                            <a:schemeClr val="bg1"/>
                          </a:solidFill>
                          <a:effectLst/>
                          <a:latin typeface="Arial" panose="020B0604020202020204" pitchFamily="34" charset="0"/>
                          <a:ea typeface="微软雅黑" panose="020B0503020204020204" pitchFamily="34" charset="-122"/>
                        </a:rPr>
                        <a:t>(</a:t>
                      </a:r>
                      <a:r>
                        <a:rPr lang="en-US" sz="1900" b="1" u="none" strike="noStrike" dirty="0">
                          <a:solidFill>
                            <a:schemeClr val="bg1"/>
                          </a:solidFill>
                          <a:effectLst/>
                          <a:latin typeface="Arial" panose="020B0604020202020204" pitchFamily="34" charset="0"/>
                          <a:ea typeface="微软雅黑" panose="020B0503020204020204" pitchFamily="34" charset="-122"/>
                        </a:rPr>
                        <a:t>mg C/L)</a:t>
                      </a:r>
                      <a:endParaRPr lang="en-US" sz="1900" b="1" i="0" u="none" strike="noStrike" dirty="0">
                        <a:solidFill>
                          <a:schemeClr val="bg1"/>
                        </a:solidFill>
                        <a:effectLst/>
                        <a:latin typeface="Arial" panose="020B0604020202020204" pitchFamily="34" charset="0"/>
                        <a:ea typeface="微软雅黑" panose="020B0503020204020204" pitchFamily="34" charset="-122"/>
                      </a:endParaRPr>
                    </a:p>
                  </a:txBody>
                  <a:tcPr marL="9524" marR="9524" marT="9527" marB="0" anchor="ctr">
                    <a:solidFill>
                      <a:srgbClr val="030F40"/>
                    </a:solidFill>
                  </a:tcPr>
                </a:tc>
                <a:extLst>
                  <a:ext uri="{0D108BD9-81ED-4DB2-BD59-A6C34878D82A}">
                    <a16:rowId xmlns:a16="http://schemas.microsoft.com/office/drawing/2014/main" val="10000"/>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0</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281</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104</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1"/>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C1</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10.6</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279</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107</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2"/>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C2</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21.2</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277</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109</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3"/>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C3</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53.0</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263</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109</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4"/>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C4</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106</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246</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109</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5"/>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C5</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530</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143</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109</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6"/>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C6</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1060</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98.2</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108</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7"/>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C7</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1590</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35.4</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108</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8"/>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C8</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1908</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12.3</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108</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09"/>
                  </a:ext>
                </a:extLst>
              </a:tr>
              <a:tr h="294007">
                <a:tc>
                  <a:txBody>
                    <a:bodyPr/>
                    <a:lstStyle/>
                    <a:p>
                      <a:pPr algn="ctr" fontAlgn="b"/>
                      <a:r>
                        <a:rPr lang="en-US" sz="1900" u="none" strike="noStrike" dirty="0">
                          <a:solidFill>
                            <a:schemeClr val="tx1"/>
                          </a:solidFill>
                          <a:effectLst/>
                          <a:latin typeface="Arial" panose="020B0604020202020204" pitchFamily="34" charset="0"/>
                          <a:ea typeface="微软雅黑" panose="020B0503020204020204" pitchFamily="34" charset="-122"/>
                        </a:rPr>
                        <a:t>C9</a:t>
                      </a:r>
                      <a:endParaRPr lang="en-US"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2544</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zh-CN" altLang="en-US" sz="1900" u="none" strike="noStrike" dirty="0">
                          <a:solidFill>
                            <a:schemeClr val="tx1"/>
                          </a:solidFill>
                          <a:effectLst/>
                          <a:latin typeface="Arial" panose="020B0604020202020204" pitchFamily="34" charset="0"/>
                          <a:ea typeface="微软雅黑" panose="020B0503020204020204" pitchFamily="34" charset="-122"/>
                        </a:rPr>
                        <a:t>＜</a:t>
                      </a:r>
                      <a:r>
                        <a:rPr lang="en-US" altLang="zh-CN" sz="1900" u="none" strike="noStrike" dirty="0">
                          <a:solidFill>
                            <a:schemeClr val="tx1"/>
                          </a:solidFill>
                          <a:effectLst/>
                          <a:latin typeface="Arial" panose="020B0604020202020204" pitchFamily="34" charset="0"/>
                          <a:ea typeface="微软雅黑" panose="020B0503020204020204" pitchFamily="34" charset="-122"/>
                        </a:rPr>
                        <a:t>2</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tc>
                  <a:txBody>
                    <a:bodyPr/>
                    <a:lstStyle/>
                    <a:p>
                      <a:pPr algn="ctr" fontAlgn="b"/>
                      <a:r>
                        <a:rPr lang="en-US" altLang="zh-CN" sz="1900" u="none" strike="noStrike" dirty="0">
                          <a:solidFill>
                            <a:schemeClr val="tx1"/>
                          </a:solidFill>
                          <a:effectLst/>
                          <a:latin typeface="Arial" panose="020B0604020202020204" pitchFamily="34" charset="0"/>
                          <a:ea typeface="微软雅黑" panose="020B0503020204020204" pitchFamily="34" charset="-122"/>
                        </a:rPr>
                        <a:t>107</a:t>
                      </a:r>
                      <a:endParaRPr lang="en-US" altLang="zh-CN" sz="1900" b="0" i="0" u="none" strike="noStrike" dirty="0">
                        <a:solidFill>
                          <a:schemeClr val="tx1"/>
                        </a:solidFill>
                        <a:effectLst/>
                        <a:latin typeface="Arial" panose="020B0604020202020204" pitchFamily="34" charset="0"/>
                        <a:ea typeface="微软雅黑" panose="020B0503020204020204" pitchFamily="34" charset="-122"/>
                      </a:endParaRPr>
                    </a:p>
                  </a:txBody>
                  <a:tcPr marL="9524" marR="9524" marT="9527"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614381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uez_se_20100305fr_05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145" y="-18189"/>
            <a:ext cx="12211145" cy="6876189"/>
          </a:xfrm>
          <a:prstGeom prst="rect">
            <a:avLst/>
          </a:prstGeom>
        </p:spPr>
      </p:pic>
      <p:sp>
        <p:nvSpPr>
          <p:cNvPr id="15" name="Ellipse 14"/>
          <p:cNvSpPr/>
          <p:nvPr/>
        </p:nvSpPr>
        <p:spPr>
          <a:xfrm>
            <a:off x="5735960" y="2060848"/>
            <a:ext cx="1872208" cy="1872208"/>
          </a:xfrm>
          <a:prstGeom prst="ellipse">
            <a:avLst/>
          </a:prstGeom>
          <a:solidFill>
            <a:srgbClr val="030F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zh-CN" altLang="en-US" sz="1400" dirty="0">
                <a:solidFill>
                  <a:srgbClr val="FFFFFF"/>
                </a:solidFill>
                <a:latin typeface="微软雅黑" panose="020B0503020204020204" pitchFamily="34" charset="-122"/>
                <a:ea typeface="微软雅黑" panose="020B0503020204020204" pitchFamily="34" charset="-122"/>
                <a:cs typeface="Arial"/>
              </a:rPr>
              <a:t>通用电气</a:t>
            </a:r>
            <a:endParaRPr lang="en-US" altLang="zh-CN" sz="1400" dirty="0">
              <a:solidFill>
                <a:srgbClr val="FFFFFF"/>
              </a:solidFill>
              <a:latin typeface="微软雅黑" panose="020B0503020204020204" pitchFamily="34" charset="-122"/>
              <a:ea typeface="微软雅黑" panose="020B0503020204020204" pitchFamily="34" charset="-122"/>
              <a:cs typeface="Arial"/>
            </a:endParaRPr>
          </a:p>
          <a:p>
            <a:pPr algn="ctr" defTabSz="1219170" fontAlgn="base">
              <a:spcBef>
                <a:spcPct val="0"/>
              </a:spcBef>
              <a:spcAft>
                <a:spcPct val="0"/>
              </a:spcAft>
            </a:pPr>
            <a:r>
              <a:rPr lang="zh-CN" altLang="en-US" sz="1400" dirty="0">
                <a:solidFill>
                  <a:srgbClr val="FFFFFF"/>
                </a:solidFill>
                <a:latin typeface="微软雅黑" panose="020B0503020204020204" pitchFamily="34" charset="-122"/>
                <a:ea typeface="微软雅黑" panose="020B0503020204020204" pitchFamily="34" charset="-122"/>
                <a:cs typeface="Arial"/>
              </a:rPr>
              <a:t>水处理及工艺过程处理业务</a:t>
            </a:r>
          </a:p>
        </p:txBody>
      </p:sp>
      <p:sp>
        <p:nvSpPr>
          <p:cNvPr id="5" name="Espace réservé du texte 4"/>
          <p:cNvSpPr>
            <a:spLocks noGrp="1"/>
          </p:cNvSpPr>
          <p:nvPr>
            <p:ph type="body" sz="quarter" idx="13"/>
          </p:nvPr>
        </p:nvSpPr>
        <p:spPr>
          <a:xfrm>
            <a:off x="1882775" y="1160463"/>
            <a:ext cx="8389939" cy="423863"/>
          </a:xfrm>
        </p:spPr>
        <p:txBody>
          <a:bodyPr/>
          <a:lstStyle/>
          <a:p>
            <a:pPr>
              <a:defRPr/>
            </a:pPr>
            <a:r>
              <a:rPr lang="zh-CN" altLang="en-US" sz="2400" dirty="0">
                <a:solidFill>
                  <a:schemeClr val="bg1"/>
                </a:solidFill>
                <a:latin typeface="微软雅黑" panose="020B0503020204020204" pitchFamily="34" charset="-122"/>
                <a:ea typeface="微软雅黑" panose="020B0503020204020204" pitchFamily="34" charset="-122"/>
              </a:rPr>
              <a:t>与苏伊士的强强联合</a:t>
            </a:r>
            <a:endParaRPr lang="en-GB" sz="2400" dirty="0">
              <a:solidFill>
                <a:schemeClr val="bg1"/>
              </a:solidFill>
              <a:latin typeface="微软雅黑" panose="020B0503020204020204" pitchFamily="34" charset="-122"/>
              <a:ea typeface="微软雅黑" panose="020B0503020204020204" pitchFamily="34" charset="-122"/>
            </a:endParaRPr>
          </a:p>
        </p:txBody>
      </p:sp>
      <p:sp>
        <p:nvSpPr>
          <p:cNvPr id="26" name="Rectangle 25"/>
          <p:cNvSpPr/>
          <p:nvPr/>
        </p:nvSpPr>
        <p:spPr>
          <a:xfrm>
            <a:off x="1882778" y="1557338"/>
            <a:ext cx="3275999" cy="107951"/>
          </a:xfrm>
          <a:prstGeom prst="rect">
            <a:avLst/>
          </a:prstGeom>
          <a:solidFill>
            <a:srgbClr val="AADC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fontAlgn="base">
              <a:spcBef>
                <a:spcPct val="0"/>
              </a:spcBef>
              <a:spcAft>
                <a:spcPct val="0"/>
              </a:spcAft>
              <a:defRPr/>
            </a:pPr>
            <a:endParaRPr lang="fr-FR" sz="2400" dirty="0">
              <a:solidFill>
                <a:srgbClr val="FFFFFF"/>
              </a:solidFill>
              <a:latin typeface="微软雅黑" panose="020B0503020204020204" pitchFamily="34" charset="-122"/>
              <a:ea typeface="微软雅黑" panose="020B0503020204020204" pitchFamily="34" charset="-122"/>
            </a:endParaRPr>
          </a:p>
        </p:txBody>
      </p:sp>
      <p:sp>
        <p:nvSpPr>
          <p:cNvPr id="13" name="Rectangle 3"/>
          <p:cNvSpPr>
            <a:spLocks noChangeArrowheads="1"/>
          </p:cNvSpPr>
          <p:nvPr/>
        </p:nvSpPr>
        <p:spPr bwMode="auto">
          <a:xfrm>
            <a:off x="1899302" y="4077074"/>
            <a:ext cx="8389751" cy="1569634"/>
          </a:xfrm>
          <a:prstGeom prst="rect">
            <a:avLst/>
          </a:prstGeom>
          <a:solidFill>
            <a:schemeClr val="bg1"/>
          </a:solidFill>
          <a:ln>
            <a:noFill/>
          </a:ln>
          <a:extLst/>
        </p:spPr>
        <p:txBody>
          <a:bodyPr wrap="square" lIns="91413" tIns="45707" rIns="91413" bIns="45707">
            <a:spAutoFit/>
          </a:bodyPr>
          <a:lstStyle/>
          <a:p>
            <a:pPr defTabSz="1219170" fontAlgn="base">
              <a:spcBef>
                <a:spcPct val="0"/>
              </a:spcBef>
              <a:spcAft>
                <a:spcPct val="0"/>
              </a:spcAft>
            </a:pPr>
            <a:r>
              <a:rPr lang="zh-CN" altLang="en-US" sz="2400" dirty="0">
                <a:solidFill>
                  <a:srgbClr val="030F40"/>
                </a:solidFill>
                <a:latin typeface="微软雅黑" panose="020B0503020204020204" pitchFamily="34" charset="-122"/>
                <a:ea typeface="微软雅黑" panose="020B0503020204020204" pitchFamily="34" charset="-122"/>
                <a:cs typeface="Arial" pitchFamily="34" charset="0"/>
              </a:rPr>
              <a:t>通过整合通用电气水处理及工艺过程处理业务和苏伊士工业水务业务，苏伊士进一步增强了其作为</a:t>
            </a:r>
            <a:r>
              <a:rPr lang="zh-CN" altLang="en-US" sz="2400" b="1" dirty="0">
                <a:solidFill>
                  <a:srgbClr val="030F40"/>
                </a:solidFill>
                <a:latin typeface="微软雅黑" panose="020B0503020204020204" pitchFamily="34" charset="-122"/>
                <a:ea typeface="微软雅黑" panose="020B0503020204020204" pitchFamily="34" charset="-122"/>
                <a:cs typeface="Arial" pitchFamily="34" charset="0"/>
              </a:rPr>
              <a:t>服务于工业的全球领先的水务及固废资源技术及解决方案提供者</a:t>
            </a:r>
            <a:r>
              <a:rPr lang="zh-CN" altLang="en-US" sz="2400" dirty="0">
                <a:solidFill>
                  <a:srgbClr val="030F40"/>
                </a:solidFill>
                <a:latin typeface="微软雅黑" panose="020B0503020204020204" pitchFamily="34" charset="-122"/>
                <a:ea typeface="微软雅黑" panose="020B0503020204020204" pitchFamily="34" charset="-122"/>
                <a:cs typeface="Arial" pitchFamily="34" charset="0"/>
              </a:rPr>
              <a:t>的地位，致力于提升客户的经济及环境绩效。</a:t>
            </a:r>
            <a:endParaRPr lang="fr-FR" sz="2400" dirty="0">
              <a:solidFill>
                <a:srgbClr val="030F40"/>
              </a:solidFill>
              <a:latin typeface="微软雅黑" panose="020B0503020204020204" pitchFamily="34" charset="-122"/>
              <a:ea typeface="微软雅黑" panose="020B0503020204020204" pitchFamily="34" charset="-122"/>
              <a:cs typeface="Arial" pitchFamily="34" charset="0"/>
            </a:endParaRPr>
          </a:p>
        </p:txBody>
      </p:sp>
      <p:sp>
        <p:nvSpPr>
          <p:cNvPr id="18" name="ZoneTexte 17"/>
          <p:cNvSpPr txBox="1"/>
          <p:nvPr/>
        </p:nvSpPr>
        <p:spPr>
          <a:xfrm>
            <a:off x="5116507" y="2492896"/>
            <a:ext cx="1224136" cy="707886"/>
          </a:xfrm>
          <a:prstGeom prst="rect">
            <a:avLst/>
          </a:prstGeom>
          <a:noFill/>
        </p:spPr>
        <p:txBody>
          <a:bodyPr wrap="square" rtlCol="0">
            <a:spAutoFit/>
          </a:bodyPr>
          <a:lstStyle/>
          <a:p>
            <a:pPr algn="ctr" defTabSz="1219170" fontAlgn="base">
              <a:spcBef>
                <a:spcPct val="0"/>
              </a:spcBef>
              <a:spcAft>
                <a:spcPct val="0"/>
              </a:spcAft>
            </a:pPr>
            <a:r>
              <a:rPr lang="fr-FR" sz="4000" dirty="0">
                <a:solidFill>
                  <a:srgbClr val="030F40"/>
                </a:solidFill>
                <a:latin typeface="微软雅黑" panose="020B0503020204020204" pitchFamily="34" charset="-122"/>
                <a:ea typeface="微软雅黑" panose="020B0503020204020204" pitchFamily="34" charset="-122"/>
                <a:cs typeface="Arial" pitchFamily="34" charset="0"/>
              </a:rPr>
              <a:t>+</a:t>
            </a:r>
          </a:p>
        </p:txBody>
      </p:sp>
      <p:sp>
        <p:nvSpPr>
          <p:cNvPr id="4" name="Ellipse 3"/>
          <p:cNvSpPr/>
          <p:nvPr/>
        </p:nvSpPr>
        <p:spPr>
          <a:xfrm>
            <a:off x="4180403" y="2060848"/>
            <a:ext cx="1872208" cy="1872208"/>
          </a:xfrm>
          <a:prstGeom prst="ellipse">
            <a:avLst/>
          </a:prstGeom>
          <a:solidFill>
            <a:srgbClr val="AADC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zh-CN" altLang="en-US" sz="1400" dirty="0">
                <a:solidFill>
                  <a:srgbClr val="030F40"/>
                </a:solidFill>
                <a:latin typeface="微软雅黑" panose="020B0503020204020204" pitchFamily="34" charset="-122"/>
                <a:ea typeface="微软雅黑" panose="020B0503020204020204" pitchFamily="34" charset="-122"/>
                <a:cs typeface="Arial"/>
              </a:rPr>
              <a:t>苏伊士</a:t>
            </a:r>
            <a:endParaRPr lang="en-US" altLang="zh-CN" sz="1400" strike="sngStrike" dirty="0">
              <a:solidFill>
                <a:srgbClr val="FF0000"/>
              </a:solidFill>
              <a:latin typeface="微软雅黑" panose="020B0503020204020204" pitchFamily="34" charset="-122"/>
              <a:ea typeface="微软雅黑" panose="020B0503020204020204" pitchFamily="34" charset="-122"/>
              <a:cs typeface="Arial"/>
            </a:endParaRPr>
          </a:p>
          <a:p>
            <a:pPr algn="ctr" defTabSz="1219170" fontAlgn="base">
              <a:spcBef>
                <a:spcPct val="0"/>
              </a:spcBef>
              <a:spcAft>
                <a:spcPct val="0"/>
              </a:spcAft>
            </a:pPr>
            <a:r>
              <a:rPr lang="zh-CN" altLang="en-US" sz="1400" dirty="0">
                <a:solidFill>
                  <a:srgbClr val="030F40"/>
                </a:solidFill>
                <a:latin typeface="微软雅黑" panose="020B0503020204020204" pitchFamily="34" charset="-122"/>
                <a:ea typeface="微软雅黑" panose="020B0503020204020204" pitchFamily="34" charset="-122"/>
                <a:cs typeface="Arial"/>
              </a:rPr>
              <a:t>工业水务业务</a:t>
            </a:r>
          </a:p>
        </p:txBody>
      </p:sp>
      <p:sp>
        <p:nvSpPr>
          <p:cNvPr id="3" name="Slide Number Placeholder 2">
            <a:extLst>
              <a:ext uri="{FF2B5EF4-FFF2-40B4-BE49-F238E27FC236}">
                <a16:creationId xmlns:a16="http://schemas.microsoft.com/office/drawing/2014/main" id="{9F6B5DD2-B90E-49E0-BA1B-2338DADBC7CB}"/>
              </a:ext>
            </a:extLst>
          </p:cNvPr>
          <p:cNvSpPr>
            <a:spLocks noGrp="1"/>
          </p:cNvSpPr>
          <p:nvPr>
            <p:ph type="sldNum" sz="quarter" idx="18"/>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12</a:t>
            </a:fld>
            <a:r>
              <a:rPr lang="en-GB" altLang="fr-FR" dirty="0">
                <a:solidFill>
                  <a:srgbClr val="AADC14"/>
                </a:solidFill>
                <a:latin typeface="Arial" pitchFamily="34" charset="0"/>
                <a:cs typeface="Arial" pitchFamily="34" charset="0"/>
              </a:rPr>
              <a:t> I</a:t>
            </a:r>
          </a:p>
        </p:txBody>
      </p:sp>
    </p:spTree>
    <p:extLst>
      <p:ext uri="{BB962C8B-B14F-4D97-AF65-F5344CB8AC3E}">
        <p14:creationId xmlns:p14="http://schemas.microsoft.com/office/powerpoint/2010/main" val="37491241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61EFB8-E7C1-44B3-9F6E-3A32A18BEC9E}"/>
              </a:ext>
            </a:extLst>
          </p:cNvPr>
          <p:cNvSpPr>
            <a:spLocks noGrp="1"/>
          </p:cNvSpPr>
          <p:nvPr>
            <p:ph type="title"/>
          </p:nvPr>
        </p:nvSpPr>
        <p:spPr/>
        <p:txBody>
          <a:bodyPr/>
          <a:lstStyle/>
          <a:p>
            <a:endParaRPr lang="zh-CN" altLang="en-US"/>
          </a:p>
        </p:txBody>
      </p:sp>
      <p:sp>
        <p:nvSpPr>
          <p:cNvPr id="8" name="Text Placeholder 7">
            <a:extLst>
              <a:ext uri="{FF2B5EF4-FFF2-40B4-BE49-F238E27FC236}">
                <a16:creationId xmlns:a16="http://schemas.microsoft.com/office/drawing/2014/main" id="{CF85F67F-5420-4AFC-B1C9-878ED5A7CB39}"/>
              </a:ext>
            </a:extLst>
          </p:cNvPr>
          <p:cNvSpPr>
            <a:spLocks noGrp="1"/>
          </p:cNvSpPr>
          <p:nvPr>
            <p:ph type="body" sz="quarter" idx="10"/>
          </p:nvPr>
        </p:nvSpPr>
        <p:spPr/>
        <p:txBody>
          <a:bodyPr/>
          <a:lstStyle/>
          <a:p>
            <a:endParaRPr lang="zh-CN" altLang="en-US"/>
          </a:p>
        </p:txBody>
      </p:sp>
      <p:sp>
        <p:nvSpPr>
          <p:cNvPr id="9" name="Text Placeholder 8">
            <a:extLst>
              <a:ext uri="{FF2B5EF4-FFF2-40B4-BE49-F238E27FC236}">
                <a16:creationId xmlns:a16="http://schemas.microsoft.com/office/drawing/2014/main" id="{8FDC6675-D37A-43D8-940F-E13ADEE67718}"/>
              </a:ext>
            </a:extLst>
          </p:cNvPr>
          <p:cNvSpPr>
            <a:spLocks noGrp="1"/>
          </p:cNvSpPr>
          <p:nvPr>
            <p:ph type="body" sz="quarter" idx="11"/>
          </p:nvPr>
        </p:nvSpPr>
        <p:spPr/>
        <p:txBody>
          <a:bodyPr/>
          <a:lstStyle/>
          <a:p>
            <a:endParaRPr lang="zh-CN" altLang="en-US"/>
          </a:p>
        </p:txBody>
      </p:sp>
      <p:sp>
        <p:nvSpPr>
          <p:cNvPr id="11" name="Text Placeholder 10">
            <a:extLst>
              <a:ext uri="{FF2B5EF4-FFF2-40B4-BE49-F238E27FC236}">
                <a16:creationId xmlns:a16="http://schemas.microsoft.com/office/drawing/2014/main" id="{B63C2304-9C38-4C8C-9BC9-7C989654CC9B}"/>
              </a:ext>
            </a:extLst>
          </p:cNvPr>
          <p:cNvSpPr>
            <a:spLocks noGrp="1"/>
          </p:cNvSpPr>
          <p:nvPr>
            <p:ph type="body" sz="quarter" idx="13"/>
          </p:nvPr>
        </p:nvSpPr>
        <p:spPr/>
        <p:txBody>
          <a:bodyPr/>
          <a:lstStyle/>
          <a:p>
            <a:endParaRPr lang="zh-CN" altLang="en-US"/>
          </a:p>
        </p:txBody>
      </p:sp>
      <p:sp>
        <p:nvSpPr>
          <p:cNvPr id="6" name="Slide Number Placeholder 5">
            <a:extLst>
              <a:ext uri="{FF2B5EF4-FFF2-40B4-BE49-F238E27FC236}">
                <a16:creationId xmlns:a16="http://schemas.microsoft.com/office/drawing/2014/main" id="{D8DFC704-2600-4FB7-B4CB-AE81FC749704}"/>
              </a:ext>
            </a:extLst>
          </p:cNvPr>
          <p:cNvSpPr>
            <a:spLocks noGrp="1"/>
          </p:cNvSpPr>
          <p:nvPr>
            <p:ph type="sldNum" sz="quarter" idx="16"/>
          </p:nvPr>
        </p:nvSpPr>
        <p:spPr/>
        <p:txBody>
          <a:bodyPr/>
          <a:lstStyle/>
          <a:p>
            <a:pPr defTabSz="1219170" fontAlgn="base">
              <a:spcBef>
                <a:spcPct val="0"/>
              </a:spcBef>
              <a:spcAft>
                <a:spcPct val="0"/>
              </a:spcAft>
            </a:pPr>
            <a:fld id="{F002F169-18FD-44E9-97D3-E92CE43342A9}" type="slidenum">
              <a:rPr lang="en-GB" altLang="fr-FR">
                <a:solidFill>
                  <a:srgbClr val="AADC14">
                    <a:alpha val="0"/>
                  </a:srgbClr>
                </a:solidFill>
                <a:latin typeface="Arial" pitchFamily="34" charset="0"/>
                <a:cs typeface="Arial" pitchFamily="34" charset="0"/>
              </a:rPr>
              <a:pPr defTabSz="1219170" fontAlgn="base">
                <a:spcBef>
                  <a:spcPct val="0"/>
                </a:spcBef>
                <a:spcAft>
                  <a:spcPct val="0"/>
                </a:spcAft>
              </a:pPr>
              <a:t>13</a:t>
            </a:fld>
            <a:r>
              <a:rPr lang="en-GB" altLang="fr-FR">
                <a:solidFill>
                  <a:srgbClr val="AADC14">
                    <a:alpha val="0"/>
                  </a:srgbClr>
                </a:solidFill>
                <a:latin typeface="Arial" pitchFamily="34" charset="0"/>
                <a:cs typeface="Arial" pitchFamily="34" charset="0"/>
              </a:rPr>
              <a:t> I</a:t>
            </a:r>
            <a:endParaRPr lang="en-GB" altLang="fr-FR" dirty="0">
              <a:solidFill>
                <a:srgbClr val="AADC14">
                  <a:alpha val="0"/>
                </a:srgbClr>
              </a:solidFill>
              <a:latin typeface="Arial" pitchFamily="34" charset="0"/>
              <a:cs typeface="Arial" pitchFamily="34" charset="0"/>
            </a:endParaRPr>
          </a:p>
        </p:txBody>
      </p:sp>
      <p:pic>
        <p:nvPicPr>
          <p:cNvPr id="12" name="Picture 15" descr="C:\Users\212419925\Pictures\11540105444e2919c1d18ba.jpg">
            <a:extLst>
              <a:ext uri="{FF2B5EF4-FFF2-40B4-BE49-F238E27FC236}">
                <a16:creationId xmlns:a16="http://schemas.microsoft.com/office/drawing/2014/main" id="{A86AA6E8-436A-46C3-9BE2-166C19D73B37}"/>
              </a:ext>
            </a:extLst>
          </p:cNvPr>
          <p:cNvPicPr>
            <a:picLocks noGrp="1" noChangeAspect="1" noChangeArrowheads="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3823AB9-6896-4818-8D69-4D2A3691E6AF}"/>
              </a:ext>
            </a:extLst>
          </p:cNvPr>
          <p:cNvGrpSpPr/>
          <p:nvPr/>
        </p:nvGrpSpPr>
        <p:grpSpPr>
          <a:xfrm>
            <a:off x="8789889" y="518909"/>
            <a:ext cx="2651896" cy="5820183"/>
            <a:chOff x="6514987" y="476672"/>
            <a:chExt cx="1988922" cy="4365137"/>
          </a:xfrm>
        </p:grpSpPr>
        <p:pic>
          <p:nvPicPr>
            <p:cNvPr id="18" name="Picture 4">
              <a:extLst>
                <a:ext uri="{FF2B5EF4-FFF2-40B4-BE49-F238E27FC236}">
                  <a16:creationId xmlns:a16="http://schemas.microsoft.com/office/drawing/2014/main" id="{503713AB-BDFD-4FF7-A9A7-281E7979361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a:xfrm>
              <a:off x="6514987" y="3303783"/>
              <a:ext cx="1988922" cy="1538026"/>
            </a:xfrm>
            <a:prstGeom prst="rect">
              <a:avLst/>
            </a:prstGeom>
            <a:noFill/>
            <a:ln w="41275">
              <a:noFill/>
              <a:miter lim="800000"/>
              <a:headEnd type="none" w="sm" len="sm"/>
              <a:tailEnd type="none" w="sm" len="sm"/>
            </a:ln>
          </p:spPr>
        </p:pic>
        <p:sp>
          <p:nvSpPr>
            <p:cNvPr id="19" name="Rectangle 5">
              <a:extLst>
                <a:ext uri="{FF2B5EF4-FFF2-40B4-BE49-F238E27FC236}">
                  <a16:creationId xmlns:a16="http://schemas.microsoft.com/office/drawing/2014/main" id="{1C1FAC1A-E962-4152-885E-3DBD41E2C18B}"/>
                </a:ext>
              </a:extLst>
            </p:cNvPr>
            <p:cNvSpPr>
              <a:spLocks noChangeArrowheads="1"/>
            </p:cNvSpPr>
            <p:nvPr/>
          </p:nvSpPr>
          <p:spPr bwMode="auto">
            <a:xfrm>
              <a:off x="6529481" y="2100039"/>
              <a:ext cx="1939161" cy="1032783"/>
            </a:xfrm>
            <a:prstGeom prst="rect">
              <a:avLst/>
            </a:prstGeom>
            <a:solidFill>
              <a:schemeClr val="bg1">
                <a:alpha val="80000"/>
              </a:schemeClr>
            </a:solidFill>
            <a:ln>
              <a:noFill/>
            </a:ln>
            <a:effectLst/>
          </p:spPr>
          <p:txBody>
            <a:bodyPr wrap="square">
              <a:spAutoFit/>
            </a:bodyPr>
            <a:lstStyle/>
            <a:p>
              <a:pPr defTabSz="1219170" fontAlgn="base">
                <a:lnSpc>
                  <a:spcPct val="114000"/>
                </a:lnSpc>
                <a:spcBef>
                  <a:spcPct val="0"/>
                </a:spcBef>
                <a:spcAft>
                  <a:spcPct val="0"/>
                </a:spcAft>
              </a:pPr>
              <a:r>
                <a:rPr lang="en-US" altLang="zh-CN" sz="1867" dirty="0">
                  <a:solidFill>
                    <a:srgbClr val="030F40"/>
                  </a:solidFill>
                  <a:latin typeface="Arial" pitchFamily="34" charset="0"/>
                  <a:ea typeface="微软雅黑" panose="020B0503020204020204" pitchFamily="34" charset="-122"/>
                  <a:cs typeface="Arial" pitchFamily="34" charset="0"/>
                </a:rPr>
                <a:t>Sievers</a:t>
              </a:r>
              <a:r>
                <a:rPr lang="en-US" altLang="zh-CN" sz="1867" baseline="30000" dirty="0">
                  <a:solidFill>
                    <a:srgbClr val="030F40"/>
                  </a:solidFill>
                  <a:latin typeface="Arial" pitchFamily="34" charset="0"/>
                  <a:ea typeface="微软雅黑" panose="020B0503020204020204" pitchFamily="34" charset="-122"/>
                  <a:cs typeface="Arial" pitchFamily="34" charset="0"/>
                </a:rPr>
                <a:t>®</a:t>
              </a:r>
              <a:r>
                <a:rPr lang="en-US" altLang="zh-CN" sz="1867" dirty="0">
                  <a:solidFill>
                    <a:srgbClr val="030F40"/>
                  </a:solidFill>
                  <a:latin typeface="Arial" pitchFamily="34" charset="0"/>
                  <a:ea typeface="微软雅黑" panose="020B0503020204020204" pitchFamily="34" charset="-122"/>
                  <a:cs typeface="Arial" pitchFamily="34" charset="0"/>
                </a:rPr>
                <a:t> TOC</a:t>
              </a:r>
              <a:r>
                <a:rPr lang="zh-CN" altLang="en-US" sz="1867" dirty="0">
                  <a:solidFill>
                    <a:srgbClr val="030F40"/>
                  </a:solidFill>
                  <a:latin typeface="Arial" pitchFamily="34" charset="0"/>
                  <a:ea typeface="微软雅黑" panose="020B0503020204020204" pitchFamily="34" charset="-122"/>
                  <a:cs typeface="Arial" pitchFamily="34" charset="0"/>
                </a:rPr>
                <a:t>分析仪</a:t>
              </a:r>
              <a:endParaRPr lang="en-US" altLang="zh-CN" sz="1867" dirty="0">
                <a:solidFill>
                  <a:srgbClr val="030F40"/>
                </a:solidFill>
                <a:latin typeface="Arial" pitchFamily="34" charset="0"/>
                <a:ea typeface="微软雅黑" panose="020B0503020204020204" pitchFamily="34" charset="-122"/>
                <a:cs typeface="Arial" pitchFamily="34" charset="0"/>
              </a:endParaRPr>
            </a:p>
            <a:p>
              <a:pPr defTabSz="1219170" fontAlgn="base">
                <a:lnSpc>
                  <a:spcPct val="114000"/>
                </a:lnSpc>
                <a:spcBef>
                  <a:spcPct val="0"/>
                </a:spcBef>
                <a:spcAft>
                  <a:spcPct val="0"/>
                </a:spcAft>
              </a:pPr>
              <a:r>
                <a:rPr lang="en-US" altLang="zh-CN" sz="1867" dirty="0">
                  <a:solidFill>
                    <a:srgbClr val="030F40"/>
                  </a:solidFill>
                  <a:latin typeface="Arial" pitchFamily="34" charset="0"/>
                  <a:ea typeface="微软雅黑" panose="020B0503020204020204" pitchFamily="34" charset="-122"/>
                  <a:cs typeface="Arial" pitchFamily="34" charset="0"/>
                </a:rPr>
                <a:t>1997</a:t>
              </a:r>
              <a:r>
                <a:rPr lang="zh-CN" altLang="en-US" sz="1867" dirty="0">
                  <a:solidFill>
                    <a:srgbClr val="030F40"/>
                  </a:solidFill>
                  <a:latin typeface="Arial" pitchFamily="34" charset="0"/>
                  <a:ea typeface="微软雅黑" panose="020B0503020204020204" pitchFamily="34" charset="-122"/>
                  <a:cs typeface="Arial" pitchFamily="34" charset="0"/>
                </a:rPr>
                <a:t>年，进入太空</a:t>
              </a:r>
              <a:endParaRPr lang="en-US" altLang="zh-CN" sz="1867" dirty="0">
                <a:solidFill>
                  <a:srgbClr val="030F40"/>
                </a:solidFill>
                <a:latin typeface="Arial" pitchFamily="34" charset="0"/>
                <a:ea typeface="微软雅黑" panose="020B0503020204020204" pitchFamily="34" charset="-122"/>
                <a:cs typeface="Arial" pitchFamily="34" charset="0"/>
              </a:endParaRPr>
            </a:p>
            <a:p>
              <a:pPr defTabSz="1219170" fontAlgn="base">
                <a:lnSpc>
                  <a:spcPct val="114000"/>
                </a:lnSpc>
                <a:spcBef>
                  <a:spcPct val="0"/>
                </a:spcBef>
                <a:spcAft>
                  <a:spcPct val="0"/>
                </a:spcAft>
              </a:pPr>
              <a:r>
                <a:rPr lang="en-US" altLang="zh-CN" sz="1867" dirty="0">
                  <a:solidFill>
                    <a:srgbClr val="030F40"/>
                  </a:solidFill>
                  <a:latin typeface="Arial" pitchFamily="34" charset="0"/>
                  <a:ea typeface="微软雅黑" panose="020B0503020204020204" pitchFamily="34" charset="-122"/>
                  <a:cs typeface="Arial" pitchFamily="34" charset="0"/>
                </a:rPr>
                <a:t>2001</a:t>
              </a:r>
              <a:r>
                <a:rPr lang="zh-CN" altLang="en-US" sz="1867" dirty="0">
                  <a:solidFill>
                    <a:srgbClr val="030F40"/>
                  </a:solidFill>
                  <a:latin typeface="Arial" pitchFamily="34" charset="0"/>
                  <a:ea typeface="微软雅黑" panose="020B0503020204020204" pitchFamily="34" charset="-122"/>
                  <a:cs typeface="Arial" pitchFamily="34" charset="0"/>
                </a:rPr>
                <a:t>年，第二台升空</a:t>
              </a:r>
              <a:endParaRPr lang="en-US" altLang="zh-CN" sz="1867" dirty="0">
                <a:solidFill>
                  <a:srgbClr val="030F40"/>
                </a:solidFill>
                <a:latin typeface="Arial" pitchFamily="34" charset="0"/>
                <a:ea typeface="微软雅黑" panose="020B0503020204020204" pitchFamily="34" charset="-122"/>
                <a:cs typeface="Arial" pitchFamily="34" charset="0"/>
              </a:endParaRPr>
            </a:p>
            <a:p>
              <a:pPr defTabSz="1219170" fontAlgn="base">
                <a:lnSpc>
                  <a:spcPct val="114000"/>
                </a:lnSpc>
                <a:spcBef>
                  <a:spcPct val="0"/>
                </a:spcBef>
                <a:spcAft>
                  <a:spcPct val="0"/>
                </a:spcAft>
              </a:pPr>
              <a:r>
                <a:rPr lang="zh-CN" altLang="en-US" sz="1867" dirty="0">
                  <a:solidFill>
                    <a:srgbClr val="030F40"/>
                  </a:solidFill>
                  <a:latin typeface="Arial" pitchFamily="34" charset="0"/>
                  <a:ea typeface="微软雅黑" panose="020B0503020204020204" pitchFamily="34" charset="-122"/>
                  <a:cs typeface="Arial" pitchFamily="34" charset="0"/>
                </a:rPr>
                <a:t>还在太空运行</a:t>
              </a:r>
            </a:p>
          </p:txBody>
        </p:sp>
        <p:graphicFrame>
          <p:nvGraphicFramePr>
            <p:cNvPr id="20" name="Object 19">
              <a:extLst>
                <a:ext uri="{FF2B5EF4-FFF2-40B4-BE49-F238E27FC236}">
                  <a16:creationId xmlns:a16="http://schemas.microsoft.com/office/drawing/2014/main" id="{600A35E8-D0E3-4899-982F-FCDEBD22E8FB}"/>
                </a:ext>
              </a:extLst>
            </p:cNvPr>
            <p:cNvGraphicFramePr>
              <a:graphicFrameLocks noChangeAspect="1"/>
            </p:cNvGraphicFramePr>
            <p:nvPr>
              <p:extLst/>
            </p:nvPr>
          </p:nvGraphicFramePr>
          <p:xfrm>
            <a:off x="6539384" y="476672"/>
            <a:ext cx="1944216" cy="1486420"/>
          </p:xfrm>
          <a:graphic>
            <a:graphicData uri="http://schemas.openxmlformats.org/presentationml/2006/ole">
              <mc:AlternateContent xmlns:mc="http://schemas.openxmlformats.org/markup-compatibility/2006">
                <mc:Choice xmlns:v="urn:schemas-microsoft-com:vml" Requires="v">
                  <p:oleObj spid="_x0000_s4111" name="Photo Editor Photo" r:id="rId5" imgW="4701948" imgH="3878916" progId="MSPhotoEd.3">
                    <p:embed/>
                  </p:oleObj>
                </mc:Choice>
                <mc:Fallback>
                  <p:oleObj name="Photo Editor Photo" r:id="rId5" imgW="4701948" imgH="3878916" progId="MSPhotoEd.3">
                    <p:embed/>
                    <p:pic>
                      <p:nvPicPr>
                        <p:cNvPr id="20" name="Object 19">
                          <a:extLst>
                            <a:ext uri="{FF2B5EF4-FFF2-40B4-BE49-F238E27FC236}">
                              <a16:creationId xmlns:a16="http://schemas.microsoft.com/office/drawing/2014/main" id="{600A35E8-D0E3-4899-982F-FCDEBD22E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9384" y="476672"/>
                          <a:ext cx="1944216" cy="1486420"/>
                        </a:xfrm>
                        <a:prstGeom prst="rect">
                          <a:avLst/>
                        </a:prstGeom>
                        <a:noFill/>
                        <a:ln w="38100">
                          <a:noFill/>
                          <a:miter lim="800000"/>
                          <a:headEnd type="none" w="sm" len="sm"/>
                          <a:tailEnd type="none" w="sm" len="sm"/>
                        </a:ln>
                      </p:spPr>
                    </p:pic>
                  </p:oleObj>
                </mc:Fallback>
              </mc:AlternateContent>
            </a:graphicData>
          </a:graphic>
        </p:graphicFrame>
      </p:grpSp>
      <p:sp>
        <p:nvSpPr>
          <p:cNvPr id="13" name="Slide Number Placeholder 5">
            <a:extLst>
              <a:ext uri="{FF2B5EF4-FFF2-40B4-BE49-F238E27FC236}">
                <a16:creationId xmlns:a16="http://schemas.microsoft.com/office/drawing/2014/main" id="{88E8CC29-77BA-4685-9C6F-30FB12F3F883}"/>
              </a:ext>
            </a:extLst>
          </p:cNvPr>
          <p:cNvSpPr txBox="1">
            <a:spLocks/>
          </p:cNvSpPr>
          <p:nvPr/>
        </p:nvSpPr>
        <p:spPr>
          <a:xfrm>
            <a:off x="0" y="6382512"/>
            <a:ext cx="912284" cy="466725"/>
          </a:xfrm>
          <a:prstGeom prst="rect">
            <a:avLst/>
          </a:prstGeom>
        </p:spPr>
        <p:txBody>
          <a:bodyPr lIns="0" tIns="0" rIns="54864"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fontAlgn="base">
              <a:spcBef>
                <a:spcPct val="0"/>
              </a:spcBef>
              <a:spcAft>
                <a:spcPct val="0"/>
              </a:spcAft>
            </a:pPr>
            <a:fld id="{F002F169-18FD-44E9-97D3-E92CE43342A9}" type="slidenum">
              <a:rPr lang="en-GB" altLang="fr-FR" sz="1330" b="1">
                <a:solidFill>
                  <a:srgbClr val="AADC14"/>
                </a:solidFill>
                <a:latin typeface="Arial" pitchFamily="34" charset="0"/>
                <a:cs typeface="Arial" pitchFamily="34" charset="0"/>
              </a:rPr>
              <a:pPr algn="r" defTabSz="1219170" fontAlgn="base">
                <a:spcBef>
                  <a:spcPct val="0"/>
                </a:spcBef>
                <a:spcAft>
                  <a:spcPct val="0"/>
                </a:spcAft>
              </a:pPr>
              <a:t>13</a:t>
            </a:fld>
            <a:r>
              <a:rPr lang="en-GB" altLang="fr-FR" sz="1330" b="1" dirty="0">
                <a:solidFill>
                  <a:srgbClr val="AADC14"/>
                </a:solidFill>
                <a:latin typeface="Arial" pitchFamily="34" charset="0"/>
                <a:cs typeface="Arial" pitchFamily="34" charset="0"/>
              </a:rPr>
              <a:t> I</a:t>
            </a:r>
          </a:p>
        </p:txBody>
      </p:sp>
    </p:spTree>
    <p:extLst>
      <p:ext uri="{BB962C8B-B14F-4D97-AF65-F5344CB8AC3E}">
        <p14:creationId xmlns:p14="http://schemas.microsoft.com/office/powerpoint/2010/main" val="1786593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bwMode="gray"/>
        <p:txBody>
          <a:bodyPr/>
          <a:lstStyle/>
          <a:p>
            <a:pPr>
              <a:lnSpc>
                <a:spcPct val="100000"/>
              </a:lnSpc>
              <a:spcBef>
                <a:spcPts val="0"/>
              </a:spcBef>
              <a:spcAft>
                <a:spcPts val="1600"/>
              </a:spcAft>
            </a:pPr>
            <a:r>
              <a:rPr lang="zh-CN" altLang="en-US" dirty="0"/>
              <a:t>工厂详细信息</a:t>
            </a:r>
            <a:endParaRPr lang="en-US" altLang="zh-CN" dirty="0"/>
          </a:p>
          <a:p>
            <a:pPr>
              <a:lnSpc>
                <a:spcPct val="150000"/>
              </a:lnSpc>
              <a:spcBef>
                <a:spcPts val="0"/>
              </a:spcBef>
            </a:pPr>
            <a:r>
              <a:rPr lang="zh-CN" altLang="en-US" sz="1600" b="0" dirty="0"/>
              <a:t>总部</a:t>
            </a:r>
            <a:r>
              <a:rPr lang="en-US" altLang="zh-CN" sz="1600" b="0" dirty="0"/>
              <a:t>:  </a:t>
            </a:r>
            <a:r>
              <a:rPr lang="zh-CN" altLang="en-US" sz="1600" b="0" dirty="0"/>
              <a:t>美国，科罗拉多州，博尔德</a:t>
            </a:r>
            <a:r>
              <a:rPr lang="en-US" altLang="zh-CN" sz="1600" b="0" dirty="0"/>
              <a:t>(Boulder), </a:t>
            </a:r>
          </a:p>
          <a:p>
            <a:pPr>
              <a:lnSpc>
                <a:spcPct val="150000"/>
              </a:lnSpc>
              <a:spcBef>
                <a:spcPts val="0"/>
              </a:spcBef>
            </a:pPr>
            <a:r>
              <a:rPr lang="zh-CN" altLang="en-US" sz="1600" b="0" dirty="0"/>
              <a:t>员工</a:t>
            </a:r>
            <a:r>
              <a:rPr lang="en-US" altLang="zh-CN" sz="1600" b="0" dirty="0"/>
              <a:t>:  </a:t>
            </a:r>
            <a:r>
              <a:rPr lang="zh-CN" altLang="en-US" sz="1600" b="0" dirty="0"/>
              <a:t>全球</a:t>
            </a:r>
            <a:r>
              <a:rPr lang="en-US" altLang="zh-CN" sz="1600" b="0" dirty="0"/>
              <a:t>  ~260</a:t>
            </a:r>
            <a:r>
              <a:rPr lang="zh-CN" altLang="en-US" sz="1600" b="0" dirty="0"/>
              <a:t>人</a:t>
            </a:r>
            <a:endParaRPr lang="en-US" altLang="zh-CN" sz="1600" b="0" dirty="0"/>
          </a:p>
          <a:p>
            <a:pPr>
              <a:lnSpc>
                <a:spcPct val="150000"/>
              </a:lnSpc>
              <a:spcBef>
                <a:spcPts val="0"/>
              </a:spcBef>
            </a:pPr>
            <a:r>
              <a:rPr lang="zh-CN" altLang="en-US" sz="1600" b="0" dirty="0"/>
              <a:t>营业额：全球</a:t>
            </a:r>
            <a:r>
              <a:rPr lang="en-US" altLang="zh-CN" sz="1600" b="0" dirty="0"/>
              <a:t>  ~1</a:t>
            </a:r>
            <a:r>
              <a:rPr lang="zh-CN" altLang="en-US" sz="1600" b="0" dirty="0"/>
              <a:t>亿美元</a:t>
            </a:r>
            <a:endParaRPr lang="en-US" altLang="zh-CN" sz="1600" b="0" dirty="0"/>
          </a:p>
          <a:p>
            <a:pPr>
              <a:lnSpc>
                <a:spcPct val="150000"/>
              </a:lnSpc>
              <a:spcBef>
                <a:spcPts val="0"/>
              </a:spcBef>
            </a:pPr>
            <a:r>
              <a:rPr lang="zh-CN" altLang="en-US" sz="1600" b="0" dirty="0"/>
              <a:t>应用行业</a:t>
            </a:r>
            <a:r>
              <a:rPr lang="en-US" altLang="zh-CN" sz="1600" b="0" dirty="0"/>
              <a:t>: </a:t>
            </a:r>
            <a:r>
              <a:rPr lang="zh-CN" altLang="en-US" sz="1600" b="0" dirty="0"/>
              <a:t>制药</a:t>
            </a:r>
            <a:r>
              <a:rPr lang="en-US" altLang="zh-CN" sz="1600" b="0" dirty="0"/>
              <a:t>, </a:t>
            </a:r>
            <a:r>
              <a:rPr lang="zh-CN" altLang="en-US" sz="1600" b="0" dirty="0"/>
              <a:t>半导体</a:t>
            </a:r>
            <a:r>
              <a:rPr lang="en-US" altLang="zh-CN" sz="1600" b="0" dirty="0"/>
              <a:t>, </a:t>
            </a:r>
            <a:r>
              <a:rPr lang="zh-CN" altLang="en-US" sz="1600" b="0" dirty="0"/>
              <a:t>自来水及饮用水</a:t>
            </a:r>
            <a:r>
              <a:rPr lang="en-US" altLang="zh-CN" sz="1600" b="0" dirty="0"/>
              <a:t>,</a:t>
            </a:r>
            <a:r>
              <a:rPr lang="zh-CN" altLang="en-US" sz="1600" b="0" dirty="0"/>
              <a:t>环境</a:t>
            </a:r>
            <a:r>
              <a:rPr lang="en-US" altLang="zh-CN" sz="1600" b="0" dirty="0"/>
              <a:t>, </a:t>
            </a:r>
            <a:r>
              <a:rPr lang="zh-CN" altLang="en-US" sz="1600" b="0" dirty="0"/>
              <a:t>化工</a:t>
            </a:r>
            <a:r>
              <a:rPr lang="en-US" altLang="zh-CN" sz="1600" b="0" dirty="0"/>
              <a:t>, </a:t>
            </a:r>
            <a:r>
              <a:rPr lang="zh-CN" altLang="en-US" sz="1600" b="0" dirty="0"/>
              <a:t>食品及饮料</a:t>
            </a:r>
            <a:r>
              <a:rPr lang="en-US" altLang="zh-CN" sz="1600" b="0" dirty="0"/>
              <a:t>, </a:t>
            </a:r>
            <a:r>
              <a:rPr lang="zh-CN" altLang="en-US" sz="1600" b="0" dirty="0"/>
              <a:t>电力</a:t>
            </a:r>
            <a:r>
              <a:rPr lang="en-US" altLang="zh-CN" sz="1600" b="0" dirty="0"/>
              <a:t>, </a:t>
            </a:r>
            <a:r>
              <a:rPr lang="zh-CN" altLang="en-US" sz="1600" b="0" dirty="0"/>
              <a:t>石化和太空</a:t>
            </a:r>
            <a:endParaRPr lang="en-US" altLang="zh-CN" sz="1600" b="0" dirty="0"/>
          </a:p>
          <a:p>
            <a:pPr>
              <a:lnSpc>
                <a:spcPct val="150000"/>
              </a:lnSpc>
              <a:spcBef>
                <a:spcPts val="0"/>
              </a:spcBef>
            </a:pPr>
            <a:r>
              <a:rPr lang="zh-CN" altLang="en-US" sz="1600" b="0" dirty="0"/>
              <a:t>品牌</a:t>
            </a:r>
            <a:r>
              <a:rPr lang="en-US" altLang="zh-CN" sz="1600" b="0" dirty="0"/>
              <a:t>:  Sievers</a:t>
            </a:r>
            <a:r>
              <a:rPr lang="en-US" altLang="zh-CN" sz="1600" baseline="30000" dirty="0"/>
              <a:t> ®</a:t>
            </a:r>
            <a:endParaRPr lang="zh-CN" altLang="en-US" sz="1600" b="0" dirty="0"/>
          </a:p>
        </p:txBody>
      </p:sp>
      <p:sp>
        <p:nvSpPr>
          <p:cNvPr id="6" name="Espace réservé du numéro de diapositive 5"/>
          <p:cNvSpPr>
            <a:spLocks noGrp="1"/>
          </p:cNvSpPr>
          <p:nvPr>
            <p:ph type="sldNum" sz="quarter" idx="18"/>
          </p:nvPr>
        </p:nvSpPr>
        <p:spPr bwMode="gray"/>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14</a:t>
            </a:fld>
            <a:r>
              <a:rPr lang="en-GB" altLang="fr-FR" dirty="0">
                <a:solidFill>
                  <a:srgbClr val="AADC14"/>
                </a:solidFill>
                <a:latin typeface="Arial" pitchFamily="34" charset="0"/>
                <a:cs typeface="Arial" pitchFamily="34" charset="0"/>
              </a:rPr>
              <a:t> I</a:t>
            </a:r>
          </a:p>
        </p:txBody>
      </p:sp>
      <p:sp>
        <p:nvSpPr>
          <p:cNvPr id="9" name="Espace réservé du texte 8"/>
          <p:cNvSpPr>
            <a:spLocks noGrp="1"/>
          </p:cNvSpPr>
          <p:nvPr>
            <p:ph type="body" sz="quarter" idx="13"/>
          </p:nvPr>
        </p:nvSpPr>
        <p:spPr bwMode="gray"/>
        <p:txBody>
          <a:bodyPr/>
          <a:lstStyle/>
          <a:p>
            <a:r>
              <a:rPr lang="en-GB" dirty="0"/>
              <a:t>Sievers</a:t>
            </a:r>
            <a:r>
              <a:rPr lang="zh-CN" altLang="en-US" dirty="0"/>
              <a:t>分析仪</a:t>
            </a:r>
            <a:endParaRPr lang="en-GB" dirty="0"/>
          </a:p>
        </p:txBody>
      </p:sp>
      <p:sp>
        <p:nvSpPr>
          <p:cNvPr id="13" name="Text Placeholder 12">
            <a:extLst>
              <a:ext uri="{FF2B5EF4-FFF2-40B4-BE49-F238E27FC236}">
                <a16:creationId xmlns:a16="http://schemas.microsoft.com/office/drawing/2014/main" id="{9A0ED29A-33AE-4F92-8FE5-1D337B45E816}"/>
              </a:ext>
            </a:extLst>
          </p:cNvPr>
          <p:cNvSpPr>
            <a:spLocks noGrp="1"/>
          </p:cNvSpPr>
          <p:nvPr>
            <p:ph type="body" sz="quarter" idx="15"/>
          </p:nvPr>
        </p:nvSpPr>
        <p:spPr>
          <a:xfrm>
            <a:off x="0" y="5808532"/>
            <a:ext cx="3291369" cy="330009"/>
          </a:xfrm>
        </p:spPr>
        <p:txBody>
          <a:bodyPr/>
          <a:lstStyle/>
          <a:p>
            <a:r>
              <a:rPr lang="zh-CN" altLang="en-US" dirty="0"/>
              <a:t>专注于</a:t>
            </a:r>
            <a:r>
              <a:rPr lang="en-US" altLang="zh-CN" dirty="0"/>
              <a:t>TOC</a:t>
            </a:r>
            <a:r>
              <a:rPr lang="zh-CN" altLang="en-US" dirty="0"/>
              <a:t>的开发、研制及制造</a:t>
            </a:r>
          </a:p>
        </p:txBody>
      </p:sp>
      <p:pic>
        <p:nvPicPr>
          <p:cNvPr id="10" name="Picture 9">
            <a:extLst>
              <a:ext uri="{FF2B5EF4-FFF2-40B4-BE49-F238E27FC236}">
                <a16:creationId xmlns:a16="http://schemas.microsoft.com/office/drawing/2014/main" id="{3FA726A4-D87D-4E29-8C02-69CB1B1290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36189" y="1267886"/>
            <a:ext cx="6055811" cy="4718485"/>
          </a:xfrm>
          <a:prstGeom prst="rect">
            <a:avLst/>
          </a:prstGeom>
        </p:spPr>
      </p:pic>
    </p:spTree>
    <p:extLst>
      <p:ext uri="{BB962C8B-B14F-4D97-AF65-F5344CB8AC3E}">
        <p14:creationId xmlns:p14="http://schemas.microsoft.com/office/powerpoint/2010/main" val="25261560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CDB113-7090-481B-A1A7-8E4ECEA6F472}"/>
              </a:ext>
            </a:extLst>
          </p:cNvPr>
          <p:cNvSpPr>
            <a:spLocks noGrp="1"/>
          </p:cNvSpPr>
          <p:nvPr>
            <p:ph type="body" sz="quarter" idx="13"/>
          </p:nvPr>
        </p:nvSpPr>
        <p:spPr/>
        <p:txBody>
          <a:bodyPr/>
          <a:lstStyle/>
          <a:p>
            <a:r>
              <a:rPr lang="en-US" altLang="zh-CN" dirty="0"/>
              <a:t>Sievers</a:t>
            </a:r>
            <a:r>
              <a:rPr lang="zh-CN" altLang="en-US" dirty="0"/>
              <a:t>分析仪官方微信</a:t>
            </a:r>
          </a:p>
          <a:p>
            <a:endParaRPr lang="zh-CN" altLang="en-US" dirty="0"/>
          </a:p>
        </p:txBody>
      </p:sp>
      <p:sp>
        <p:nvSpPr>
          <p:cNvPr id="9" name="Text Placeholder 8">
            <a:extLst>
              <a:ext uri="{FF2B5EF4-FFF2-40B4-BE49-F238E27FC236}">
                <a16:creationId xmlns:a16="http://schemas.microsoft.com/office/drawing/2014/main" id="{E1EE4186-CC6F-456B-832D-5D6DDE77F5EF}"/>
              </a:ext>
            </a:extLst>
          </p:cNvPr>
          <p:cNvSpPr>
            <a:spLocks noGrp="1"/>
          </p:cNvSpPr>
          <p:nvPr>
            <p:ph type="body" sz="quarter" idx="14"/>
          </p:nvPr>
        </p:nvSpPr>
        <p:spPr>
          <a:xfrm>
            <a:off x="478367" y="1412777"/>
            <a:ext cx="10562167" cy="4608612"/>
          </a:xfrm>
        </p:spPr>
        <p:txBody>
          <a:bodyPr/>
          <a:lstStyle/>
          <a:p>
            <a:pPr marL="378875" indent="0" defTabSz="609585" eaLnBrk="1" fontAlgn="auto" hangingPunct="1">
              <a:lnSpc>
                <a:spcPct val="114000"/>
              </a:lnSpc>
              <a:spcBef>
                <a:spcPts val="0"/>
              </a:spcBef>
              <a:spcAft>
                <a:spcPts val="0"/>
              </a:spcAft>
              <a:tabLst/>
            </a:pPr>
            <a:r>
              <a:rPr lang="zh-CN" altLang="en-US" sz="2000" kern="1200" dirty="0">
                <a:solidFill>
                  <a:srgbClr val="030F40"/>
                </a:solidFill>
                <a:latin typeface="Arial" panose="020B0604020202020204" pitchFamily="34" charset="0"/>
                <a:cs typeface="Arial" pitchFamily="34" charset="0"/>
              </a:rPr>
              <a:t>官方微信</a:t>
            </a:r>
            <a:endParaRPr lang="en-US" altLang="zh-CN" sz="2000" kern="1200" dirty="0">
              <a:solidFill>
                <a:srgbClr val="030F40"/>
              </a:solidFill>
              <a:latin typeface="Arial" panose="020B0604020202020204" pitchFamily="34" charset="0"/>
              <a:cs typeface="Arial" pitchFamily="34" charset="0"/>
            </a:endParaRPr>
          </a:p>
          <a:p>
            <a:pPr marL="378875" indent="0" defTabSz="609585" eaLnBrk="1" fontAlgn="auto" hangingPunct="1">
              <a:lnSpc>
                <a:spcPct val="114000"/>
              </a:lnSpc>
              <a:spcBef>
                <a:spcPts val="0"/>
              </a:spcBef>
              <a:spcAft>
                <a:spcPts val="0"/>
              </a:spcAft>
              <a:buFont typeface="Arial" panose="020B0604020202020204" pitchFamily="34" charset="0"/>
              <a:buChar char="•"/>
              <a:tabLst/>
            </a:pPr>
            <a:endParaRPr lang="en-US" altLang="en-US" sz="667" kern="1200" dirty="0">
              <a:solidFill>
                <a:srgbClr val="030F40"/>
              </a:solidFill>
              <a:latin typeface="Arial" panose="020B0604020202020204" pitchFamily="34" charset="0"/>
              <a:cs typeface="Arial" pitchFamily="34" charset="0"/>
            </a:endParaRPr>
          </a:p>
          <a:p>
            <a:pPr marL="683667" lvl="2" indent="-304792" defTabSz="609585" eaLnBrk="1" fontAlgn="auto" hangingPunct="1">
              <a:lnSpc>
                <a:spcPct val="114000"/>
              </a:lnSpc>
              <a:spcBef>
                <a:spcPts val="0"/>
              </a:spcBef>
              <a:spcAft>
                <a:spcPts val="0"/>
              </a:spcAft>
              <a:buClr>
                <a:srgbClr val="004880"/>
              </a:buClr>
              <a:buSzTx/>
              <a:buFont typeface="Arial" panose="020B0604020202020204" pitchFamily="34" charset="0"/>
              <a:buChar char="–"/>
            </a:pPr>
            <a:r>
              <a:rPr lang="zh-CN" altLang="en-US" sz="1600" kern="1200" dirty="0">
                <a:solidFill>
                  <a:srgbClr val="030F40"/>
                </a:solidFill>
                <a:latin typeface="Arial" panose="020B0604020202020204" pitchFamily="34" charset="0"/>
                <a:ea typeface="+mn-ea"/>
                <a:cs typeface="Arial" pitchFamily="34" charset="0"/>
              </a:rPr>
              <a:t>每周推送一次信息，与您分享：行业应用文献、案例分析、网络研讨会视频、产品介绍视频、展会研讨会信息、公司新闻等</a:t>
            </a:r>
            <a:endParaRPr lang="en-US" altLang="zh-CN" sz="1600" kern="1200" dirty="0">
              <a:solidFill>
                <a:srgbClr val="030F40"/>
              </a:solidFill>
              <a:latin typeface="Arial" panose="020B0604020202020204" pitchFamily="34" charset="0"/>
              <a:ea typeface="+mn-ea"/>
              <a:cs typeface="Arial" pitchFamily="34" charset="0"/>
            </a:endParaRPr>
          </a:p>
          <a:p>
            <a:pPr marL="683667" lvl="2" indent="-304792" defTabSz="609585" eaLnBrk="1" fontAlgn="auto" hangingPunct="1">
              <a:lnSpc>
                <a:spcPct val="114000"/>
              </a:lnSpc>
              <a:spcBef>
                <a:spcPts val="0"/>
              </a:spcBef>
              <a:spcAft>
                <a:spcPts val="0"/>
              </a:spcAft>
              <a:buClr>
                <a:srgbClr val="004880"/>
              </a:buClr>
              <a:buSzTx/>
              <a:buFont typeface="Arial" panose="020B0604020202020204" pitchFamily="34" charset="0"/>
              <a:buChar char="–"/>
            </a:pPr>
            <a:endParaRPr lang="en-US" altLang="en-US" sz="667" kern="1200" dirty="0">
              <a:solidFill>
                <a:srgbClr val="030F40"/>
              </a:solidFill>
              <a:latin typeface="Arial" panose="020B0604020202020204" pitchFamily="34" charset="0"/>
              <a:ea typeface="+mn-ea"/>
              <a:cs typeface="Arial" pitchFamily="34" charset="0"/>
            </a:endParaRPr>
          </a:p>
          <a:p>
            <a:pPr marL="683667" lvl="2" indent="-304792" defTabSz="609585" eaLnBrk="1" fontAlgn="auto" hangingPunct="1">
              <a:lnSpc>
                <a:spcPct val="114000"/>
              </a:lnSpc>
              <a:spcBef>
                <a:spcPts val="0"/>
              </a:spcBef>
              <a:spcAft>
                <a:spcPts val="0"/>
              </a:spcAft>
              <a:buClr>
                <a:srgbClr val="004880"/>
              </a:buClr>
              <a:buSzTx/>
              <a:buFont typeface="Arial" panose="020B0604020202020204" pitchFamily="34" charset="0"/>
              <a:buChar char="–"/>
            </a:pPr>
            <a:r>
              <a:rPr lang="zh-CN" altLang="en-US" sz="1600" kern="1200" dirty="0">
                <a:solidFill>
                  <a:srgbClr val="030F40"/>
                </a:solidFill>
                <a:latin typeface="Arial" panose="020B0604020202020204" pitchFamily="34" charset="0"/>
                <a:ea typeface="+mn-ea"/>
                <a:cs typeface="Arial" pitchFamily="34" charset="0"/>
              </a:rPr>
              <a:t>还有丰富活动：微信转发抽奖活动、提交需求信息有礼活动</a:t>
            </a:r>
          </a:p>
          <a:p>
            <a:endParaRPr lang="zh-CN" altLang="en-US" sz="1400" dirty="0"/>
          </a:p>
        </p:txBody>
      </p:sp>
      <p:sp>
        <p:nvSpPr>
          <p:cNvPr id="5" name="Slide Number Placeholder 4">
            <a:extLst>
              <a:ext uri="{FF2B5EF4-FFF2-40B4-BE49-F238E27FC236}">
                <a16:creationId xmlns:a16="http://schemas.microsoft.com/office/drawing/2014/main" id="{5D58AE41-3B0A-4F6D-8514-7EDBAF93327F}"/>
              </a:ext>
            </a:extLst>
          </p:cNvPr>
          <p:cNvSpPr>
            <a:spLocks noGrp="1"/>
          </p:cNvSpPr>
          <p:nvPr>
            <p:ph type="sldNum" sz="quarter" idx="17"/>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15</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
        <p:nvSpPr>
          <p:cNvPr id="12" name="TextBox 1">
            <a:extLst>
              <a:ext uri="{FF2B5EF4-FFF2-40B4-BE49-F238E27FC236}">
                <a16:creationId xmlns:a16="http://schemas.microsoft.com/office/drawing/2014/main" id="{63713B1F-57D2-45A2-BB6F-82FBF1FC285F}"/>
              </a:ext>
            </a:extLst>
          </p:cNvPr>
          <p:cNvSpPr txBox="1">
            <a:spLocks noChangeArrowheads="1"/>
          </p:cNvSpPr>
          <p:nvPr/>
        </p:nvSpPr>
        <p:spPr bwMode="auto">
          <a:xfrm>
            <a:off x="7514419" y="2905799"/>
            <a:ext cx="3099045" cy="179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GE Inspira Pitch" pitchFamily="34" charset="0"/>
              </a:defRPr>
            </a:lvl1pPr>
            <a:lvl2pPr marL="742950" indent="-285750">
              <a:defRPr sz="2000">
                <a:solidFill>
                  <a:schemeClr val="tx1"/>
                </a:solidFill>
                <a:latin typeface="GE Inspira Pitch" pitchFamily="34" charset="0"/>
              </a:defRPr>
            </a:lvl2pPr>
            <a:lvl3pPr marL="1143000" indent="-228600">
              <a:defRPr sz="2000">
                <a:solidFill>
                  <a:schemeClr val="tx1"/>
                </a:solidFill>
                <a:latin typeface="GE Inspira Pitch" pitchFamily="34" charset="0"/>
              </a:defRPr>
            </a:lvl3pPr>
            <a:lvl4pPr marL="1600200" indent="-228600">
              <a:defRPr sz="2000">
                <a:solidFill>
                  <a:schemeClr val="tx1"/>
                </a:solidFill>
                <a:latin typeface="GE Inspira Pitch" pitchFamily="34" charset="0"/>
              </a:defRPr>
            </a:lvl4pPr>
            <a:lvl5pPr marL="2057400" indent="-228600">
              <a:defRPr sz="2000">
                <a:solidFill>
                  <a:schemeClr val="tx1"/>
                </a:solidFill>
                <a:latin typeface="GE Inspira Pitch" pitchFamily="34" charset="0"/>
              </a:defRPr>
            </a:lvl5pPr>
            <a:lvl6pPr marL="2514600" indent="-228600" eaLnBrk="0" fontAlgn="base" hangingPunct="0">
              <a:spcBef>
                <a:spcPct val="0"/>
              </a:spcBef>
              <a:spcAft>
                <a:spcPct val="0"/>
              </a:spcAft>
              <a:defRPr sz="2000">
                <a:solidFill>
                  <a:schemeClr val="tx1"/>
                </a:solidFill>
                <a:latin typeface="GE Inspira Pitch" pitchFamily="34" charset="0"/>
              </a:defRPr>
            </a:lvl6pPr>
            <a:lvl7pPr marL="2971800" indent="-228600" eaLnBrk="0" fontAlgn="base" hangingPunct="0">
              <a:spcBef>
                <a:spcPct val="0"/>
              </a:spcBef>
              <a:spcAft>
                <a:spcPct val="0"/>
              </a:spcAft>
              <a:defRPr sz="2000">
                <a:solidFill>
                  <a:schemeClr val="tx1"/>
                </a:solidFill>
                <a:latin typeface="GE Inspira Pitch" pitchFamily="34" charset="0"/>
              </a:defRPr>
            </a:lvl7pPr>
            <a:lvl8pPr marL="3429000" indent="-228600" eaLnBrk="0" fontAlgn="base" hangingPunct="0">
              <a:spcBef>
                <a:spcPct val="0"/>
              </a:spcBef>
              <a:spcAft>
                <a:spcPct val="0"/>
              </a:spcAft>
              <a:defRPr sz="2000">
                <a:solidFill>
                  <a:schemeClr val="tx1"/>
                </a:solidFill>
                <a:latin typeface="GE Inspira Pitch" pitchFamily="34" charset="0"/>
              </a:defRPr>
            </a:lvl8pPr>
            <a:lvl9pPr marL="3886200" indent="-228600" eaLnBrk="0" fontAlgn="base" hangingPunct="0">
              <a:spcBef>
                <a:spcPct val="0"/>
              </a:spcBef>
              <a:spcAft>
                <a:spcPct val="0"/>
              </a:spcAft>
              <a:defRPr sz="2000">
                <a:solidFill>
                  <a:schemeClr val="tx1"/>
                </a:solidFill>
                <a:latin typeface="GE Inspira Pitch" pitchFamily="34" charset="0"/>
              </a:defRPr>
            </a:lvl9pPr>
          </a:lstStyle>
          <a:p>
            <a:pPr defTabSz="1219170" fontAlgn="base">
              <a:lnSpc>
                <a:spcPct val="114000"/>
              </a:lnSpc>
              <a:spcAft>
                <a:spcPct val="0"/>
              </a:spcAft>
            </a:pPr>
            <a:r>
              <a:rPr lang="zh-CN" altLang="en-US" sz="2133" b="1" dirty="0">
                <a:solidFill>
                  <a:srgbClr val="030F40"/>
                </a:solidFill>
                <a:latin typeface="Arial" panose="020B0604020202020204" pitchFamily="34" charset="0"/>
                <a:cs typeface="Arial" pitchFamily="34" charset="0"/>
              </a:rPr>
              <a:t>请扫描二维码关注，</a:t>
            </a:r>
            <a:endParaRPr lang="en-US" altLang="zh-CN" sz="2133" b="1" dirty="0">
              <a:solidFill>
                <a:srgbClr val="030F40"/>
              </a:solidFill>
              <a:latin typeface="Arial" panose="020B0604020202020204" pitchFamily="34" charset="0"/>
              <a:cs typeface="Arial" pitchFamily="34" charset="0"/>
            </a:endParaRPr>
          </a:p>
          <a:p>
            <a:pPr defTabSz="1219170" fontAlgn="base">
              <a:lnSpc>
                <a:spcPct val="114000"/>
              </a:lnSpc>
              <a:spcAft>
                <a:spcPct val="0"/>
              </a:spcAft>
            </a:pPr>
            <a:endParaRPr lang="en-US" altLang="zh-CN" sz="667" b="1" dirty="0">
              <a:solidFill>
                <a:srgbClr val="030F40"/>
              </a:solidFill>
              <a:latin typeface="Arial" panose="020B0604020202020204" pitchFamily="34" charset="0"/>
              <a:cs typeface="Arial" pitchFamily="34" charset="0"/>
            </a:endParaRPr>
          </a:p>
          <a:p>
            <a:pPr defTabSz="1219170" fontAlgn="base">
              <a:lnSpc>
                <a:spcPct val="114000"/>
              </a:lnSpc>
              <a:spcAft>
                <a:spcPct val="0"/>
              </a:spcAft>
            </a:pPr>
            <a:r>
              <a:rPr lang="zh-CN" altLang="en-US" sz="2133" b="1" dirty="0">
                <a:solidFill>
                  <a:srgbClr val="030F40"/>
                </a:solidFill>
                <a:latin typeface="Arial" panose="020B0604020202020204" pitchFamily="34" charset="0"/>
                <a:cs typeface="Arial" pitchFamily="34" charset="0"/>
              </a:rPr>
              <a:t>或</a:t>
            </a:r>
            <a:endParaRPr lang="en-US" altLang="zh-CN" sz="2133" b="1" dirty="0">
              <a:solidFill>
                <a:srgbClr val="030F40"/>
              </a:solidFill>
              <a:latin typeface="Arial" panose="020B0604020202020204" pitchFamily="34" charset="0"/>
              <a:cs typeface="Arial" pitchFamily="34" charset="0"/>
            </a:endParaRPr>
          </a:p>
          <a:p>
            <a:pPr defTabSz="1219170" fontAlgn="base">
              <a:lnSpc>
                <a:spcPct val="114000"/>
              </a:lnSpc>
              <a:spcAft>
                <a:spcPct val="0"/>
              </a:spcAft>
            </a:pPr>
            <a:endParaRPr lang="en-US" altLang="zh-CN" sz="667" b="1" dirty="0">
              <a:solidFill>
                <a:srgbClr val="030F40"/>
              </a:solidFill>
              <a:latin typeface="Arial" panose="020B0604020202020204" pitchFamily="34" charset="0"/>
              <a:cs typeface="Arial" pitchFamily="34" charset="0"/>
            </a:endParaRPr>
          </a:p>
          <a:p>
            <a:pPr defTabSz="1219170" fontAlgn="base">
              <a:lnSpc>
                <a:spcPct val="114000"/>
              </a:lnSpc>
              <a:spcAft>
                <a:spcPct val="0"/>
              </a:spcAft>
            </a:pPr>
            <a:r>
              <a:rPr lang="zh-CN" altLang="en-US" sz="2133" b="1" dirty="0">
                <a:solidFill>
                  <a:srgbClr val="030F40"/>
                </a:solidFill>
                <a:latin typeface="Arial" panose="020B0604020202020204" pitchFamily="34" charset="0"/>
                <a:cs typeface="Arial" pitchFamily="34" charset="0"/>
              </a:rPr>
              <a:t>微信直接搜索公众号</a:t>
            </a:r>
            <a:endParaRPr lang="en-US" altLang="zh-CN" sz="2133" b="1" dirty="0">
              <a:solidFill>
                <a:srgbClr val="030F40"/>
              </a:solidFill>
              <a:latin typeface="Arial" panose="020B0604020202020204" pitchFamily="34" charset="0"/>
              <a:cs typeface="Arial" pitchFamily="34" charset="0"/>
            </a:endParaRPr>
          </a:p>
          <a:p>
            <a:pPr defTabSz="1219170" fontAlgn="base">
              <a:lnSpc>
                <a:spcPct val="114000"/>
              </a:lnSpc>
              <a:spcAft>
                <a:spcPct val="0"/>
              </a:spcAft>
            </a:pPr>
            <a:r>
              <a:rPr lang="zh-CN" altLang="en-US" sz="2133" b="1" dirty="0">
                <a:solidFill>
                  <a:srgbClr val="030F40"/>
                </a:solidFill>
                <a:latin typeface="Arial" panose="020B0604020202020204" pitchFamily="34" charset="0"/>
                <a:cs typeface="Arial" pitchFamily="34" charset="0"/>
              </a:rPr>
              <a:t>“苏伊士</a:t>
            </a:r>
            <a:r>
              <a:rPr lang="en-US" altLang="zh-CN" sz="2133" b="1" dirty="0">
                <a:solidFill>
                  <a:srgbClr val="030F40"/>
                </a:solidFill>
                <a:latin typeface="Arial" panose="020B0604020202020204" pitchFamily="34" charset="0"/>
                <a:cs typeface="Arial" pitchFamily="34" charset="0"/>
              </a:rPr>
              <a:t>Sievers</a:t>
            </a:r>
            <a:r>
              <a:rPr lang="zh-CN" altLang="en-US" sz="2133" b="1" dirty="0">
                <a:solidFill>
                  <a:srgbClr val="030F40"/>
                </a:solidFill>
                <a:latin typeface="Arial" panose="020B0604020202020204" pitchFamily="34" charset="0"/>
                <a:cs typeface="Arial" pitchFamily="34" charset="0"/>
              </a:rPr>
              <a:t>分析仪”</a:t>
            </a:r>
            <a:endParaRPr lang="en-US" altLang="en-US" sz="2133" b="1" dirty="0">
              <a:solidFill>
                <a:srgbClr val="030F40"/>
              </a:solidFill>
              <a:latin typeface="Arial" panose="020B0604020202020204" pitchFamily="34" charset="0"/>
              <a:cs typeface="Arial" pitchFamily="34" charset="0"/>
            </a:endParaRPr>
          </a:p>
        </p:txBody>
      </p:sp>
      <p:pic>
        <p:nvPicPr>
          <p:cNvPr id="13" name="Picture 4">
            <a:extLst>
              <a:ext uri="{FF2B5EF4-FFF2-40B4-BE49-F238E27FC236}">
                <a16:creationId xmlns:a16="http://schemas.microsoft.com/office/drawing/2014/main" id="{4DBAF3D9-851B-41F0-B1ED-5DCCC443FE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40726" y="4832157"/>
            <a:ext cx="886320" cy="88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close up of text on a white surface&#10;&#10;Description automatically generated">
            <a:extLst>
              <a:ext uri="{FF2B5EF4-FFF2-40B4-BE49-F238E27FC236}">
                <a16:creationId xmlns:a16="http://schemas.microsoft.com/office/drawing/2014/main" id="{3F1755C9-4104-4521-A3E0-7EC6F98FB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459" y="2858295"/>
            <a:ext cx="2286000" cy="2286000"/>
          </a:xfrm>
          <a:prstGeom prst="rect">
            <a:avLst/>
          </a:prstGeom>
        </p:spPr>
      </p:pic>
      <p:pic>
        <p:nvPicPr>
          <p:cNvPr id="6" name="Picture 5" descr="A screenshot of text&#10;&#10;Description automatically generated">
            <a:extLst>
              <a:ext uri="{FF2B5EF4-FFF2-40B4-BE49-F238E27FC236}">
                <a16:creationId xmlns:a16="http://schemas.microsoft.com/office/drawing/2014/main" id="{DB349B29-A7A5-45F0-AA9A-9CCBFB06C098}"/>
              </a:ext>
            </a:extLst>
          </p:cNvPr>
          <p:cNvPicPr>
            <a:picLocks noChangeAspect="1"/>
          </p:cNvPicPr>
          <p:nvPr/>
        </p:nvPicPr>
        <p:blipFill rotWithShape="1">
          <a:blip r:embed="rId4">
            <a:extLst>
              <a:ext uri="{28A0092B-C50C-407E-A947-70E740481C1C}">
                <a14:useLocalDpi xmlns:a14="http://schemas.microsoft.com/office/drawing/2010/main" val="0"/>
              </a:ext>
            </a:extLst>
          </a:blip>
          <a:srcRect t="4146"/>
          <a:stretch/>
        </p:blipFill>
        <p:spPr>
          <a:xfrm>
            <a:off x="1185022" y="3011080"/>
            <a:ext cx="1870384" cy="3187262"/>
          </a:xfrm>
          <a:prstGeom prst="rect">
            <a:avLst/>
          </a:prstGeom>
        </p:spPr>
      </p:pic>
    </p:spTree>
    <p:extLst>
      <p:ext uri="{BB962C8B-B14F-4D97-AF65-F5344CB8AC3E}">
        <p14:creationId xmlns:p14="http://schemas.microsoft.com/office/powerpoint/2010/main" val="31106096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501D76-62B9-4D83-820A-2E62C72DA594}"/>
              </a:ext>
            </a:extLst>
          </p:cNvPr>
          <p:cNvSpPr>
            <a:spLocks noGrp="1"/>
          </p:cNvSpPr>
          <p:nvPr>
            <p:ph type="body" sz="quarter" idx="14"/>
          </p:nvPr>
        </p:nvSpPr>
        <p:spPr/>
        <p:txBody>
          <a:bodyPr/>
          <a:lstStyle/>
          <a:p>
            <a:r>
              <a:rPr lang="en-US" altLang="zh-CN" dirty="0">
                <a:latin typeface="+mn-ea"/>
              </a:rPr>
              <a:t>TOC</a:t>
            </a:r>
            <a:r>
              <a:rPr lang="zh-CN" altLang="en-US" dirty="0">
                <a:latin typeface="+mn-ea"/>
              </a:rPr>
              <a:t>测定的基本原理</a:t>
            </a:r>
          </a:p>
          <a:p>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6" name="Slide Number Placeholder 5">
            <a:extLst>
              <a:ext uri="{FF2B5EF4-FFF2-40B4-BE49-F238E27FC236}">
                <a16:creationId xmlns:a16="http://schemas.microsoft.com/office/drawing/2014/main" id="{AE8A295A-5E26-454B-A0A2-F5CB04738183}"/>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16</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
        <p:nvSpPr>
          <p:cNvPr id="7" name="AutoShape 2">
            <a:extLst>
              <a:ext uri="{FF2B5EF4-FFF2-40B4-BE49-F238E27FC236}">
                <a16:creationId xmlns:a16="http://schemas.microsoft.com/office/drawing/2014/main" id="{F2C44B01-8100-43D7-86B8-ACC5E4D91984}"/>
              </a:ext>
            </a:extLst>
          </p:cNvPr>
          <p:cNvSpPr>
            <a:spLocks noChangeArrowheads="1"/>
          </p:cNvSpPr>
          <p:nvPr/>
        </p:nvSpPr>
        <p:spPr bwMode="auto">
          <a:xfrm>
            <a:off x="8013139" y="2573867"/>
            <a:ext cx="1828800" cy="1828800"/>
          </a:xfrm>
          <a:prstGeom prst="downArrowCallout">
            <a:avLst>
              <a:gd name="adj1" fmla="val 25000"/>
              <a:gd name="adj2" fmla="val 25000"/>
              <a:gd name="adj3" fmla="val 16667"/>
              <a:gd name="adj4" fmla="val 66667"/>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eaLnBrk="0" fontAlgn="base" hangingPunct="0">
              <a:spcBef>
                <a:spcPct val="0"/>
              </a:spcBef>
              <a:spcAft>
                <a:spcPct val="0"/>
              </a:spcAft>
            </a:pPr>
            <a:endParaRPr lang="en-US" altLang="zh-CN" sz="4267">
              <a:solidFill>
                <a:srgbClr val="1E4191"/>
              </a:solidFill>
              <a:latin typeface="微软雅黑" panose="020B0503020204020204" pitchFamily="34" charset="-122"/>
              <a:ea typeface="微软雅黑" panose="020B0503020204020204" pitchFamily="34" charset="-122"/>
              <a:cs typeface="Arial" pitchFamily="34" charset="0"/>
            </a:endParaRPr>
          </a:p>
        </p:txBody>
      </p:sp>
      <p:sp>
        <p:nvSpPr>
          <p:cNvPr id="8" name="AutoShape 3">
            <a:extLst>
              <a:ext uri="{FF2B5EF4-FFF2-40B4-BE49-F238E27FC236}">
                <a16:creationId xmlns:a16="http://schemas.microsoft.com/office/drawing/2014/main" id="{835502F5-3FEF-4BC1-AC3C-3BE106FAFA9B}"/>
              </a:ext>
            </a:extLst>
          </p:cNvPr>
          <p:cNvSpPr>
            <a:spLocks noChangeArrowheads="1"/>
          </p:cNvSpPr>
          <p:nvPr/>
        </p:nvSpPr>
        <p:spPr bwMode="auto">
          <a:xfrm>
            <a:off x="2116105" y="2573867"/>
            <a:ext cx="2032000" cy="1828800"/>
          </a:xfrm>
          <a:prstGeom prst="downArrowCallout">
            <a:avLst>
              <a:gd name="adj1" fmla="val 27778"/>
              <a:gd name="adj2" fmla="val 27778"/>
              <a:gd name="adj3" fmla="val 16667"/>
              <a:gd name="adj4" fmla="val 66667"/>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endParaRPr lang="zh-CN" altLang="en-US" sz="4267">
              <a:solidFill>
                <a:srgbClr val="1E4191"/>
              </a:solidFill>
              <a:latin typeface="微软雅黑" panose="020B0503020204020204" pitchFamily="34" charset="-122"/>
              <a:ea typeface="微软雅黑" panose="020B0503020204020204" pitchFamily="34" charset="-122"/>
              <a:cs typeface="Arial" pitchFamily="34" charset="0"/>
            </a:endParaRPr>
          </a:p>
        </p:txBody>
      </p:sp>
      <p:sp>
        <p:nvSpPr>
          <p:cNvPr id="9" name="Text Box 5">
            <a:extLst>
              <a:ext uri="{FF2B5EF4-FFF2-40B4-BE49-F238E27FC236}">
                <a16:creationId xmlns:a16="http://schemas.microsoft.com/office/drawing/2014/main" id="{B62B4018-96D0-4A53-9FE8-4BAA3D91C181}"/>
              </a:ext>
            </a:extLst>
          </p:cNvPr>
          <p:cNvSpPr txBox="1">
            <a:spLocks noChangeArrowheads="1"/>
          </p:cNvSpPr>
          <p:nvPr/>
        </p:nvSpPr>
        <p:spPr bwMode="auto">
          <a:xfrm>
            <a:off x="2116105" y="2675467"/>
            <a:ext cx="203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eaLnBrk="0" fontAlgn="base" hangingPunct="0">
              <a:spcBef>
                <a:spcPct val="0"/>
              </a:spcBef>
              <a:spcAft>
                <a:spcPct val="0"/>
              </a:spcAft>
            </a:pPr>
            <a:r>
              <a:rPr kumimoji="1" lang="zh-TW" altLang="en-US" sz="4800" b="1" dirty="0">
                <a:solidFill>
                  <a:srgbClr val="FF0033"/>
                </a:solidFill>
                <a:latin typeface="微软雅黑" panose="020B0503020204020204" pitchFamily="34" charset="-122"/>
                <a:ea typeface="微软雅黑" panose="020B0503020204020204" pitchFamily="34" charset="-122"/>
                <a:cs typeface="Arial" pitchFamily="34" charset="0"/>
              </a:rPr>
              <a:t>氧化</a:t>
            </a:r>
            <a:endParaRPr kumimoji="1" lang="zh-TW" altLang="en-US" sz="2667" dirty="0">
              <a:solidFill>
                <a:srgbClr val="28B9F5"/>
              </a:solidFill>
              <a:latin typeface="微软雅黑" panose="020B0503020204020204" pitchFamily="34" charset="-122"/>
              <a:ea typeface="微软雅黑" panose="020B0503020204020204" pitchFamily="34" charset="-122"/>
              <a:cs typeface="Arial" pitchFamily="34" charset="0"/>
            </a:endParaRPr>
          </a:p>
        </p:txBody>
      </p:sp>
      <p:sp>
        <p:nvSpPr>
          <p:cNvPr id="10" name="Rectangle 6">
            <a:extLst>
              <a:ext uri="{FF2B5EF4-FFF2-40B4-BE49-F238E27FC236}">
                <a16:creationId xmlns:a16="http://schemas.microsoft.com/office/drawing/2014/main" id="{700B0E17-1803-496A-A6BC-290E5E174501}"/>
              </a:ext>
            </a:extLst>
          </p:cNvPr>
          <p:cNvSpPr>
            <a:spLocks noChangeArrowheads="1"/>
          </p:cNvSpPr>
          <p:nvPr/>
        </p:nvSpPr>
        <p:spPr bwMode="auto">
          <a:xfrm>
            <a:off x="8008906" y="4402668"/>
            <a:ext cx="1833033" cy="913007"/>
          </a:xfrm>
          <a:prstGeom prst="rect">
            <a:avLst/>
          </a:prstGeom>
          <a:solidFill>
            <a:schemeClr val="accent6"/>
          </a:solidFill>
          <a:ln>
            <a:noFill/>
          </a:ln>
          <a:effectLst/>
          <a:extLst/>
        </p:spPr>
        <p:txBody>
          <a:bodyPr>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eaLnBrk="0" fontAlgn="base" hangingPunct="0">
              <a:spcBef>
                <a:spcPct val="0"/>
              </a:spcBef>
              <a:spcAft>
                <a:spcPct val="0"/>
              </a:spcAft>
            </a:pPr>
            <a:r>
              <a:rPr kumimoji="1" lang="en-US" altLang="zh-TW" sz="5333" b="1" dirty="0">
                <a:solidFill>
                  <a:srgbClr val="FFFFFF"/>
                </a:solidFill>
                <a:latin typeface="微软雅黑" panose="020B0503020204020204" pitchFamily="34" charset="-122"/>
                <a:ea typeface="微软雅黑" panose="020B0503020204020204" pitchFamily="34" charset="-122"/>
                <a:cs typeface="Arial" pitchFamily="34" charset="0"/>
              </a:rPr>
              <a:t>CO</a:t>
            </a:r>
            <a:r>
              <a:rPr kumimoji="1" lang="en-US" altLang="zh-TW" sz="5333" b="1" baseline="-25000" dirty="0">
                <a:solidFill>
                  <a:srgbClr val="FFFFFF"/>
                </a:solidFill>
                <a:latin typeface="微软雅黑" panose="020B0503020204020204" pitchFamily="34" charset="-122"/>
                <a:ea typeface="微软雅黑" panose="020B0503020204020204" pitchFamily="34" charset="-122"/>
                <a:cs typeface="Arial" pitchFamily="34" charset="0"/>
              </a:rPr>
              <a:t>2</a:t>
            </a:r>
            <a:endParaRPr kumimoji="1" lang="en-US" altLang="zh-TW" sz="5333" baseline="-2500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1" name="Text Box 7">
            <a:extLst>
              <a:ext uri="{FF2B5EF4-FFF2-40B4-BE49-F238E27FC236}">
                <a16:creationId xmlns:a16="http://schemas.microsoft.com/office/drawing/2014/main" id="{826C5DCF-8629-4D2A-B7CA-D67B8ED42D0B}"/>
              </a:ext>
            </a:extLst>
          </p:cNvPr>
          <p:cNvSpPr txBox="1">
            <a:spLocks noChangeArrowheads="1"/>
          </p:cNvSpPr>
          <p:nvPr/>
        </p:nvSpPr>
        <p:spPr bwMode="auto">
          <a:xfrm>
            <a:off x="8013139" y="2675467"/>
            <a:ext cx="182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eaLnBrk="0" fontAlgn="base" hangingPunct="0">
              <a:spcBef>
                <a:spcPct val="0"/>
              </a:spcBef>
              <a:spcAft>
                <a:spcPct val="0"/>
              </a:spcAft>
            </a:pPr>
            <a:r>
              <a:rPr kumimoji="1" lang="zh-CN" altLang="en-US" sz="4800" b="1" dirty="0">
                <a:solidFill>
                  <a:srgbClr val="FF0033"/>
                </a:solidFill>
                <a:latin typeface="微软雅黑" panose="020B0503020204020204" pitchFamily="34" charset="-122"/>
                <a:ea typeface="微软雅黑" panose="020B0503020204020204" pitchFamily="34" charset="-122"/>
                <a:cs typeface="Arial" pitchFamily="34" charset="0"/>
              </a:rPr>
              <a:t>检测</a:t>
            </a:r>
          </a:p>
        </p:txBody>
      </p:sp>
      <p:sp>
        <p:nvSpPr>
          <p:cNvPr id="12" name="Text Box 8">
            <a:extLst>
              <a:ext uri="{FF2B5EF4-FFF2-40B4-BE49-F238E27FC236}">
                <a16:creationId xmlns:a16="http://schemas.microsoft.com/office/drawing/2014/main" id="{AF99E363-7645-4A6D-BB36-D82B87927EB1}"/>
              </a:ext>
            </a:extLst>
          </p:cNvPr>
          <p:cNvSpPr txBox="1">
            <a:spLocks noChangeArrowheads="1"/>
          </p:cNvSpPr>
          <p:nvPr/>
        </p:nvSpPr>
        <p:spPr bwMode="auto">
          <a:xfrm>
            <a:off x="2014505" y="4402667"/>
            <a:ext cx="2235200" cy="830997"/>
          </a:xfrm>
          <a:prstGeom prst="rect">
            <a:avLst/>
          </a:prstGeom>
          <a:solidFill>
            <a:schemeClr val="accent6"/>
          </a:solidFill>
          <a:ln>
            <a:noFill/>
          </a:ln>
          <a:effectLst/>
          <a:extLst/>
        </p:spPr>
        <p:txBody>
          <a:bodyPr>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r>
              <a:rPr kumimoji="1" lang="zh-TW" altLang="en-US" sz="4800" b="1" dirty="0">
                <a:solidFill>
                  <a:srgbClr val="FFFFFF"/>
                </a:solidFill>
                <a:latin typeface="微软雅黑" panose="020B0503020204020204" pitchFamily="34" charset="-122"/>
                <a:ea typeface="微软雅黑" panose="020B0503020204020204" pitchFamily="34" charset="-122"/>
                <a:cs typeface="Arial" pitchFamily="34" charset="0"/>
              </a:rPr>
              <a:t>有机物</a:t>
            </a:r>
            <a:endParaRPr kumimoji="1" lang="zh-TW" altLang="en-US"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3" name="Line 9">
            <a:extLst>
              <a:ext uri="{FF2B5EF4-FFF2-40B4-BE49-F238E27FC236}">
                <a16:creationId xmlns:a16="http://schemas.microsoft.com/office/drawing/2014/main" id="{3B9E6190-4714-4237-9FB7-B32E93AEF771}"/>
              </a:ext>
            </a:extLst>
          </p:cNvPr>
          <p:cNvSpPr>
            <a:spLocks noChangeShapeType="1"/>
          </p:cNvSpPr>
          <p:nvPr/>
        </p:nvSpPr>
        <p:spPr bwMode="auto">
          <a:xfrm>
            <a:off x="4554505" y="4910667"/>
            <a:ext cx="3048000" cy="0"/>
          </a:xfrm>
          <a:prstGeom prst="line">
            <a:avLst/>
          </a:prstGeom>
          <a:noFill/>
          <a:ln w="38100">
            <a:solidFill>
              <a:schemeClr val="accent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eaLnBrk="0" fontAlgn="base" hangingPunct="0">
              <a:spcBef>
                <a:spcPct val="0"/>
              </a:spcBef>
              <a:spcAft>
                <a:spcPct val="0"/>
              </a:spcAft>
            </a:pPr>
            <a:endParaRPr lang="zh-CN" altLang="en-US" sz="4267">
              <a:solidFill>
                <a:srgbClr val="1E4191"/>
              </a:solidFill>
              <a:latin typeface="微软雅黑" panose="020B0503020204020204" pitchFamily="34" charset="-122"/>
              <a:ea typeface="微软雅黑" panose="020B0503020204020204" pitchFamily="34" charset="-122"/>
              <a:cs typeface="Arial" pitchFamily="34" charset="0"/>
            </a:endParaRPr>
          </a:p>
        </p:txBody>
      </p:sp>
      <p:sp>
        <p:nvSpPr>
          <p:cNvPr id="14" name="Text Box 10">
            <a:extLst>
              <a:ext uri="{FF2B5EF4-FFF2-40B4-BE49-F238E27FC236}">
                <a16:creationId xmlns:a16="http://schemas.microsoft.com/office/drawing/2014/main" id="{A96F8AD7-966E-4DF9-ABF9-09B5017D8C70}"/>
              </a:ext>
            </a:extLst>
          </p:cNvPr>
          <p:cNvSpPr txBox="1">
            <a:spLocks noChangeArrowheads="1"/>
          </p:cNvSpPr>
          <p:nvPr/>
        </p:nvSpPr>
        <p:spPr bwMode="auto">
          <a:xfrm>
            <a:off x="2217705" y="1526117"/>
            <a:ext cx="1828800" cy="584775"/>
          </a:xfrm>
          <a:prstGeom prst="rect">
            <a:avLst/>
          </a:prstGeom>
          <a:solidFill>
            <a:schemeClr val="accent5"/>
          </a:solidFill>
          <a:ln>
            <a:noFill/>
          </a:ln>
          <a:effectLst/>
          <a:extLst/>
        </p:spPr>
        <p:txBody>
          <a:bodyPr>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fontAlgn="base">
              <a:spcBef>
                <a:spcPct val="0"/>
              </a:spcBef>
              <a:spcAft>
                <a:spcPct val="0"/>
              </a:spcAft>
            </a:pPr>
            <a:r>
              <a:rPr lang="zh-CN" altLang="en-US" b="1">
                <a:solidFill>
                  <a:srgbClr val="FFFFFF"/>
                </a:solidFill>
                <a:latin typeface="微软雅黑" panose="020B0503020204020204" pitchFamily="34" charset="-122"/>
                <a:ea typeface="微软雅黑" panose="020B0503020204020204" pitchFamily="34" charset="-122"/>
                <a:cs typeface="Arial" pitchFamily="34" charset="0"/>
              </a:rPr>
              <a:t>第一步</a:t>
            </a:r>
          </a:p>
        </p:txBody>
      </p:sp>
      <p:sp>
        <p:nvSpPr>
          <p:cNvPr id="15" name="Text Box 11">
            <a:extLst>
              <a:ext uri="{FF2B5EF4-FFF2-40B4-BE49-F238E27FC236}">
                <a16:creationId xmlns:a16="http://schemas.microsoft.com/office/drawing/2014/main" id="{E9187912-392E-49D3-9A47-F5993EE7D920}"/>
              </a:ext>
            </a:extLst>
          </p:cNvPr>
          <p:cNvSpPr txBox="1">
            <a:spLocks noChangeArrowheads="1"/>
          </p:cNvSpPr>
          <p:nvPr/>
        </p:nvSpPr>
        <p:spPr bwMode="auto">
          <a:xfrm>
            <a:off x="8013139" y="1526117"/>
            <a:ext cx="1828800" cy="584775"/>
          </a:xfrm>
          <a:prstGeom prst="rect">
            <a:avLst/>
          </a:prstGeom>
          <a:solidFill>
            <a:schemeClr val="accent5"/>
          </a:solidFill>
          <a:ln>
            <a:noFill/>
          </a:ln>
          <a:effectLst/>
          <a:extLst/>
        </p:spPr>
        <p:txBody>
          <a:bodyPr>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fontAlgn="base">
              <a:spcBef>
                <a:spcPct val="0"/>
              </a:spcBef>
              <a:spcAft>
                <a:spcPct val="0"/>
              </a:spcAft>
            </a:pPr>
            <a:r>
              <a:rPr lang="zh-CN" altLang="en-US" b="1">
                <a:solidFill>
                  <a:srgbClr val="FFFFFF"/>
                </a:solidFill>
                <a:latin typeface="微软雅黑" panose="020B0503020204020204" pitchFamily="34" charset="-122"/>
                <a:ea typeface="微软雅黑" panose="020B0503020204020204" pitchFamily="34" charset="-122"/>
                <a:cs typeface="Arial" pitchFamily="34" charset="0"/>
              </a:rPr>
              <a:t>第二步</a:t>
            </a:r>
          </a:p>
        </p:txBody>
      </p:sp>
    </p:spTree>
    <p:extLst>
      <p:ext uri="{BB962C8B-B14F-4D97-AF65-F5344CB8AC3E}">
        <p14:creationId xmlns:p14="http://schemas.microsoft.com/office/powerpoint/2010/main" val="31971523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B6FE39-4872-4B59-8BF4-5C3DFA2B6F60}"/>
              </a:ext>
            </a:extLst>
          </p:cNvPr>
          <p:cNvSpPr>
            <a:spLocks noGrp="1"/>
          </p:cNvSpPr>
          <p:nvPr>
            <p:ph type="body" sz="quarter" idx="14"/>
          </p:nvPr>
        </p:nvSpPr>
        <p:spPr/>
        <p:txBody>
          <a:bodyPr/>
          <a:lstStyle/>
          <a:p>
            <a:r>
              <a:rPr lang="en-US" altLang="zh-CN" dirty="0"/>
              <a:t>TOC</a:t>
            </a:r>
            <a:r>
              <a:rPr lang="zh-CN" altLang="en-US" dirty="0"/>
              <a:t>测定的基本原理</a:t>
            </a:r>
          </a:p>
          <a:p>
            <a:endParaRPr lang="zh-CN" altLang="en-US" dirty="0"/>
          </a:p>
        </p:txBody>
      </p:sp>
      <p:sp>
        <p:nvSpPr>
          <p:cNvPr id="6" name="Slide Number Placeholder 5">
            <a:extLst>
              <a:ext uri="{FF2B5EF4-FFF2-40B4-BE49-F238E27FC236}">
                <a16:creationId xmlns:a16="http://schemas.microsoft.com/office/drawing/2014/main" id="{C7ABB5DE-83DB-4A99-9EDA-FC4E3D3E8277}"/>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17</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grpSp>
        <p:nvGrpSpPr>
          <p:cNvPr id="14" name="Group 13">
            <a:extLst>
              <a:ext uri="{FF2B5EF4-FFF2-40B4-BE49-F238E27FC236}">
                <a16:creationId xmlns:a16="http://schemas.microsoft.com/office/drawing/2014/main" id="{62B2F712-B0F3-44BA-BABD-748384EE02DC}"/>
              </a:ext>
            </a:extLst>
          </p:cNvPr>
          <p:cNvGrpSpPr/>
          <p:nvPr/>
        </p:nvGrpSpPr>
        <p:grpSpPr>
          <a:xfrm>
            <a:off x="1199456" y="1153976"/>
            <a:ext cx="3862349" cy="4963323"/>
            <a:chOff x="379094" y="1235302"/>
            <a:chExt cx="3907972" cy="4798719"/>
          </a:xfrm>
        </p:grpSpPr>
        <p:sp>
          <p:nvSpPr>
            <p:cNvPr id="7" name="TextBox 6">
              <a:extLst>
                <a:ext uri="{FF2B5EF4-FFF2-40B4-BE49-F238E27FC236}">
                  <a16:creationId xmlns:a16="http://schemas.microsoft.com/office/drawing/2014/main" id="{775A67B0-B87E-46D9-96F2-3FC25FA160A3}"/>
                </a:ext>
              </a:extLst>
            </p:cNvPr>
            <p:cNvSpPr txBox="1"/>
            <p:nvPr/>
          </p:nvSpPr>
          <p:spPr>
            <a:xfrm>
              <a:off x="379094" y="1235302"/>
              <a:ext cx="3907972" cy="4798719"/>
            </a:xfrm>
            <a:prstGeom prst="roundRect">
              <a:avLst>
                <a:gd name="adj" fmla="val 5803"/>
              </a:avLst>
            </a:prstGeom>
            <a:ln>
              <a:solidFill>
                <a:schemeClr val="accent5"/>
              </a:solidFill>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pPr defTabSz="1219170" fontAlgn="base">
                <a:spcBef>
                  <a:spcPct val="0"/>
                </a:spcBef>
                <a:spcAft>
                  <a:spcPct val="0"/>
                </a:spcAft>
              </a:pPr>
              <a:endParaRPr lang="zh-CN" altLang="en-US" sz="2133" dirty="0">
                <a:solidFill>
                  <a:srgbClr val="000000"/>
                </a:solidFill>
                <a:latin typeface="Arial"/>
                <a:ea typeface="微软雅黑" panose="020B0503020204020204" pitchFamily="34" charset="-122"/>
              </a:endParaRPr>
            </a:p>
          </p:txBody>
        </p:sp>
        <p:sp>
          <p:nvSpPr>
            <p:cNvPr id="8" name="TextBox 7">
              <a:extLst>
                <a:ext uri="{FF2B5EF4-FFF2-40B4-BE49-F238E27FC236}">
                  <a16:creationId xmlns:a16="http://schemas.microsoft.com/office/drawing/2014/main" id="{98193447-7B8F-4648-B800-6CCF3C07AD8B}"/>
                </a:ext>
              </a:extLst>
            </p:cNvPr>
            <p:cNvSpPr txBox="1"/>
            <p:nvPr/>
          </p:nvSpPr>
          <p:spPr>
            <a:xfrm>
              <a:off x="707571" y="1480457"/>
              <a:ext cx="3287486" cy="5690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p>
              <a:pPr algn="ctr" defTabSz="1219170" fontAlgn="base">
                <a:spcBef>
                  <a:spcPct val="0"/>
                </a:spcBef>
                <a:spcAft>
                  <a:spcPct val="0"/>
                </a:spcAft>
              </a:pPr>
              <a:r>
                <a:rPr lang="zh-CN" altLang="en-US" sz="2667" b="1" dirty="0">
                  <a:solidFill>
                    <a:srgbClr val="030F40"/>
                  </a:solidFill>
                  <a:latin typeface="Arial"/>
                  <a:ea typeface="微软雅黑" panose="020B0503020204020204" pitchFamily="34" charset="-122"/>
                </a:rPr>
                <a:t>氧化方法</a:t>
              </a:r>
            </a:p>
          </p:txBody>
        </p:sp>
        <p:sp>
          <p:nvSpPr>
            <p:cNvPr id="9" name="TextBox 8">
              <a:extLst>
                <a:ext uri="{FF2B5EF4-FFF2-40B4-BE49-F238E27FC236}">
                  <a16:creationId xmlns:a16="http://schemas.microsoft.com/office/drawing/2014/main" id="{431CB57B-1BED-4007-945E-8FB558DAB94D}"/>
                </a:ext>
              </a:extLst>
            </p:cNvPr>
            <p:cNvSpPr txBox="1"/>
            <p:nvPr/>
          </p:nvSpPr>
          <p:spPr>
            <a:xfrm>
              <a:off x="707570" y="2156035"/>
              <a:ext cx="3287487" cy="3685645"/>
            </a:xfrm>
            <a:prstGeom prst="rect">
              <a:avLst/>
            </a:prstGeom>
            <a:noFill/>
          </p:spPr>
          <p:txBody>
            <a:bodyPr wrap="square" lIns="0" tIns="0" rIns="0" bIns="0" rtlCol="0">
              <a:spAutoFit/>
            </a:bodyPr>
            <a:lstStyle/>
            <a:p>
              <a:pPr defTabSz="1219170" fontAlgn="base">
                <a:lnSpc>
                  <a:spcPct val="150000"/>
                </a:lnSpc>
                <a:spcBef>
                  <a:spcPct val="0"/>
                </a:spcBef>
                <a:spcAft>
                  <a:spcPct val="0"/>
                </a:spcAft>
              </a:pPr>
              <a:r>
                <a:rPr lang="zh-CN" altLang="en-US" sz="2400" dirty="0">
                  <a:solidFill>
                    <a:srgbClr val="030F40"/>
                  </a:solidFill>
                  <a:latin typeface="Arial" pitchFamily="34" charset="0"/>
                  <a:ea typeface="微软雅黑" panose="020B0503020204020204" pitchFamily="34" charset="-122"/>
                  <a:cs typeface="Arial" pitchFamily="34" charset="0"/>
                </a:rPr>
                <a:t>高温氧化</a:t>
              </a:r>
              <a:endParaRPr lang="en-US" altLang="zh-CN" sz="2400" dirty="0">
                <a:solidFill>
                  <a:srgbClr val="030F40"/>
                </a:solidFill>
                <a:latin typeface="Arial" pitchFamily="34" charset="0"/>
                <a:ea typeface="微软雅黑" panose="020B0503020204020204" pitchFamily="34" charset="-122"/>
                <a:cs typeface="Arial" pitchFamily="34" charset="0"/>
              </a:endParaRPr>
            </a:p>
            <a:p>
              <a:pPr defTabSz="1219170" fontAlgn="base">
                <a:lnSpc>
                  <a:spcPct val="150000"/>
                </a:lnSpc>
                <a:spcBef>
                  <a:spcPct val="0"/>
                </a:spcBef>
                <a:spcAft>
                  <a:spcPct val="0"/>
                </a:spcAft>
              </a:pPr>
              <a:r>
                <a:rPr lang="zh-CN" altLang="en-US" sz="2400" dirty="0">
                  <a:solidFill>
                    <a:srgbClr val="030F40"/>
                  </a:solidFill>
                  <a:latin typeface="Arial" pitchFamily="34" charset="0"/>
                  <a:ea typeface="微软雅黑" panose="020B0503020204020204" pitchFamily="34" charset="-122"/>
                  <a:cs typeface="Arial" pitchFamily="34" charset="0"/>
                </a:rPr>
                <a:t>二阶段臭氧氧化</a:t>
              </a:r>
            </a:p>
            <a:p>
              <a:pPr defTabSz="1219170" fontAlgn="base">
                <a:lnSpc>
                  <a:spcPct val="150000"/>
                </a:lnSpc>
                <a:spcBef>
                  <a:spcPct val="0"/>
                </a:spcBef>
                <a:spcAft>
                  <a:spcPct val="0"/>
                </a:spcAft>
              </a:pPr>
              <a:r>
                <a:rPr lang="zh-CN" altLang="en-US" sz="2400" b="1" u="sng" dirty="0">
                  <a:solidFill>
                    <a:srgbClr val="030F40"/>
                  </a:solidFill>
                  <a:latin typeface="Arial" pitchFamily="34" charset="0"/>
                  <a:ea typeface="微软雅黑" panose="020B0503020204020204" pitchFamily="34" charset="-122"/>
                  <a:cs typeface="Arial" pitchFamily="34" charset="0"/>
                </a:rPr>
                <a:t>超临界氧化</a:t>
              </a:r>
            </a:p>
            <a:p>
              <a:pPr defTabSz="1219170" fontAlgn="base">
                <a:lnSpc>
                  <a:spcPct val="150000"/>
                </a:lnSpc>
                <a:spcBef>
                  <a:spcPct val="0"/>
                </a:spcBef>
                <a:spcAft>
                  <a:spcPct val="0"/>
                </a:spcAft>
              </a:pPr>
              <a:r>
                <a:rPr lang="zh-CN" altLang="en-US" sz="2400" dirty="0">
                  <a:solidFill>
                    <a:srgbClr val="AADC14"/>
                  </a:solidFill>
                  <a:latin typeface="Arial" pitchFamily="34" charset="0"/>
                  <a:ea typeface="微软雅黑" panose="020B0503020204020204" pitchFamily="34" charset="-122"/>
                  <a:cs typeface="Arial" pitchFamily="34" charset="0"/>
                </a:rPr>
                <a:t>紫外线氧化</a:t>
              </a:r>
            </a:p>
            <a:p>
              <a:pPr defTabSz="1219170" fontAlgn="base">
                <a:lnSpc>
                  <a:spcPct val="150000"/>
                </a:lnSpc>
                <a:spcBef>
                  <a:spcPct val="0"/>
                </a:spcBef>
                <a:spcAft>
                  <a:spcPct val="0"/>
                </a:spcAft>
              </a:pPr>
              <a:r>
                <a:rPr lang="zh-CN" altLang="en-US" sz="2400" dirty="0">
                  <a:solidFill>
                    <a:srgbClr val="AADC14"/>
                  </a:solidFill>
                  <a:latin typeface="Arial" pitchFamily="34" charset="0"/>
                  <a:ea typeface="微软雅黑" panose="020B0503020204020204" pitchFamily="34" charset="-122"/>
                  <a:cs typeface="Arial" pitchFamily="34" charset="0"/>
                </a:rPr>
                <a:t>紫外线加二氧化钛氧化</a:t>
              </a:r>
            </a:p>
            <a:p>
              <a:pPr defTabSz="1219170" fontAlgn="base">
                <a:lnSpc>
                  <a:spcPct val="150000"/>
                </a:lnSpc>
                <a:spcBef>
                  <a:spcPct val="0"/>
                </a:spcBef>
                <a:spcAft>
                  <a:spcPct val="0"/>
                </a:spcAft>
              </a:pPr>
              <a:r>
                <a:rPr lang="zh-CN" altLang="en-US" sz="2400" dirty="0">
                  <a:solidFill>
                    <a:srgbClr val="AADC14"/>
                  </a:solidFill>
                  <a:latin typeface="Arial" pitchFamily="34" charset="0"/>
                  <a:ea typeface="微软雅黑" panose="020B0503020204020204" pitchFamily="34" charset="-122"/>
                  <a:cs typeface="Arial" pitchFamily="34" charset="0"/>
                </a:rPr>
                <a:t>加热的过硫酸盐氧化</a:t>
              </a:r>
            </a:p>
            <a:p>
              <a:pPr defTabSz="1219170" fontAlgn="base">
                <a:lnSpc>
                  <a:spcPct val="150000"/>
                </a:lnSpc>
                <a:spcBef>
                  <a:spcPct val="0"/>
                </a:spcBef>
                <a:spcAft>
                  <a:spcPct val="0"/>
                </a:spcAft>
              </a:pPr>
              <a:r>
                <a:rPr lang="zh-CN" altLang="en-US" sz="2400" dirty="0">
                  <a:solidFill>
                    <a:srgbClr val="AADC14"/>
                  </a:solidFill>
                  <a:latin typeface="Arial" pitchFamily="34" charset="0"/>
                  <a:ea typeface="微软雅黑" panose="020B0503020204020204" pitchFamily="34" charset="-122"/>
                  <a:cs typeface="Arial" pitchFamily="34" charset="0"/>
                </a:rPr>
                <a:t>紫外线加过硫酸盐氧化</a:t>
              </a:r>
            </a:p>
          </p:txBody>
        </p:sp>
      </p:grpSp>
      <p:grpSp>
        <p:nvGrpSpPr>
          <p:cNvPr id="15" name="Group 14">
            <a:extLst>
              <a:ext uri="{FF2B5EF4-FFF2-40B4-BE49-F238E27FC236}">
                <a16:creationId xmlns:a16="http://schemas.microsoft.com/office/drawing/2014/main" id="{AFFA8067-AF39-48FB-AC26-983C2AA5D02C}"/>
              </a:ext>
            </a:extLst>
          </p:cNvPr>
          <p:cNvGrpSpPr/>
          <p:nvPr/>
        </p:nvGrpSpPr>
        <p:grpSpPr>
          <a:xfrm>
            <a:off x="6480043" y="1132459"/>
            <a:ext cx="3897395" cy="4785731"/>
            <a:chOff x="4700723" y="1235302"/>
            <a:chExt cx="3907972" cy="4798719"/>
          </a:xfrm>
        </p:grpSpPr>
        <p:sp>
          <p:nvSpPr>
            <p:cNvPr id="10" name="TextBox 9">
              <a:extLst>
                <a:ext uri="{FF2B5EF4-FFF2-40B4-BE49-F238E27FC236}">
                  <a16:creationId xmlns:a16="http://schemas.microsoft.com/office/drawing/2014/main" id="{490FAFE8-34E6-4E9C-8FFB-24F5C36FFAB1}"/>
                </a:ext>
              </a:extLst>
            </p:cNvPr>
            <p:cNvSpPr txBox="1"/>
            <p:nvPr/>
          </p:nvSpPr>
          <p:spPr>
            <a:xfrm>
              <a:off x="4700723" y="1235302"/>
              <a:ext cx="3907972" cy="4798719"/>
            </a:xfrm>
            <a:prstGeom prst="roundRect">
              <a:avLst>
                <a:gd name="adj" fmla="val 5803"/>
              </a:avLst>
            </a:prstGeom>
          </p:spPr>
          <p:style>
            <a:lnRef idx="2">
              <a:schemeClr val="dk1"/>
            </a:lnRef>
            <a:fillRef idx="1">
              <a:schemeClr val="lt1"/>
            </a:fillRef>
            <a:effectRef idx="0">
              <a:schemeClr val="dk1"/>
            </a:effectRef>
            <a:fontRef idx="minor">
              <a:schemeClr val="dk1"/>
            </a:fontRef>
          </p:style>
          <p:txBody>
            <a:bodyPr wrap="square" lIns="0" tIns="0" rIns="0" bIns="0" rtlCol="0">
              <a:noAutofit/>
            </a:bodyPr>
            <a:lstStyle>
              <a:defPPr>
                <a:defRPr lang="en-US"/>
              </a:defPPr>
              <a:lvl1pPr>
                <a:defRPr sz="2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1219170" fontAlgn="base">
                <a:spcBef>
                  <a:spcPct val="0"/>
                </a:spcBef>
                <a:spcAft>
                  <a:spcPct val="0"/>
                </a:spcAft>
              </a:pPr>
              <a:endParaRPr lang="zh-CN" altLang="en-US" sz="2133" dirty="0">
                <a:solidFill>
                  <a:srgbClr val="000000"/>
                </a:solidFill>
                <a:latin typeface="Arial"/>
                <a:ea typeface="微软雅黑" panose="020B0503020204020204" pitchFamily="34" charset="-122"/>
              </a:endParaRPr>
            </a:p>
          </p:txBody>
        </p:sp>
        <p:sp>
          <p:nvSpPr>
            <p:cNvPr id="11" name="TextBox 10">
              <a:extLst>
                <a:ext uri="{FF2B5EF4-FFF2-40B4-BE49-F238E27FC236}">
                  <a16:creationId xmlns:a16="http://schemas.microsoft.com/office/drawing/2014/main" id="{11A22793-6C81-454D-A33D-45436C35F4F2}"/>
                </a:ext>
              </a:extLst>
            </p:cNvPr>
            <p:cNvSpPr txBox="1"/>
            <p:nvPr/>
          </p:nvSpPr>
          <p:spPr>
            <a:xfrm>
              <a:off x="5010965" y="2156035"/>
              <a:ext cx="3287486" cy="1600410"/>
            </a:xfrm>
            <a:prstGeom prst="rect">
              <a:avLst/>
            </a:prstGeom>
            <a:noFill/>
          </p:spPr>
          <p:txBody>
            <a:bodyPr wrap="square" lIns="0" tIns="0" rIns="0" bIns="0" rtlCol="0">
              <a:spAutoFit/>
            </a:bodyPr>
            <a:lstStyle/>
            <a:p>
              <a:pPr defTabSz="1219170" fontAlgn="base">
                <a:lnSpc>
                  <a:spcPct val="150000"/>
                </a:lnSpc>
                <a:spcBef>
                  <a:spcPct val="0"/>
                </a:spcBef>
                <a:spcAft>
                  <a:spcPct val="0"/>
                </a:spcAft>
              </a:pPr>
              <a:r>
                <a:rPr lang="zh-CN" altLang="en-US" sz="2400" b="1" u="sng" dirty="0">
                  <a:solidFill>
                    <a:srgbClr val="030F40"/>
                  </a:solidFill>
                  <a:latin typeface="Arial" pitchFamily="34" charset="0"/>
                  <a:ea typeface="微软雅黑" panose="020B0503020204020204" pitchFamily="34" charset="-122"/>
                  <a:cs typeface="Arial" pitchFamily="34" charset="0"/>
                </a:rPr>
                <a:t>非分散红外探测</a:t>
              </a:r>
              <a:r>
                <a:rPr lang="en-US" altLang="zh-CN" sz="2400" b="1" u="sng" dirty="0">
                  <a:solidFill>
                    <a:srgbClr val="030F40"/>
                  </a:solidFill>
                  <a:latin typeface="Arial" pitchFamily="34" charset="0"/>
                  <a:ea typeface="微软雅黑" panose="020B0503020204020204" pitchFamily="34" charset="-122"/>
                  <a:cs typeface="Arial" pitchFamily="34" charset="0"/>
                </a:rPr>
                <a:t>(NDIR)</a:t>
              </a:r>
              <a:endParaRPr lang="zh-CN" altLang="en-US" sz="2400" b="1" u="sng" dirty="0">
                <a:solidFill>
                  <a:srgbClr val="030F40"/>
                </a:solidFill>
                <a:latin typeface="Arial" pitchFamily="34" charset="0"/>
                <a:ea typeface="微软雅黑" panose="020B0503020204020204" pitchFamily="34" charset="-122"/>
                <a:cs typeface="Arial" pitchFamily="34" charset="0"/>
              </a:endParaRPr>
            </a:p>
            <a:p>
              <a:pPr defTabSz="1219170" fontAlgn="base">
                <a:lnSpc>
                  <a:spcPct val="150000"/>
                </a:lnSpc>
                <a:spcBef>
                  <a:spcPct val="0"/>
                </a:spcBef>
                <a:spcAft>
                  <a:spcPct val="0"/>
                </a:spcAft>
              </a:pPr>
              <a:r>
                <a:rPr lang="zh-CN" altLang="en-US" sz="2400" dirty="0">
                  <a:solidFill>
                    <a:srgbClr val="AADC14"/>
                  </a:solidFill>
                  <a:latin typeface="Arial" pitchFamily="34" charset="0"/>
                  <a:ea typeface="微软雅黑" panose="020B0503020204020204" pitchFamily="34" charset="-122"/>
                  <a:cs typeface="Arial" pitchFamily="34" charset="0"/>
                </a:rPr>
                <a:t>直接电导率探测</a:t>
              </a:r>
            </a:p>
            <a:p>
              <a:pPr defTabSz="1219170" fontAlgn="base">
                <a:lnSpc>
                  <a:spcPct val="150000"/>
                </a:lnSpc>
                <a:spcBef>
                  <a:spcPct val="0"/>
                </a:spcBef>
                <a:spcAft>
                  <a:spcPct val="0"/>
                </a:spcAft>
              </a:pPr>
              <a:r>
                <a:rPr lang="zh-CN" altLang="en-US" sz="2400" dirty="0">
                  <a:solidFill>
                    <a:srgbClr val="AADC14"/>
                  </a:solidFill>
                  <a:latin typeface="Arial" pitchFamily="34" charset="0"/>
                  <a:ea typeface="微软雅黑" panose="020B0503020204020204" pitchFamily="34" charset="-122"/>
                  <a:cs typeface="Arial" pitchFamily="34" charset="0"/>
                </a:rPr>
                <a:t>选择性薄膜电导率探测</a:t>
              </a:r>
            </a:p>
          </p:txBody>
        </p:sp>
        <p:sp>
          <p:nvSpPr>
            <p:cNvPr id="12" name="TextBox 11">
              <a:extLst>
                <a:ext uri="{FF2B5EF4-FFF2-40B4-BE49-F238E27FC236}">
                  <a16:creationId xmlns:a16="http://schemas.microsoft.com/office/drawing/2014/main" id="{9C28B8F7-114F-4A14-9DD7-D8194EF6F67B}"/>
                </a:ext>
              </a:extLst>
            </p:cNvPr>
            <p:cNvSpPr txBox="1"/>
            <p:nvPr/>
          </p:nvSpPr>
          <p:spPr>
            <a:xfrm>
              <a:off x="5010966" y="1480457"/>
              <a:ext cx="3287486" cy="5690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Autofit/>
            </a:bodyPr>
            <a:lstStyle>
              <a:defPPr>
                <a:defRPr lang="en-US"/>
              </a:defPPr>
              <a:lvl1pPr algn="ctr">
                <a:defRPr sz="2800" b="1">
                  <a:latin typeface="微软雅黑" panose="020B0503020204020204" pitchFamily="34" charset="-122"/>
                  <a:ea typeface="微软雅黑" panose="020B0503020204020204" pitchFamily="34" charset="-122"/>
                </a:defRPr>
              </a:lvl1pPr>
            </a:lstStyle>
            <a:p>
              <a:pPr defTabSz="1219170" fontAlgn="base">
                <a:spcBef>
                  <a:spcPct val="0"/>
                </a:spcBef>
                <a:spcAft>
                  <a:spcPct val="0"/>
                </a:spcAft>
              </a:pPr>
              <a:r>
                <a:rPr lang="zh-CN" altLang="en-US" sz="2667" dirty="0">
                  <a:solidFill>
                    <a:srgbClr val="030F40"/>
                  </a:solidFill>
                  <a:latin typeface="Arial"/>
                </a:rPr>
                <a:t>检测方法</a:t>
              </a:r>
            </a:p>
          </p:txBody>
        </p:sp>
      </p:grpSp>
    </p:spTree>
    <p:extLst>
      <p:ext uri="{BB962C8B-B14F-4D97-AF65-F5344CB8AC3E}">
        <p14:creationId xmlns:p14="http://schemas.microsoft.com/office/powerpoint/2010/main" val="1154149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757352-D79C-4C2F-BE65-89ED42497FCB}"/>
              </a:ext>
            </a:extLst>
          </p:cNvPr>
          <p:cNvSpPr>
            <a:spLocks noGrp="1"/>
          </p:cNvSpPr>
          <p:nvPr>
            <p:ph type="body" sz="quarter" idx="14"/>
          </p:nvPr>
        </p:nvSpPr>
        <p:spPr/>
        <p:txBody>
          <a:bodyPr/>
          <a:lstStyle/>
          <a:p>
            <a:r>
              <a:rPr lang="zh-CN" altLang="en-US" dirty="0"/>
              <a:t>紫外氧化</a:t>
            </a:r>
            <a:r>
              <a:rPr lang="en-US" altLang="zh-CN" dirty="0"/>
              <a:t>+</a:t>
            </a:r>
            <a:r>
              <a:rPr lang="zh-CN" altLang="en-US" dirty="0"/>
              <a:t>直接电导法</a:t>
            </a:r>
          </a:p>
        </p:txBody>
      </p:sp>
      <p:sp>
        <p:nvSpPr>
          <p:cNvPr id="5" name="Footer Placeholder 4">
            <a:extLst>
              <a:ext uri="{FF2B5EF4-FFF2-40B4-BE49-F238E27FC236}">
                <a16:creationId xmlns:a16="http://schemas.microsoft.com/office/drawing/2014/main" id="{14DBF0FF-D55E-4A31-8A00-FE45FE0CCFD1}"/>
              </a:ext>
            </a:extLst>
          </p:cNvPr>
          <p:cNvSpPr>
            <a:spLocks noGrp="1"/>
          </p:cNvSpPr>
          <p:nvPr>
            <p:ph type="ftr" sz="quarter" idx="18"/>
          </p:nvPr>
        </p:nvSpPr>
        <p:spPr/>
        <p:txBody>
          <a:bodyPr/>
          <a:lstStyle/>
          <a:p>
            <a:endParaRPr lang="en-GB" altLang="fr-FR" noProof="0" dirty="0"/>
          </a:p>
        </p:txBody>
      </p:sp>
      <p:sp>
        <p:nvSpPr>
          <p:cNvPr id="6" name="Slide Number Placeholder 5">
            <a:extLst>
              <a:ext uri="{FF2B5EF4-FFF2-40B4-BE49-F238E27FC236}">
                <a16:creationId xmlns:a16="http://schemas.microsoft.com/office/drawing/2014/main" id="{371178AC-AAFA-4126-8DC1-895A390E412C}"/>
              </a:ext>
            </a:extLst>
          </p:cNvPr>
          <p:cNvSpPr>
            <a:spLocks noGrp="1"/>
          </p:cNvSpPr>
          <p:nvPr>
            <p:ph type="sldNum" sz="quarter" idx="19"/>
          </p:nvPr>
        </p:nvSpPr>
        <p:spPr/>
        <p:txBody>
          <a:bodyPr/>
          <a:lstStyle/>
          <a:p>
            <a:fld id="{F002F169-18FD-44E9-97D3-E92CE43342A9}" type="slidenum">
              <a:rPr lang="en-GB" altLang="fr-FR" noProof="0" smtClean="0"/>
              <a:pPr/>
              <a:t>18</a:t>
            </a:fld>
            <a:r>
              <a:rPr lang="en-GB" altLang="fr-FR" noProof="0"/>
              <a:t> I</a:t>
            </a:r>
            <a:endParaRPr lang="en-GB" altLang="fr-FR" noProof="0" dirty="0"/>
          </a:p>
        </p:txBody>
      </p:sp>
      <p:sp>
        <p:nvSpPr>
          <p:cNvPr id="8" name="Rectangle 7">
            <a:extLst>
              <a:ext uri="{FF2B5EF4-FFF2-40B4-BE49-F238E27FC236}">
                <a16:creationId xmlns:a16="http://schemas.microsoft.com/office/drawing/2014/main" id="{5110C725-9616-4887-AE5C-95BC1D356678}"/>
              </a:ext>
            </a:extLst>
          </p:cNvPr>
          <p:cNvSpPr/>
          <p:nvPr/>
        </p:nvSpPr>
        <p:spPr>
          <a:xfrm>
            <a:off x="7885922" y="1135171"/>
            <a:ext cx="4489284" cy="3407600"/>
          </a:xfrm>
          <a:prstGeom prst="rect">
            <a:avLst/>
          </a:prstGeom>
        </p:spPr>
        <p:txBody>
          <a:bodyPr wrap="square">
            <a:spAutoFit/>
          </a:bodyPr>
          <a:lstStyle/>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结构简单</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无需载气</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维护少</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氧化能力有限</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无法规避杂离子干扰</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endParaRPr lang="zh-CN" altLang="en-US" sz="2133" dirty="0">
              <a:solidFill>
                <a:schemeClr val="accent5"/>
              </a:solidFill>
              <a:latin typeface="微软雅黑" panose="020B0503020204020204" pitchFamily="34" charset="-122"/>
              <a:ea typeface="微软雅黑" panose="020B0503020204020204" pitchFamily="34" charset="-122"/>
            </a:endParaRPr>
          </a:p>
        </p:txBody>
      </p:sp>
    </p:spTree>
    <p:controls>
      <mc:AlternateContent xmlns:mc="http://schemas.openxmlformats.org/markup-compatibility/2006">
        <mc:Choice xmlns:v="urn:schemas-microsoft-com:vml" Requires="v">
          <p:control spid="5135" r:id="rId2" imgW="5364000" imgH="3559320"/>
        </mc:Choice>
        <mc:Fallback>
          <p:control r:id="rId2" imgW="5364000" imgH="3559320">
            <p:pic>
              <p:nvPicPr>
                <p:cNvPr id="9" name="ShockwaveFlash1">
                  <a:extLst>
                    <a:ext uri="{FF2B5EF4-FFF2-40B4-BE49-F238E27FC236}">
                      <a16:creationId xmlns:a16="http://schemas.microsoft.com/office/drawing/2014/main" id="{8153C0B0-2F01-4ED8-9DEB-4E2B3E96D746}"/>
                    </a:ext>
                  </a:extLst>
                </p:cNvPr>
                <p:cNvPicPr preferRelativeResize="0">
                  <a:picLocks noChangeArrowheads="1" noChangeShapeType="1"/>
                </p:cNvPicPr>
                <p:nvPr/>
              </p:nvPicPr>
              <p:blipFill>
                <a:blip r:embed="rId5"/>
                <a:srcRect/>
                <a:stretch>
                  <a:fillRect/>
                </a:stretch>
              </p:blipFill>
              <p:spPr bwMode="auto">
                <a:xfrm>
                  <a:off x="623392" y="1220755"/>
                  <a:ext cx="7152779" cy="474684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9862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CEA7CDB-E14A-4ECC-BD6B-02897592933C}"/>
              </a:ext>
            </a:extLst>
          </p:cNvPr>
          <p:cNvSpPr>
            <a:spLocks noGrp="1"/>
          </p:cNvSpPr>
          <p:nvPr>
            <p:ph type="body" sz="quarter" idx="13"/>
          </p:nvPr>
        </p:nvSpPr>
        <p:spPr/>
        <p:txBody>
          <a:bodyPr/>
          <a:lstStyle/>
          <a:p>
            <a:r>
              <a:rPr lang="zh-CN" altLang="en-US" dirty="0"/>
              <a:t>紫外</a:t>
            </a:r>
            <a:r>
              <a:rPr lang="en-US" altLang="zh-CN" dirty="0"/>
              <a:t>+</a:t>
            </a:r>
            <a:r>
              <a:rPr lang="zh-CN" altLang="en-US" dirty="0"/>
              <a:t>过硫酸盐氧化</a:t>
            </a:r>
            <a:r>
              <a:rPr lang="en-US" altLang="zh-CN" dirty="0"/>
              <a:t>+</a:t>
            </a:r>
            <a:r>
              <a:rPr lang="zh-CN" altLang="en-US" dirty="0"/>
              <a:t>薄膜电导检测</a:t>
            </a:r>
          </a:p>
        </p:txBody>
      </p:sp>
      <p:sp>
        <p:nvSpPr>
          <p:cNvPr id="6" name="Slide Number Placeholder 5">
            <a:extLst>
              <a:ext uri="{FF2B5EF4-FFF2-40B4-BE49-F238E27FC236}">
                <a16:creationId xmlns:a16="http://schemas.microsoft.com/office/drawing/2014/main" id="{E5205FF0-D122-4E26-962E-6D443AADFA2A}"/>
              </a:ext>
            </a:extLst>
          </p:cNvPr>
          <p:cNvSpPr>
            <a:spLocks noGrp="1"/>
          </p:cNvSpPr>
          <p:nvPr>
            <p:ph type="sldNum" sz="quarter" idx="17"/>
          </p:nvPr>
        </p:nvSpPr>
        <p:spPr/>
        <p:txBody>
          <a:bodyPr/>
          <a:lstStyle/>
          <a:p>
            <a:fld id="{F002F169-18FD-44E9-97D3-E92CE43342A9}" type="slidenum">
              <a:rPr lang="en-GB" altLang="fr-FR" noProof="0" smtClean="0"/>
              <a:pPr/>
              <a:t>19</a:t>
            </a:fld>
            <a:r>
              <a:rPr lang="en-GB" altLang="fr-FR" noProof="0"/>
              <a:t> I</a:t>
            </a:r>
            <a:endParaRPr lang="en-GB" altLang="fr-FR" noProof="0" dirty="0"/>
          </a:p>
        </p:txBody>
      </p:sp>
      <p:sp>
        <p:nvSpPr>
          <p:cNvPr id="11" name="Rectangle 10">
            <a:extLst>
              <a:ext uri="{FF2B5EF4-FFF2-40B4-BE49-F238E27FC236}">
                <a16:creationId xmlns:a16="http://schemas.microsoft.com/office/drawing/2014/main" id="{7C4ADEA8-E8BE-4BFC-8086-5DB5EDC54A6D}"/>
              </a:ext>
            </a:extLst>
          </p:cNvPr>
          <p:cNvSpPr/>
          <p:nvPr/>
        </p:nvSpPr>
        <p:spPr>
          <a:xfrm>
            <a:off x="8063921" y="1124745"/>
            <a:ext cx="4489284" cy="2980881"/>
          </a:xfrm>
          <a:prstGeom prst="rect">
            <a:avLst/>
          </a:prstGeom>
        </p:spPr>
        <p:txBody>
          <a:bodyPr wrap="square">
            <a:spAutoFit/>
          </a:bodyPr>
          <a:lstStyle/>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结构简单</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氧化能力提升至</a:t>
            </a:r>
            <a:r>
              <a:rPr lang="en-US" altLang="zh-CN" sz="2133" dirty="0">
                <a:solidFill>
                  <a:schemeClr val="accent5"/>
                </a:solidFill>
                <a:latin typeface="微软雅黑" panose="020B0503020204020204" pitchFamily="34" charset="-122"/>
                <a:ea typeface="微软雅黑" panose="020B0503020204020204" pitchFamily="34" charset="-122"/>
              </a:rPr>
              <a:t>50ppm</a:t>
            </a:r>
          </a:p>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无需载气</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r>
              <a:rPr lang="zh-CN" altLang="en-US" sz="2133" dirty="0">
                <a:solidFill>
                  <a:schemeClr val="accent5"/>
                </a:solidFill>
                <a:latin typeface="微软雅黑" panose="020B0503020204020204" pitchFamily="34" charset="-122"/>
                <a:ea typeface="微软雅黑" panose="020B0503020204020204" pitchFamily="34" charset="-122"/>
              </a:rPr>
              <a:t>可避免杂离子干扰</a:t>
            </a:r>
            <a:endParaRPr lang="en-US" altLang="zh-CN" sz="2133" dirty="0">
              <a:solidFill>
                <a:schemeClr val="accent5"/>
              </a:solidFill>
              <a:latin typeface="微软雅黑" panose="020B0503020204020204" pitchFamily="34" charset="-122"/>
              <a:ea typeface="微软雅黑" panose="020B0503020204020204" pitchFamily="34" charset="-122"/>
            </a:endParaRPr>
          </a:p>
          <a:p>
            <a:pPr>
              <a:spcBef>
                <a:spcPct val="30000"/>
              </a:spcBef>
            </a:pPr>
            <a:endParaRPr lang="en-US" altLang="zh-CN" sz="2133" dirty="0">
              <a:solidFill>
                <a:schemeClr val="accent5"/>
              </a:solidFill>
              <a:latin typeface="微软雅黑" panose="020B0503020204020204" pitchFamily="34" charset="-122"/>
              <a:ea typeface="微软雅黑" panose="020B0503020204020204" pitchFamily="34" charset="-122"/>
            </a:endParaRPr>
          </a:p>
          <a:p>
            <a:pPr>
              <a:spcBef>
                <a:spcPct val="30000"/>
              </a:spcBef>
            </a:pPr>
            <a:endParaRPr lang="en-US" altLang="zh-CN" sz="2133" dirty="0">
              <a:solidFill>
                <a:schemeClr val="accent5"/>
              </a:solidFill>
              <a:latin typeface="微软雅黑" panose="020B0503020204020204" pitchFamily="34" charset="-122"/>
              <a:ea typeface="微软雅黑" panose="020B0503020204020204" pitchFamily="34" charset="-122"/>
            </a:endParaRPr>
          </a:p>
          <a:p>
            <a:pPr marL="380990" indent="-380990">
              <a:spcBef>
                <a:spcPct val="30000"/>
              </a:spcBef>
              <a:buFont typeface="Arial" panose="020B0604020202020204" pitchFamily="34" charset="0"/>
              <a:buChar char="•"/>
            </a:pPr>
            <a:endParaRPr lang="zh-CN" altLang="en-US" sz="2133" dirty="0">
              <a:solidFill>
                <a:schemeClr val="accent5"/>
              </a:solidFill>
              <a:latin typeface="微软雅黑" panose="020B0503020204020204" pitchFamily="34" charset="-122"/>
              <a:ea typeface="微软雅黑" panose="020B0503020204020204" pitchFamily="34" charset="-122"/>
            </a:endParaRPr>
          </a:p>
        </p:txBody>
      </p:sp>
    </p:spTree>
    <p:controls>
      <mc:AlternateContent xmlns:mc="http://schemas.openxmlformats.org/markup-compatibility/2006">
        <mc:Choice xmlns:v="urn:schemas-microsoft-com:vml" Requires="v">
          <p:control spid="6159" r:id="rId2" imgW="5608800" imgH="3559320"/>
        </mc:Choice>
        <mc:Fallback>
          <p:control r:id="rId2" imgW="5608800" imgH="3559320">
            <p:pic>
              <p:nvPicPr>
                <p:cNvPr id="10" name="ShockwaveFlash2">
                  <a:extLst>
                    <a:ext uri="{FF2B5EF4-FFF2-40B4-BE49-F238E27FC236}">
                      <a16:creationId xmlns:a16="http://schemas.microsoft.com/office/drawing/2014/main" id="{03E83457-A36E-43F7-8AC2-A4BDEDCFF6E3}"/>
                    </a:ext>
                  </a:extLst>
                </p:cNvPr>
                <p:cNvPicPr preferRelativeResize="0">
                  <a:picLocks noChangeArrowheads="1" noChangeShapeType="1"/>
                </p:cNvPicPr>
                <p:nvPr/>
              </p:nvPicPr>
              <p:blipFill>
                <a:blip r:embed="rId4"/>
                <a:srcRect/>
                <a:stretch>
                  <a:fillRect/>
                </a:stretch>
              </p:blipFill>
              <p:spPr bwMode="auto">
                <a:xfrm>
                  <a:off x="623393" y="1220755"/>
                  <a:ext cx="7479876" cy="474684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230848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b="1" dirty="0">
                <a:latin typeface="GE汉仪中圆简" panose="02010600000101010101" pitchFamily="2" charset="-122"/>
                <a:ea typeface="GE汉仪中圆简" panose="02010600000101010101" pitchFamily="2" charset="-122"/>
              </a:rPr>
              <a:t>为什么要做有机物监测？</a:t>
            </a:r>
          </a:p>
        </p:txBody>
      </p:sp>
      <p:sp>
        <p:nvSpPr>
          <p:cNvPr id="5" name="Content Placeholder 4"/>
          <p:cNvSpPr>
            <a:spLocks noGrp="1"/>
          </p:cNvSpPr>
          <p:nvPr>
            <p:ph idx="1"/>
          </p:nvPr>
        </p:nvSpPr>
        <p:spPr>
          <a:xfrm>
            <a:off x="478366" y="1267024"/>
            <a:ext cx="8347202" cy="3601568"/>
          </a:xfrm>
        </p:spPr>
        <p:txBody>
          <a:bodyPr/>
          <a:lstStyle/>
          <a:p>
            <a:pPr>
              <a:lnSpc>
                <a:spcPct val="100000"/>
              </a:lnSpc>
            </a:pPr>
            <a:r>
              <a:rPr lang="zh-CN" altLang="en-US" sz="2400" dirty="0">
                <a:latin typeface="微软雅黑" panose="020B0503020204020204" pitchFamily="34" charset="-122"/>
                <a:ea typeface="微软雅黑" panose="020B0503020204020204" pitchFamily="34" charset="-122"/>
              </a:rPr>
              <a:t>废水排放合规</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废水排放监测</a:t>
            </a:r>
            <a:r>
              <a:rPr lang="en-US" altLang="zh-CN" sz="2400" dirty="0">
                <a:latin typeface="微软雅黑" panose="020B0503020204020204" pitchFamily="34" charset="-122"/>
                <a:ea typeface="微软雅黑" panose="020B0503020204020204" pitchFamily="34" charset="-122"/>
              </a:rPr>
              <a:t> </a:t>
            </a:r>
          </a:p>
          <a:p>
            <a:pPr>
              <a:lnSpc>
                <a:spcPct val="100000"/>
              </a:lnSpc>
            </a:pPr>
            <a:r>
              <a:rPr lang="zh-CN" altLang="en-US" sz="2400" b="0" dirty="0">
                <a:solidFill>
                  <a:srgbClr val="0745AB"/>
                </a:solidFill>
                <a:latin typeface="微软雅黑" panose="020B0503020204020204" pitchFamily="34" charset="-122"/>
                <a:ea typeface="微软雅黑" panose="020B0503020204020204" pitchFamily="34" charset="-122"/>
              </a:rPr>
              <a:t>当地排放要求 </a:t>
            </a:r>
            <a:r>
              <a:rPr lang="en-US" altLang="zh-CN" sz="2400" b="0" dirty="0">
                <a:solidFill>
                  <a:srgbClr val="0745AB"/>
                </a:solidFill>
                <a:latin typeface="微软雅黑" panose="020B0503020204020204" pitchFamily="34" charset="-122"/>
                <a:ea typeface="微软雅黑" panose="020B0503020204020204" pitchFamily="34" charset="-122"/>
              </a:rPr>
              <a:t>/ </a:t>
            </a:r>
            <a:r>
              <a:rPr lang="zh-CN" altLang="en-US" sz="2400" b="0" dirty="0">
                <a:solidFill>
                  <a:srgbClr val="0745AB"/>
                </a:solidFill>
                <a:latin typeface="微软雅黑" panose="020B0503020204020204" pitchFamily="34" charset="-122"/>
                <a:ea typeface="微软雅黑" panose="020B0503020204020204" pitchFamily="34" charset="-122"/>
              </a:rPr>
              <a:t>避免罚款或者监测回用水质量</a:t>
            </a:r>
            <a:endParaRPr lang="en-US" altLang="zh-CN" sz="2400" b="0" dirty="0">
              <a:solidFill>
                <a:srgbClr val="0745AB"/>
              </a:solidFill>
              <a:latin typeface="微软雅黑" panose="020B0503020204020204" pitchFamily="34" charset="-122"/>
              <a:ea typeface="微软雅黑" panose="020B0503020204020204" pitchFamily="34" charset="-122"/>
            </a:endParaRPr>
          </a:p>
          <a:p>
            <a:pPr>
              <a:lnSpc>
                <a:spcPct val="100000"/>
              </a:lnSpc>
            </a:pPr>
            <a:r>
              <a:rPr lang="zh-CN" altLang="en-US" sz="2400" dirty="0">
                <a:latin typeface="微软雅黑" panose="020B0503020204020204" pitchFamily="34" charset="-122"/>
                <a:ea typeface="微软雅黑" panose="020B0503020204020204" pitchFamily="34" charset="-122"/>
              </a:rPr>
              <a:t>废水处理过程优化</a:t>
            </a:r>
            <a:endParaRPr lang="en-US" altLang="zh-CN" sz="2400" dirty="0">
              <a:latin typeface="微软雅黑" panose="020B0503020204020204" pitchFamily="34" charset="-122"/>
              <a:ea typeface="微软雅黑" panose="020B0503020204020204" pitchFamily="34" charset="-122"/>
            </a:endParaRPr>
          </a:p>
          <a:p>
            <a:pPr lvl="1">
              <a:lnSpc>
                <a:spcPct val="100000"/>
              </a:lnSpc>
              <a:spcBef>
                <a:spcPts val="1200"/>
              </a:spcBef>
            </a:pPr>
            <a:r>
              <a:rPr lang="zh-CN" altLang="en-US" sz="2000" dirty="0">
                <a:solidFill>
                  <a:srgbClr val="0745AB"/>
                </a:solidFill>
                <a:latin typeface="微软雅黑" panose="020B0503020204020204" pitchFamily="34" charset="-122"/>
                <a:ea typeface="微软雅黑" panose="020B0503020204020204" pitchFamily="34" charset="-122"/>
              </a:rPr>
              <a:t>为营养平衡</a:t>
            </a:r>
            <a:r>
              <a:rPr lang="en-US" altLang="zh-CN" sz="2000" dirty="0">
                <a:solidFill>
                  <a:srgbClr val="0745AB"/>
                </a:solidFill>
                <a:latin typeface="微软雅黑" panose="020B0503020204020204" pitchFamily="34" charset="-122"/>
                <a:ea typeface="微软雅黑" panose="020B0503020204020204" pitchFamily="34" charset="-122"/>
              </a:rPr>
              <a:t>(C/N/P)</a:t>
            </a:r>
            <a:r>
              <a:rPr lang="zh-CN" altLang="en-US" sz="2000" dirty="0">
                <a:solidFill>
                  <a:srgbClr val="0745AB"/>
                </a:solidFill>
                <a:latin typeface="微软雅黑" panose="020B0503020204020204" pitchFamily="34" charset="-122"/>
                <a:ea typeface="微软雅黑" panose="020B0503020204020204" pitchFamily="34" charset="-122"/>
              </a:rPr>
              <a:t>监测总有机碳</a:t>
            </a:r>
            <a:r>
              <a:rPr lang="en-US" altLang="zh-CN" sz="2000" dirty="0">
                <a:solidFill>
                  <a:srgbClr val="0745AB"/>
                </a:solidFill>
                <a:latin typeface="微软雅黑" panose="020B0503020204020204" pitchFamily="34" charset="-122"/>
                <a:ea typeface="微软雅黑" panose="020B0503020204020204" pitchFamily="34" charset="-122"/>
              </a:rPr>
              <a:t> &amp; </a:t>
            </a:r>
            <a:r>
              <a:rPr lang="zh-CN" altLang="en-US" sz="2000" dirty="0">
                <a:solidFill>
                  <a:srgbClr val="0745AB"/>
                </a:solidFill>
                <a:latin typeface="微软雅黑" panose="020B0503020204020204" pitchFamily="34" charset="-122"/>
                <a:ea typeface="微软雅黑" panose="020B0503020204020204" pitchFamily="34" charset="-122"/>
              </a:rPr>
              <a:t>污泥总量控制</a:t>
            </a:r>
            <a:endParaRPr lang="fr-FR" altLang="zh-CN" sz="2000" dirty="0">
              <a:solidFill>
                <a:srgbClr val="0745AB"/>
              </a:solidFill>
              <a:latin typeface="微软雅黑" panose="020B0503020204020204" pitchFamily="34" charset="-122"/>
              <a:ea typeface="微软雅黑" panose="020B0503020204020204" pitchFamily="34" charset="-122"/>
            </a:endParaRPr>
          </a:p>
          <a:p>
            <a:pPr lvl="1">
              <a:lnSpc>
                <a:spcPct val="100000"/>
              </a:lnSpc>
              <a:spcBef>
                <a:spcPts val="1200"/>
              </a:spcBef>
            </a:pPr>
            <a:r>
              <a:rPr lang="zh-CN" altLang="en-US" sz="2000" dirty="0">
                <a:solidFill>
                  <a:srgbClr val="0745AB"/>
                </a:solidFill>
                <a:latin typeface="微软雅黑" panose="020B0503020204020204" pitchFamily="34" charset="-122"/>
                <a:ea typeface="微软雅黑" panose="020B0503020204020204" pitchFamily="34" charset="-122"/>
              </a:rPr>
              <a:t>管理污水处理过程的有机物负载</a:t>
            </a:r>
            <a:r>
              <a:rPr lang="en-US" altLang="zh-CN" sz="2000" dirty="0">
                <a:solidFill>
                  <a:srgbClr val="0745AB"/>
                </a:solidFill>
                <a:latin typeface="微软雅黑" panose="020B0503020204020204" pitchFamily="34" charset="-122"/>
                <a:ea typeface="微软雅黑" panose="020B0503020204020204" pitchFamily="34" charset="-122"/>
              </a:rPr>
              <a:t>(</a:t>
            </a:r>
            <a:r>
              <a:rPr lang="zh-CN" altLang="en-US" sz="2000" dirty="0">
                <a:solidFill>
                  <a:srgbClr val="0745AB"/>
                </a:solidFill>
                <a:latin typeface="微软雅黑" panose="020B0503020204020204" pitchFamily="34" charset="-122"/>
                <a:ea typeface="微软雅黑" panose="020B0503020204020204" pitchFamily="34" charset="-122"/>
              </a:rPr>
              <a:t>食物</a:t>
            </a:r>
            <a:r>
              <a:rPr lang="en-US" altLang="zh-CN" sz="2000" dirty="0">
                <a:solidFill>
                  <a:srgbClr val="0745AB"/>
                </a:solidFill>
                <a:latin typeface="微软雅黑" panose="020B0503020204020204" pitchFamily="34" charset="-122"/>
                <a:ea typeface="微软雅黑" panose="020B0503020204020204" pitchFamily="34" charset="-122"/>
              </a:rPr>
              <a:t>/</a:t>
            </a:r>
            <a:r>
              <a:rPr lang="zh-CN" altLang="en-US" sz="2000" dirty="0">
                <a:solidFill>
                  <a:srgbClr val="0745AB"/>
                </a:solidFill>
                <a:latin typeface="微软雅黑" panose="020B0503020204020204" pitchFamily="34" charset="-122"/>
                <a:ea typeface="微软雅黑" panose="020B0503020204020204" pitchFamily="34" charset="-122"/>
              </a:rPr>
              <a:t>微生物比例</a:t>
            </a:r>
            <a:r>
              <a:rPr lang="en-US" altLang="zh-CN" sz="2000" dirty="0">
                <a:solidFill>
                  <a:srgbClr val="0745AB"/>
                </a:solidFill>
                <a:latin typeface="微软雅黑" panose="020B0503020204020204" pitchFamily="34" charset="-122"/>
                <a:ea typeface="微软雅黑" panose="020B0503020204020204" pitchFamily="34" charset="-122"/>
              </a:rPr>
              <a:t>(</a:t>
            </a:r>
            <a:r>
              <a:rPr lang="zh-CN" altLang="en-US" sz="2000" dirty="0">
                <a:solidFill>
                  <a:srgbClr val="0745AB"/>
                </a:solidFill>
                <a:latin typeface="微软雅黑" panose="020B0503020204020204" pitchFamily="34" charset="-122"/>
                <a:ea typeface="微软雅黑" panose="020B0503020204020204" pitchFamily="34" charset="-122"/>
              </a:rPr>
              <a:t>污泥负荷</a:t>
            </a:r>
            <a:r>
              <a:rPr lang="en-US" altLang="zh-CN" sz="2000" dirty="0">
                <a:solidFill>
                  <a:srgbClr val="0745AB"/>
                </a:solidFill>
                <a:latin typeface="微软雅黑" panose="020B0503020204020204" pitchFamily="34" charset="-122"/>
                <a:ea typeface="微软雅黑" panose="020B0503020204020204" pitchFamily="34" charset="-122"/>
              </a:rPr>
              <a:t>)– </a:t>
            </a:r>
            <a:r>
              <a:rPr lang="zh-CN" altLang="en-US" sz="2000" dirty="0">
                <a:solidFill>
                  <a:srgbClr val="0745AB"/>
                </a:solidFill>
                <a:latin typeface="微软雅黑" panose="020B0503020204020204" pitchFamily="34" charset="-122"/>
                <a:ea typeface="微软雅黑" panose="020B0503020204020204" pitchFamily="34" charset="-122"/>
              </a:rPr>
              <a:t>脱氮工艺</a:t>
            </a:r>
            <a:r>
              <a:rPr lang="en-US" altLang="zh-CN" sz="2000" dirty="0">
                <a:solidFill>
                  <a:srgbClr val="0745AB"/>
                </a:solidFill>
                <a:latin typeface="微软雅黑" panose="020B0503020204020204" pitchFamily="34" charset="-122"/>
                <a:ea typeface="微软雅黑" panose="020B0503020204020204" pitchFamily="34" charset="-122"/>
              </a:rPr>
              <a:t>)</a:t>
            </a:r>
          </a:p>
          <a:p>
            <a:pPr lvl="1">
              <a:lnSpc>
                <a:spcPct val="100000"/>
              </a:lnSpc>
              <a:spcBef>
                <a:spcPts val="1200"/>
              </a:spcBef>
            </a:pPr>
            <a:r>
              <a:rPr lang="zh-CN" altLang="en-US" sz="2000" dirty="0">
                <a:solidFill>
                  <a:srgbClr val="0745AB"/>
                </a:solidFill>
                <a:latin typeface="微软雅黑" panose="020B0503020204020204" pitchFamily="34" charset="-122"/>
                <a:ea typeface="微软雅黑" panose="020B0503020204020204" pitchFamily="34" charset="-122"/>
              </a:rPr>
              <a:t>计算</a:t>
            </a:r>
            <a:r>
              <a:rPr lang="en-US" altLang="zh-CN" sz="2000" dirty="0">
                <a:solidFill>
                  <a:srgbClr val="0745AB"/>
                </a:solidFill>
                <a:latin typeface="微软雅黑" panose="020B0503020204020204" pitchFamily="34" charset="-122"/>
                <a:ea typeface="微软雅黑" panose="020B0503020204020204" pitchFamily="34" charset="-122"/>
              </a:rPr>
              <a:t>TOC</a:t>
            </a:r>
            <a:r>
              <a:rPr lang="zh-CN" altLang="en-US" sz="2000" dirty="0">
                <a:solidFill>
                  <a:srgbClr val="0745AB"/>
                </a:solidFill>
                <a:latin typeface="微软雅黑" panose="020B0503020204020204" pitchFamily="34" charset="-122"/>
                <a:ea typeface="微软雅黑" panose="020B0503020204020204" pitchFamily="34" charset="-122"/>
              </a:rPr>
              <a:t>去除比例，用于处理过程效率</a:t>
            </a:r>
            <a:r>
              <a:rPr lang="en-US" altLang="zh-CN" sz="2000" dirty="0">
                <a:solidFill>
                  <a:srgbClr val="0745AB"/>
                </a:solidFill>
                <a:latin typeface="微软雅黑" panose="020B0503020204020204" pitchFamily="34" charset="-122"/>
                <a:ea typeface="微软雅黑" panose="020B0503020204020204" pitchFamily="34" charset="-122"/>
              </a:rPr>
              <a:t>/</a:t>
            </a:r>
            <a:r>
              <a:rPr lang="zh-CN" altLang="en-US" sz="2000" dirty="0">
                <a:solidFill>
                  <a:srgbClr val="0745AB"/>
                </a:solidFill>
                <a:latin typeface="微软雅黑" panose="020B0503020204020204" pitchFamily="34" charset="-122"/>
                <a:ea typeface="微软雅黑" panose="020B0503020204020204" pitchFamily="34" charset="-122"/>
              </a:rPr>
              <a:t>效果控制</a:t>
            </a:r>
            <a:endParaRPr lang="fr-FR" altLang="zh-CN" sz="2000" dirty="0">
              <a:solidFill>
                <a:srgbClr val="0745AB"/>
              </a:solidFill>
              <a:latin typeface="微软雅黑" panose="020B0503020204020204" pitchFamily="34" charset="-122"/>
              <a:ea typeface="微软雅黑" panose="020B0503020204020204" pitchFamily="34" charset="-122"/>
            </a:endParaRPr>
          </a:p>
        </p:txBody>
      </p:sp>
      <p:sp>
        <p:nvSpPr>
          <p:cNvPr id="6" name="Text Placeholder 5">
            <a:extLst>
              <a:ext uri="{FF2B5EF4-FFF2-40B4-BE49-F238E27FC236}">
                <a16:creationId xmlns:a16="http://schemas.microsoft.com/office/drawing/2014/main" id="{24D27EDF-90B1-4CD3-A070-DA5C228D6AF9}"/>
              </a:ext>
            </a:extLst>
          </p:cNvPr>
          <p:cNvSpPr txBox="1">
            <a:spLocks/>
          </p:cNvSpPr>
          <p:nvPr/>
        </p:nvSpPr>
        <p:spPr>
          <a:xfrm>
            <a:off x="0" y="5115282"/>
            <a:ext cx="12192000" cy="923373"/>
          </a:xfrm>
          <a:prstGeom prst="rect">
            <a:avLst/>
          </a:prstGeom>
          <a:solidFill>
            <a:schemeClr val="accent5"/>
          </a:solidFill>
        </p:spPr>
        <p:txBody>
          <a:bodyPr vert="horz" lIns="457200" tIns="137160" rIns="91440" bIns="137160" rtlCol="0" anchor="ctr" anchorCtr="0">
            <a:noAutofit/>
          </a:bodyPr>
          <a:lstStyle>
            <a:lvl1pPr marL="0" indent="0" algn="l" defTabSz="457200" rtl="0" eaLnBrk="1" latinLnBrk="0" hangingPunct="1">
              <a:lnSpc>
                <a:spcPct val="100000"/>
              </a:lnSpc>
              <a:spcBef>
                <a:spcPts val="0"/>
              </a:spcBef>
              <a:buFont typeface="Arial"/>
              <a:buNone/>
              <a:defRPr sz="1800" kern="1200" baseline="0">
                <a:solidFill>
                  <a:srgbClr val="FFFFFF"/>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zh-CN" altLang="en-US" sz="3200" b="1" dirty="0">
                <a:solidFill>
                  <a:schemeClr val="bg1"/>
                </a:solidFill>
                <a:latin typeface="GE汉仪中圆简" panose="02010600000101010101" pitchFamily="2" charset="-122"/>
                <a:ea typeface="GE汉仪中圆简" panose="02010600000101010101" pitchFamily="2" charset="-122"/>
              </a:rPr>
              <a:t>在线有机物监控为过程优化和控制提供连续实时的分析</a:t>
            </a:r>
            <a:endParaRPr lang="en-US" sz="3200" b="1" dirty="0">
              <a:solidFill>
                <a:schemeClr val="bg1"/>
              </a:solidFill>
              <a:latin typeface="GE汉仪中圆简" panose="02010600000101010101" pitchFamily="2" charset="-122"/>
              <a:ea typeface="GE汉仪中圆简" panose="02010600000101010101" pitchFamily="2" charset="-122"/>
            </a:endParaRPr>
          </a:p>
        </p:txBody>
      </p:sp>
      <p:sp>
        <p:nvSpPr>
          <p:cNvPr id="7" name="Slide Number Placeholder 5">
            <a:extLst>
              <a:ext uri="{FF2B5EF4-FFF2-40B4-BE49-F238E27FC236}">
                <a16:creationId xmlns:a16="http://schemas.microsoft.com/office/drawing/2014/main" id="{988B59B5-C71C-4C18-BE52-FE74BFEF56D5}"/>
              </a:ext>
            </a:extLst>
          </p:cNvPr>
          <p:cNvSpPr txBox="1">
            <a:spLocks/>
          </p:cNvSpPr>
          <p:nvPr/>
        </p:nvSpPr>
        <p:spPr>
          <a:xfrm>
            <a:off x="1" y="6381751"/>
            <a:ext cx="912284" cy="466725"/>
          </a:xfrm>
          <a:prstGeom prst="rect">
            <a:avLst/>
          </a:prstGeom>
        </p:spPr>
        <p:txBody>
          <a:bodyPr lIns="0" tIns="0" rIns="54864"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fontAlgn="base">
              <a:spcBef>
                <a:spcPct val="0"/>
              </a:spcBef>
              <a:spcAft>
                <a:spcPct val="0"/>
              </a:spcAft>
            </a:pPr>
            <a:fld id="{F002F169-18FD-44E9-97D3-E92CE43342A9}" type="slidenum">
              <a:rPr lang="en-GB" altLang="fr-FR" sz="1330" b="1">
                <a:solidFill>
                  <a:srgbClr val="AADC14"/>
                </a:solidFill>
                <a:latin typeface="Arial" pitchFamily="34" charset="0"/>
                <a:cs typeface="Arial" pitchFamily="34" charset="0"/>
              </a:rPr>
              <a:pPr algn="r" defTabSz="1219170" fontAlgn="base">
                <a:spcBef>
                  <a:spcPct val="0"/>
                </a:spcBef>
                <a:spcAft>
                  <a:spcPct val="0"/>
                </a:spcAft>
              </a:pPr>
              <a:t>2</a:t>
            </a:fld>
            <a:r>
              <a:rPr lang="en-GB" altLang="fr-FR" sz="1330" b="1" dirty="0">
                <a:solidFill>
                  <a:srgbClr val="AADC14"/>
                </a:solidFill>
                <a:latin typeface="Arial" pitchFamily="34" charset="0"/>
                <a:cs typeface="Arial" pitchFamily="34" charset="0"/>
              </a:rPr>
              <a:t> I</a:t>
            </a:r>
          </a:p>
        </p:txBody>
      </p:sp>
    </p:spTree>
    <p:extLst>
      <p:ext uri="{BB962C8B-B14F-4D97-AF65-F5344CB8AC3E}">
        <p14:creationId xmlns:p14="http://schemas.microsoft.com/office/powerpoint/2010/main" val="71997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refrigerator, appliance, wall&#10;&#10;Description automatically generated">
            <a:extLst>
              <a:ext uri="{FF2B5EF4-FFF2-40B4-BE49-F238E27FC236}">
                <a16:creationId xmlns:a16="http://schemas.microsoft.com/office/drawing/2014/main" id="{67AA61C7-F901-49E4-94F2-8047316F2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80" y="3757676"/>
            <a:ext cx="4199748" cy="2799832"/>
          </a:xfrm>
          <a:prstGeom prst="rect">
            <a:avLst/>
          </a:prstGeom>
        </p:spPr>
      </p:pic>
      <p:sp>
        <p:nvSpPr>
          <p:cNvPr id="2" name="Text Placeholder 1">
            <a:extLst>
              <a:ext uri="{FF2B5EF4-FFF2-40B4-BE49-F238E27FC236}">
                <a16:creationId xmlns:a16="http://schemas.microsoft.com/office/drawing/2014/main" id="{7B068036-7827-436F-BFC2-F2C7CCADE0C8}"/>
              </a:ext>
            </a:extLst>
          </p:cNvPr>
          <p:cNvSpPr>
            <a:spLocks noGrp="1"/>
          </p:cNvSpPr>
          <p:nvPr>
            <p:ph type="body" sz="quarter" idx="14"/>
          </p:nvPr>
        </p:nvSpPr>
        <p:spPr/>
        <p:txBody>
          <a:bodyPr/>
          <a:lstStyle/>
          <a:p>
            <a:r>
              <a:rPr lang="en-US" altLang="zh-CN" dirty="0"/>
              <a:t>Sievers M</a:t>
            </a:r>
            <a:r>
              <a:rPr lang="zh-CN" altLang="en-US" dirty="0"/>
              <a:t> 系列产品</a:t>
            </a:r>
          </a:p>
        </p:txBody>
      </p:sp>
      <p:sp>
        <p:nvSpPr>
          <p:cNvPr id="6" name="Slide Number Placeholder 5">
            <a:extLst>
              <a:ext uri="{FF2B5EF4-FFF2-40B4-BE49-F238E27FC236}">
                <a16:creationId xmlns:a16="http://schemas.microsoft.com/office/drawing/2014/main" id="{0F46AD03-799D-4151-8591-54E4F8F4D12F}"/>
              </a:ext>
            </a:extLst>
          </p:cNvPr>
          <p:cNvSpPr>
            <a:spLocks noGrp="1"/>
          </p:cNvSpPr>
          <p:nvPr>
            <p:ph type="sldNum" sz="quarter" idx="19"/>
          </p:nvPr>
        </p:nvSpPr>
        <p:spPr/>
        <p:txBody>
          <a:bodyPr/>
          <a:lstStyle/>
          <a:p>
            <a:fld id="{F002F169-18FD-44E9-97D3-E92CE43342A9}" type="slidenum">
              <a:rPr lang="en-GB" altLang="fr-FR" noProof="0" smtClean="0"/>
              <a:pPr/>
              <a:t>20</a:t>
            </a:fld>
            <a:r>
              <a:rPr lang="en-GB" altLang="fr-FR" noProof="0"/>
              <a:t> I</a:t>
            </a:r>
            <a:endParaRPr lang="en-GB" altLang="fr-FR" noProof="0" dirty="0"/>
          </a:p>
        </p:txBody>
      </p:sp>
      <p:sp>
        <p:nvSpPr>
          <p:cNvPr id="8" name="Rectangle 3">
            <a:extLst>
              <a:ext uri="{FF2B5EF4-FFF2-40B4-BE49-F238E27FC236}">
                <a16:creationId xmlns:a16="http://schemas.microsoft.com/office/drawing/2014/main" id="{2FC53941-B815-4CE2-94E9-A8AD0383AC1E}"/>
              </a:ext>
            </a:extLst>
          </p:cNvPr>
          <p:cNvSpPr txBox="1">
            <a:spLocks noChangeArrowheads="1"/>
          </p:cNvSpPr>
          <p:nvPr/>
        </p:nvSpPr>
        <p:spPr>
          <a:xfrm>
            <a:off x="456142" y="1101376"/>
            <a:ext cx="7104789" cy="3561523"/>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lvl1pPr marL="0" indent="0" algn="l" defTabSz="457200" rtl="0" eaLnBrk="1" latinLnBrk="0" hangingPunct="1">
              <a:lnSpc>
                <a:spcPct val="100000"/>
              </a:lnSpc>
              <a:spcBef>
                <a:spcPts val="600"/>
              </a:spcBef>
              <a:buFont typeface="Arial"/>
              <a:buNone/>
              <a:defRPr sz="2600" kern="1200">
                <a:solidFill>
                  <a:schemeClr val="tx1"/>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buNone/>
            </a:pPr>
            <a:r>
              <a:rPr lang="zh-CN" altLang="en-US" sz="2133" b="1" dirty="0">
                <a:solidFill>
                  <a:schemeClr val="accent5"/>
                </a:solidFill>
                <a:latin typeface="Arial" panose="020B0604020202020204" pitchFamily="34" charset="0"/>
                <a:ea typeface="微软雅黑" panose="020B0503020204020204" pitchFamily="34" charset="-122"/>
                <a:cs typeface="Arial" panose="020B0604020202020204" pitchFamily="34" charset="0"/>
              </a:rPr>
              <a:t>专利的薄膜电导监测技术</a:t>
            </a:r>
            <a:endParaRPr lang="en-US" altLang="zh-CN" sz="1200" b="1" dirty="0">
              <a:latin typeface="Arial" panose="020B0604020202020204" pitchFamily="34" charset="0"/>
              <a:ea typeface="微软雅黑" panose="020B0503020204020204" pitchFamily="34" charset="-122"/>
              <a:cs typeface="Arial" panose="020B0604020202020204" pitchFamily="34" charset="0"/>
            </a:endParaRPr>
          </a:p>
          <a:p>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检测范围</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		</a:t>
            </a:r>
            <a:r>
              <a:rPr lang="pl-PL"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0.</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03ppb</a:t>
            </a:r>
            <a:r>
              <a:rPr lang="pl-PL"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 </a:t>
            </a:r>
            <a:r>
              <a:rPr lang="zh-CN" altLang="pl-PL"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至 </a:t>
            </a:r>
            <a:r>
              <a:rPr lang="pl-PL"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50 ppm TOC</a:t>
            </a:r>
            <a:endPar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endParaRPr>
          </a:p>
          <a:p>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开机使用条件：</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	</a:t>
            </a:r>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自检时间小于</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3</a:t>
            </a:r>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分钟，无需预热</a:t>
            </a:r>
            <a:endPar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endParaRPr>
          </a:p>
          <a:p>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检测速度：</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		2 </a:t>
            </a:r>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分钟</a:t>
            </a:r>
            <a:endPar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endParaRPr>
          </a:p>
          <a:p>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多用性：</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		</a:t>
            </a:r>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实验室、便携、在线</a:t>
            </a:r>
            <a:endPar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endParaRPr>
          </a:p>
          <a:p>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稳定周期：</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		12</a:t>
            </a:r>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个月</a:t>
            </a:r>
            <a:endPar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endParaRPr>
          </a:p>
          <a:p>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附属设施：</a:t>
            </a:r>
            <a:r>
              <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		</a:t>
            </a:r>
            <a:r>
              <a:rPr lang="zh-CN" altLang="en-US" sz="1867" dirty="0">
                <a:solidFill>
                  <a:schemeClr val="accent5"/>
                </a:solidFill>
                <a:latin typeface="Arial" panose="020B0604020202020204" pitchFamily="34" charset="0"/>
                <a:ea typeface="微软雅黑" panose="020B0503020204020204" pitchFamily="34" charset="-122"/>
                <a:cs typeface="Arial" panose="020B0604020202020204" pitchFamily="34" charset="0"/>
              </a:rPr>
              <a:t>无需载气</a:t>
            </a:r>
            <a:endParaRPr lang="en-US" altLang="zh-CN" sz="1867" dirty="0">
              <a:solidFill>
                <a:schemeClr val="accent5"/>
              </a:solidFill>
              <a:latin typeface="Arial" panose="020B0604020202020204" pitchFamily="34" charset="0"/>
              <a:ea typeface="微软雅黑" panose="020B0503020204020204" pitchFamily="34" charset="-122"/>
              <a:cs typeface="Arial" panose="020B0604020202020204" pitchFamily="34" charset="0"/>
            </a:endParaRPr>
          </a:p>
          <a:p>
            <a:pPr marL="0" lvl="2" indent="0">
              <a:buNone/>
            </a:pPr>
            <a:endParaRPr lang="en-US" altLang="zh-CN" sz="2667" b="1" dirty="0">
              <a:latin typeface="Arial" panose="020B0604020202020204" pitchFamily="34" charset="0"/>
              <a:ea typeface="微软雅黑" panose="020B0503020204020204" pitchFamily="34" charset="-122"/>
              <a:cs typeface="Arial" panose="020B0604020202020204" pitchFamily="34" charset="0"/>
            </a:endParaRPr>
          </a:p>
        </p:txBody>
      </p:sp>
    </p:spTree>
    <p:controls>
      <mc:AlternateContent xmlns:mc="http://schemas.openxmlformats.org/markup-compatibility/2006">
        <mc:Choice xmlns:v="urn:schemas-microsoft-com:vml" Requires="v">
          <p:control spid="7183" r:id="rId2" imgW="4675320" imgH="2967120"/>
        </mc:Choice>
        <mc:Fallback>
          <p:control r:id="rId2" imgW="4675320" imgH="2967120">
            <p:pic>
              <p:nvPicPr>
                <p:cNvPr id="9" name="ShockwaveFlash1">
                  <a:extLst>
                    <a:ext uri="{FF2B5EF4-FFF2-40B4-BE49-F238E27FC236}">
                      <a16:creationId xmlns:a16="http://schemas.microsoft.com/office/drawing/2014/main" id="{D8262E9C-6EBC-4CF2-A259-34B4A5848380}"/>
                    </a:ext>
                  </a:extLst>
                </p:cNvPr>
                <p:cNvPicPr preferRelativeResize="0">
                  <a:picLocks noChangeArrowheads="1" noChangeShapeType="1"/>
                </p:cNvPicPr>
                <p:nvPr/>
              </p:nvPicPr>
              <p:blipFill>
                <a:blip r:embed="rId5"/>
                <a:srcRect/>
                <a:stretch>
                  <a:fillRect/>
                </a:stretch>
              </p:blipFill>
              <p:spPr bwMode="auto">
                <a:xfrm>
                  <a:off x="5795961" y="1780174"/>
                  <a:ext cx="6232128" cy="395500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9169756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A0B4F0-850D-43AD-93CB-F79DC917FF4D}"/>
              </a:ext>
            </a:extLst>
          </p:cNvPr>
          <p:cNvSpPr>
            <a:spLocks noGrp="1"/>
          </p:cNvSpPr>
          <p:nvPr>
            <p:ph type="body" sz="quarter" idx="14"/>
          </p:nvPr>
        </p:nvSpPr>
        <p:spPr/>
        <p:txBody>
          <a:bodyPr/>
          <a:lstStyle/>
          <a:p>
            <a:r>
              <a:rPr lang="zh-CN" altLang="en-US" dirty="0"/>
              <a:t>传统反应器设计特点</a:t>
            </a:r>
          </a:p>
        </p:txBody>
      </p:sp>
      <p:sp>
        <p:nvSpPr>
          <p:cNvPr id="6" name="Slide Number Placeholder 5">
            <a:extLst>
              <a:ext uri="{FF2B5EF4-FFF2-40B4-BE49-F238E27FC236}">
                <a16:creationId xmlns:a16="http://schemas.microsoft.com/office/drawing/2014/main" id="{C312CD7E-9E83-44D1-8171-EBE1CB1E8907}"/>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21</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pic>
        <p:nvPicPr>
          <p:cNvPr id="7" name="Picture 2">
            <a:extLst>
              <a:ext uri="{FF2B5EF4-FFF2-40B4-BE49-F238E27FC236}">
                <a16:creationId xmlns:a16="http://schemas.microsoft.com/office/drawing/2014/main" id="{30371CFA-40AB-4D04-8E09-0EBD1340D3D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0478" y="1077383"/>
            <a:ext cx="4353815" cy="489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IMG_3845">
            <a:extLst>
              <a:ext uri="{FF2B5EF4-FFF2-40B4-BE49-F238E27FC236}">
                <a16:creationId xmlns:a16="http://schemas.microsoft.com/office/drawing/2014/main" id="{C2DC1045-1A1A-44BD-A1F8-C27385B0657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688241" y="1316766"/>
            <a:ext cx="6065763" cy="45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4">
            <a:extLst>
              <a:ext uri="{FF2B5EF4-FFF2-40B4-BE49-F238E27FC236}">
                <a16:creationId xmlns:a16="http://schemas.microsoft.com/office/drawing/2014/main" id="{FC40AF4D-68BD-42DD-A050-3BB96089FF2D}"/>
              </a:ext>
            </a:extLst>
          </p:cNvPr>
          <p:cNvSpPr txBox="1">
            <a:spLocks/>
          </p:cNvSpPr>
          <p:nvPr/>
        </p:nvSpPr>
        <p:spPr>
          <a:xfrm>
            <a:off x="7440149" y="4677139"/>
            <a:ext cx="4313855" cy="576064"/>
          </a:xfrm>
          <a:prstGeom prst="rect">
            <a:avLst/>
          </a:prstGeom>
          <a:solidFill>
            <a:schemeClr val="accent6">
              <a:alpha val="80000"/>
            </a:schemeClr>
          </a:solidFill>
        </p:spPr>
        <p:txBody>
          <a:bodyPr anchor="ctr"/>
          <a:lstStyle>
            <a:lvl1pPr algn="l" rtl="0" eaLnBrk="0" fontAlgn="base" hangingPunct="0">
              <a:lnSpc>
                <a:spcPct val="90000"/>
              </a:lnSpc>
              <a:spcBef>
                <a:spcPct val="0"/>
              </a:spcBef>
              <a:spcAft>
                <a:spcPct val="0"/>
              </a:spcAft>
              <a:defRPr sz="2500" b="1">
                <a:solidFill>
                  <a:schemeClr val="accent6"/>
                </a:solidFill>
                <a:latin typeface="+mj-lt"/>
                <a:ea typeface="+mj-ea"/>
                <a:cs typeface="+mj-cs"/>
              </a:defRPr>
            </a:lvl1pPr>
            <a:lvl2pPr algn="l" rtl="0" eaLnBrk="0" fontAlgn="base" hangingPunct="0">
              <a:lnSpc>
                <a:spcPct val="90000"/>
              </a:lnSpc>
              <a:spcBef>
                <a:spcPct val="0"/>
              </a:spcBef>
              <a:spcAft>
                <a:spcPct val="0"/>
              </a:spcAft>
              <a:defRPr sz="2500" b="1">
                <a:solidFill>
                  <a:schemeClr val="tx2"/>
                </a:solidFill>
                <a:latin typeface="Arial" charset="0"/>
                <a:cs typeface="Arial" charset="0"/>
              </a:defRPr>
            </a:lvl2pPr>
            <a:lvl3pPr algn="l" rtl="0" eaLnBrk="0" fontAlgn="base" hangingPunct="0">
              <a:lnSpc>
                <a:spcPct val="90000"/>
              </a:lnSpc>
              <a:spcBef>
                <a:spcPct val="0"/>
              </a:spcBef>
              <a:spcAft>
                <a:spcPct val="0"/>
              </a:spcAft>
              <a:defRPr sz="2500" b="1">
                <a:solidFill>
                  <a:schemeClr val="tx2"/>
                </a:solidFill>
                <a:latin typeface="Arial" charset="0"/>
                <a:cs typeface="Arial" charset="0"/>
              </a:defRPr>
            </a:lvl3pPr>
            <a:lvl4pPr algn="l" rtl="0" eaLnBrk="0" fontAlgn="base" hangingPunct="0">
              <a:lnSpc>
                <a:spcPct val="90000"/>
              </a:lnSpc>
              <a:spcBef>
                <a:spcPct val="0"/>
              </a:spcBef>
              <a:spcAft>
                <a:spcPct val="0"/>
              </a:spcAft>
              <a:defRPr sz="2500" b="1">
                <a:solidFill>
                  <a:schemeClr val="tx2"/>
                </a:solidFill>
                <a:latin typeface="Arial" charset="0"/>
                <a:cs typeface="Arial" charset="0"/>
              </a:defRPr>
            </a:lvl4pPr>
            <a:lvl5pPr algn="l" rtl="0" eaLnBrk="0" fontAlgn="base" hangingPunct="0">
              <a:lnSpc>
                <a:spcPct val="90000"/>
              </a:lnSpc>
              <a:spcBef>
                <a:spcPct val="0"/>
              </a:spcBef>
              <a:spcAft>
                <a:spcPct val="0"/>
              </a:spcAft>
              <a:defRPr sz="2500" b="1">
                <a:solidFill>
                  <a:schemeClr val="tx2"/>
                </a:solidFill>
                <a:latin typeface="Arial" charset="0"/>
                <a:cs typeface="Arial" charset="0"/>
              </a:defRPr>
            </a:lvl5pPr>
            <a:lvl6pPr marL="457200" algn="l" rtl="0" fontAlgn="base">
              <a:spcBef>
                <a:spcPct val="0"/>
              </a:spcBef>
              <a:spcAft>
                <a:spcPct val="0"/>
              </a:spcAft>
              <a:defRPr sz="2500" b="1">
                <a:solidFill>
                  <a:schemeClr val="tx2"/>
                </a:solidFill>
                <a:latin typeface="Arial" charset="0"/>
                <a:cs typeface="Arial" charset="0"/>
              </a:defRPr>
            </a:lvl6pPr>
            <a:lvl7pPr marL="914400" algn="l" rtl="0" fontAlgn="base">
              <a:spcBef>
                <a:spcPct val="0"/>
              </a:spcBef>
              <a:spcAft>
                <a:spcPct val="0"/>
              </a:spcAft>
              <a:defRPr sz="2500" b="1">
                <a:solidFill>
                  <a:schemeClr val="tx2"/>
                </a:solidFill>
                <a:latin typeface="Arial" charset="0"/>
                <a:cs typeface="Arial" charset="0"/>
              </a:defRPr>
            </a:lvl7pPr>
            <a:lvl8pPr marL="1371600" algn="l" rtl="0" fontAlgn="base">
              <a:spcBef>
                <a:spcPct val="0"/>
              </a:spcBef>
              <a:spcAft>
                <a:spcPct val="0"/>
              </a:spcAft>
              <a:defRPr sz="2500" b="1">
                <a:solidFill>
                  <a:schemeClr val="tx2"/>
                </a:solidFill>
                <a:latin typeface="Arial" charset="0"/>
                <a:cs typeface="Arial" charset="0"/>
              </a:defRPr>
            </a:lvl8pPr>
            <a:lvl9pPr marL="1828800" algn="l" rtl="0" fontAlgn="base">
              <a:spcBef>
                <a:spcPct val="0"/>
              </a:spcBef>
              <a:spcAft>
                <a:spcPct val="0"/>
              </a:spcAft>
              <a:defRPr sz="2500" b="1">
                <a:solidFill>
                  <a:schemeClr val="tx2"/>
                </a:solidFill>
                <a:latin typeface="Arial" charset="0"/>
                <a:cs typeface="Arial" charset="0"/>
              </a:defRPr>
            </a:lvl9pPr>
          </a:lstStyle>
          <a:p>
            <a:pPr algn="ctr" defTabSz="1219170"/>
            <a:r>
              <a:rPr lang="zh-CN" altLang="en-US" sz="2667" kern="0" dirty="0">
                <a:solidFill>
                  <a:srgbClr val="030F40"/>
                </a:solidFill>
                <a:latin typeface="微软雅黑" panose="020B0503020204020204" pitchFamily="34" charset="-122"/>
                <a:ea typeface="微软雅黑" panose="020B0503020204020204" pitchFamily="34" charset="-122"/>
              </a:rPr>
              <a:t>杂质污染的石英反应管</a:t>
            </a:r>
          </a:p>
        </p:txBody>
      </p:sp>
    </p:spTree>
    <p:extLst>
      <p:ext uri="{BB962C8B-B14F-4D97-AF65-F5344CB8AC3E}">
        <p14:creationId xmlns:p14="http://schemas.microsoft.com/office/powerpoint/2010/main" val="41571203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4ED02C-4DA6-4BA3-B156-FDA2D736FF59}"/>
              </a:ext>
            </a:extLst>
          </p:cNvPr>
          <p:cNvSpPr>
            <a:spLocks noGrp="1"/>
          </p:cNvSpPr>
          <p:nvPr>
            <p:ph type="body" sz="quarter" idx="14"/>
          </p:nvPr>
        </p:nvSpPr>
        <p:spPr/>
        <p:txBody>
          <a:bodyPr/>
          <a:lstStyle/>
          <a:p>
            <a:r>
              <a:rPr lang="zh-CN" altLang="en-US" dirty="0"/>
              <a:t>传统氧化方法的对比</a:t>
            </a:r>
          </a:p>
        </p:txBody>
      </p:sp>
      <p:sp>
        <p:nvSpPr>
          <p:cNvPr id="6" name="Slide Number Placeholder 5">
            <a:extLst>
              <a:ext uri="{FF2B5EF4-FFF2-40B4-BE49-F238E27FC236}">
                <a16:creationId xmlns:a16="http://schemas.microsoft.com/office/drawing/2014/main" id="{DC297C39-2715-4EE7-B78F-0D8BA6D4E5F7}"/>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22</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
        <p:nvSpPr>
          <p:cNvPr id="8" name="Rectangle 7">
            <a:extLst>
              <a:ext uri="{FF2B5EF4-FFF2-40B4-BE49-F238E27FC236}">
                <a16:creationId xmlns:a16="http://schemas.microsoft.com/office/drawing/2014/main" id="{D69677D5-4559-475F-A9E8-8FC99688A995}"/>
              </a:ext>
            </a:extLst>
          </p:cNvPr>
          <p:cNvSpPr/>
          <p:nvPr/>
        </p:nvSpPr>
        <p:spPr>
          <a:xfrm>
            <a:off x="478367" y="1077383"/>
            <a:ext cx="11043245" cy="3970318"/>
          </a:xfrm>
          <a:prstGeom prst="rect">
            <a:avLst/>
          </a:prstGeom>
        </p:spPr>
        <p:txBody>
          <a:bodyPr wrap="square">
            <a:spAutoFit/>
          </a:bodyPr>
          <a:lstStyle/>
          <a:p>
            <a:pPr marL="401629" lvl="2" defTabSz="457189">
              <a:spcBef>
                <a:spcPts val="600"/>
              </a:spcBef>
              <a:defRPr/>
            </a:pPr>
            <a:r>
              <a:rPr lang="en-US" altLang="zh-CN" sz="2400" u="sng" dirty="0">
                <a:solidFill>
                  <a:srgbClr val="454545"/>
                </a:solidFill>
                <a:latin typeface="Arial" pitchFamily="34" charset="0"/>
                <a:cs typeface="Arial" pitchFamily="34" charset="0"/>
              </a:rPr>
              <a:t>Method</a:t>
            </a:r>
            <a:r>
              <a:rPr lang="en-US" altLang="zh-CN" sz="2400" dirty="0">
                <a:solidFill>
                  <a:srgbClr val="454545"/>
                </a:solidFill>
                <a:latin typeface="Arial" pitchFamily="34" charset="0"/>
                <a:cs typeface="Arial" pitchFamily="34" charset="0"/>
              </a:rPr>
              <a:t>		  			</a:t>
            </a:r>
            <a:r>
              <a:rPr lang="en-US" altLang="zh-CN" sz="2400" u="sng" dirty="0">
                <a:solidFill>
                  <a:srgbClr val="454545"/>
                </a:solidFill>
                <a:latin typeface="Arial" pitchFamily="34" charset="0"/>
                <a:cs typeface="Arial" pitchFamily="34" charset="0"/>
              </a:rPr>
              <a:t>Strengths</a:t>
            </a:r>
            <a:r>
              <a:rPr lang="en-US" altLang="zh-CN" sz="2400" dirty="0">
                <a:solidFill>
                  <a:srgbClr val="454545"/>
                </a:solidFill>
                <a:latin typeface="Arial" pitchFamily="34" charset="0"/>
                <a:cs typeface="Arial" pitchFamily="34" charset="0"/>
              </a:rPr>
              <a:t>		  				</a:t>
            </a:r>
            <a:r>
              <a:rPr lang="en-GB" altLang="zh-CN" sz="2400" u="sng" dirty="0">
                <a:solidFill>
                  <a:srgbClr val="454545"/>
                </a:solidFill>
                <a:latin typeface="Arial" pitchFamily="34" charset="0"/>
                <a:cs typeface="Arial" pitchFamily="34" charset="0"/>
              </a:rPr>
              <a:t>Challenges</a:t>
            </a:r>
            <a:endParaRPr lang="nl-NL" altLang="zh-CN" sz="2400" dirty="0">
              <a:solidFill>
                <a:srgbClr val="454545"/>
              </a:solidFill>
              <a:latin typeface="Arial" pitchFamily="34" charset="0"/>
              <a:cs typeface="Arial" pitchFamily="34" charset="0"/>
            </a:endParaRPr>
          </a:p>
          <a:p>
            <a:pPr marL="401629" lvl="2" defTabSz="457189">
              <a:spcBef>
                <a:spcPts val="600"/>
              </a:spcBef>
              <a:defRPr/>
            </a:pPr>
            <a:r>
              <a:rPr lang="nl-NL" altLang="zh-CN" sz="2400" b="1" i="1" dirty="0">
                <a:solidFill>
                  <a:srgbClr val="030F40"/>
                </a:solidFill>
                <a:latin typeface="Arial" pitchFamily="34" charset="0"/>
                <a:cs typeface="Arial" pitchFamily="34" charset="0"/>
              </a:rPr>
              <a:t>Combustion</a:t>
            </a:r>
            <a:r>
              <a:rPr lang="nl-NL" altLang="zh-CN" sz="2400" dirty="0">
                <a:solidFill>
                  <a:srgbClr val="0070C0"/>
                </a:solidFill>
                <a:latin typeface="Arial" pitchFamily="34" charset="0"/>
                <a:cs typeface="Arial" pitchFamily="34" charset="0"/>
              </a:rPr>
              <a:t>	</a:t>
            </a:r>
            <a:r>
              <a:rPr lang="nl-NL" altLang="zh-CN" sz="2400" dirty="0">
                <a:solidFill>
                  <a:srgbClr val="454545"/>
                </a:solidFill>
                <a:latin typeface="Arial" pitchFamily="34" charset="0"/>
                <a:cs typeface="Arial" pitchFamily="34" charset="0"/>
              </a:rPr>
              <a:t>	 		</a:t>
            </a:r>
            <a:r>
              <a:rPr lang="nl-NL" altLang="zh-CN" sz="2400" dirty="0">
                <a:solidFill>
                  <a:srgbClr val="AADC14"/>
                </a:solidFill>
                <a:latin typeface="Arial" pitchFamily="34" charset="0"/>
                <a:cs typeface="Arial" pitchFamily="34" charset="0"/>
              </a:rPr>
              <a:t>- Oxidation Efficiency</a:t>
            </a:r>
            <a:r>
              <a:rPr lang="nl-NL" altLang="zh-CN" sz="2400" dirty="0">
                <a:solidFill>
                  <a:srgbClr val="454545"/>
                </a:solidFill>
                <a:latin typeface="Arial" pitchFamily="34" charset="0"/>
                <a:cs typeface="Arial" pitchFamily="34" charset="0"/>
              </a:rPr>
              <a:t>	 	- </a:t>
            </a:r>
            <a:r>
              <a:rPr lang="nl-NL" altLang="zh-CN" sz="2400" dirty="0">
                <a:solidFill>
                  <a:srgbClr val="FF0000"/>
                </a:solidFill>
                <a:latin typeface="Arial" pitchFamily="34" charset="0"/>
                <a:cs typeface="Arial" pitchFamily="34" charset="0"/>
              </a:rPr>
              <a:t>Salt deposition</a:t>
            </a:r>
          </a:p>
          <a:p>
            <a:pPr marL="401629" lvl="2" defTabSz="457189">
              <a:spcBef>
                <a:spcPts val="600"/>
              </a:spcBef>
              <a:defRPr/>
            </a:pPr>
            <a:r>
              <a:rPr lang="en-US" altLang="zh-CN" sz="2400" dirty="0">
                <a:solidFill>
                  <a:srgbClr val="030F40"/>
                </a:solidFill>
                <a:latin typeface="Arial" pitchFamily="34" charset="0"/>
                <a:cs typeface="Arial" pitchFamily="34" charset="0"/>
              </a:rPr>
              <a:t>- &gt;680 </a:t>
            </a:r>
            <a:r>
              <a:rPr lang="en-US" altLang="zh-CN" sz="2400" dirty="0">
                <a:solidFill>
                  <a:srgbClr val="030F40"/>
                </a:solidFill>
                <a:latin typeface="Arial" pitchFamily="34" charset="0"/>
                <a:cs typeface="Arial" pitchFamily="34" charset="0"/>
                <a:sym typeface="Symbol" pitchFamily="18" charset="2"/>
              </a:rPr>
              <a:t>C</a:t>
            </a:r>
            <a:r>
              <a:rPr lang="nl-NL" altLang="zh-CN" sz="2400" dirty="0">
                <a:solidFill>
                  <a:srgbClr val="454545"/>
                </a:solidFill>
                <a:latin typeface="Arial" pitchFamily="34" charset="0"/>
                <a:cs typeface="Arial" pitchFamily="34" charset="0"/>
              </a:rPr>
              <a:t>				 									- </a:t>
            </a:r>
            <a:r>
              <a:rPr lang="nl-NL" altLang="zh-CN" sz="2400" dirty="0">
                <a:solidFill>
                  <a:srgbClr val="FF0000"/>
                </a:solidFill>
                <a:latin typeface="Arial" pitchFamily="34" charset="0"/>
                <a:cs typeface="Arial" pitchFamily="34" charset="0"/>
              </a:rPr>
              <a:t>Frequent calibrations</a:t>
            </a:r>
          </a:p>
          <a:p>
            <a:pPr marL="401629" lvl="2" defTabSz="457189">
              <a:spcBef>
                <a:spcPts val="600"/>
              </a:spcBef>
              <a:defRPr/>
            </a:pPr>
            <a:r>
              <a:rPr lang="nl-NL" altLang="zh-CN" sz="2400" dirty="0">
                <a:solidFill>
                  <a:srgbClr val="030F40"/>
                </a:solidFill>
                <a:latin typeface="Arial" pitchFamily="34" charset="0"/>
                <a:cs typeface="Arial" pitchFamily="34" charset="0"/>
              </a:rPr>
              <a:t>- Catalyst</a:t>
            </a:r>
            <a:r>
              <a:rPr lang="nl-NL" altLang="zh-CN" sz="2400" dirty="0">
                <a:solidFill>
                  <a:srgbClr val="454545"/>
                </a:solidFill>
                <a:latin typeface="Arial" pitchFamily="34" charset="0"/>
                <a:cs typeface="Arial" pitchFamily="34" charset="0"/>
              </a:rPr>
              <a:t>				 									- </a:t>
            </a:r>
            <a:r>
              <a:rPr lang="nl-NL" altLang="zh-CN" sz="2400" dirty="0">
                <a:solidFill>
                  <a:srgbClr val="FF0000"/>
                </a:solidFill>
                <a:latin typeface="Arial" pitchFamily="34" charset="0"/>
                <a:cs typeface="Arial" pitchFamily="34" charset="0"/>
              </a:rPr>
              <a:t>High maintenance</a:t>
            </a:r>
          </a:p>
          <a:p>
            <a:pPr marL="401629" lvl="2" defTabSz="457189">
              <a:spcBef>
                <a:spcPts val="600"/>
              </a:spcBef>
              <a:defRPr/>
            </a:pPr>
            <a:endParaRPr lang="nl-NL" altLang="zh-CN" sz="2000" dirty="0">
              <a:solidFill>
                <a:srgbClr val="454545"/>
              </a:solidFill>
              <a:latin typeface="Arial" pitchFamily="34" charset="0"/>
              <a:cs typeface="Arial" pitchFamily="34" charset="0"/>
            </a:endParaRPr>
          </a:p>
          <a:p>
            <a:pPr marL="401629" lvl="2" defTabSz="457189">
              <a:spcBef>
                <a:spcPts val="600"/>
              </a:spcBef>
              <a:defRPr/>
            </a:pPr>
            <a:r>
              <a:rPr lang="nl-NL" altLang="zh-CN" sz="2400" b="1" i="1" dirty="0">
                <a:solidFill>
                  <a:srgbClr val="030F40"/>
                </a:solidFill>
                <a:latin typeface="Arial" pitchFamily="34" charset="0"/>
                <a:cs typeface="Arial" pitchFamily="34" charset="0"/>
              </a:rPr>
              <a:t>Chemical Oxidation</a:t>
            </a:r>
            <a:r>
              <a:rPr lang="nl-NL" altLang="zh-CN" sz="2400" dirty="0">
                <a:solidFill>
                  <a:srgbClr val="454545"/>
                </a:solidFill>
                <a:latin typeface="Arial" pitchFamily="34" charset="0"/>
                <a:cs typeface="Arial" pitchFamily="34" charset="0"/>
              </a:rPr>
              <a:t> 	- </a:t>
            </a:r>
            <a:r>
              <a:rPr lang="nl-NL" altLang="zh-CN" sz="2400" dirty="0">
                <a:solidFill>
                  <a:srgbClr val="92D050"/>
                </a:solidFill>
                <a:latin typeface="Arial" pitchFamily="34" charset="0"/>
                <a:cs typeface="Arial" pitchFamily="34" charset="0"/>
              </a:rPr>
              <a:t>Reduced Maintenance</a:t>
            </a:r>
            <a:r>
              <a:rPr lang="nl-NL" altLang="zh-CN" sz="2400" dirty="0">
                <a:solidFill>
                  <a:srgbClr val="454545"/>
                </a:solidFill>
                <a:latin typeface="Arial" pitchFamily="34" charset="0"/>
                <a:cs typeface="Arial" pitchFamily="34" charset="0"/>
              </a:rPr>
              <a:t>	- </a:t>
            </a:r>
            <a:r>
              <a:rPr lang="nl-NL" altLang="zh-CN" sz="2400" dirty="0">
                <a:solidFill>
                  <a:srgbClr val="FF0000"/>
                </a:solidFill>
                <a:latin typeface="Arial" pitchFamily="34" charset="0"/>
                <a:cs typeface="Arial" pitchFamily="34" charset="0"/>
              </a:rPr>
              <a:t>Low observed TOC with:</a:t>
            </a:r>
          </a:p>
          <a:p>
            <a:pPr marL="401629" lvl="2" defTabSz="457189">
              <a:spcBef>
                <a:spcPts val="600"/>
              </a:spcBef>
              <a:defRPr/>
            </a:pPr>
            <a:r>
              <a:rPr lang="nl-NL" altLang="zh-CN" sz="2400" dirty="0">
                <a:solidFill>
                  <a:srgbClr val="030F40"/>
                </a:solidFill>
                <a:latin typeface="Arial" pitchFamily="34" charset="0"/>
                <a:cs typeface="Arial" pitchFamily="34" charset="0"/>
              </a:rPr>
              <a:t>- Chemical oxidiser</a:t>
            </a:r>
            <a:r>
              <a:rPr lang="nl-NL" altLang="zh-CN" sz="2400" dirty="0">
                <a:solidFill>
                  <a:srgbClr val="454545"/>
                </a:solidFill>
                <a:latin typeface="Arial" pitchFamily="34" charset="0"/>
                <a:cs typeface="Arial" pitchFamily="34" charset="0"/>
              </a:rPr>
              <a:t>				   			</a:t>
            </a:r>
            <a:r>
              <a:rPr lang="zh-CN" altLang="en-US" sz="2400" dirty="0">
                <a:solidFill>
                  <a:srgbClr val="454545"/>
                </a:solidFill>
                <a:latin typeface="Arial" pitchFamily="34" charset="0"/>
                <a:cs typeface="Arial" pitchFamily="34" charset="0"/>
              </a:rPr>
              <a:t> </a:t>
            </a:r>
            <a:r>
              <a:rPr lang="en-US" altLang="zh-CN" sz="2400" dirty="0">
                <a:solidFill>
                  <a:srgbClr val="454545"/>
                </a:solidFill>
                <a:latin typeface="Arial" pitchFamily="34" charset="0"/>
                <a:cs typeface="Arial" pitchFamily="34" charset="0"/>
              </a:rPr>
              <a:t>			</a:t>
            </a:r>
            <a:r>
              <a:rPr lang="nl-NL" altLang="zh-CN" sz="2400" dirty="0">
                <a:solidFill>
                  <a:srgbClr val="454545"/>
                </a:solidFill>
                <a:latin typeface="Arial" pitchFamily="34" charset="0"/>
                <a:cs typeface="Arial" pitchFamily="34" charset="0"/>
              </a:rPr>
              <a:t>· </a:t>
            </a:r>
            <a:r>
              <a:rPr lang="nl-NL" altLang="zh-CN" sz="2400" dirty="0">
                <a:solidFill>
                  <a:srgbClr val="FF0000"/>
                </a:solidFill>
                <a:latin typeface="Arial" pitchFamily="34" charset="0"/>
                <a:cs typeface="Arial" pitchFamily="34" charset="0"/>
              </a:rPr>
              <a:t>Hard to oxidise organics</a:t>
            </a:r>
          </a:p>
          <a:p>
            <a:pPr marL="401629" lvl="2" defTabSz="457189">
              <a:spcBef>
                <a:spcPts val="600"/>
              </a:spcBef>
              <a:defRPr/>
            </a:pPr>
            <a:r>
              <a:rPr lang="nl-NL" altLang="zh-CN" sz="2400" dirty="0">
                <a:solidFill>
                  <a:srgbClr val="030F40"/>
                </a:solidFill>
                <a:latin typeface="Arial" pitchFamily="34" charset="0"/>
                <a:cs typeface="Arial" pitchFamily="34" charset="0"/>
              </a:rPr>
              <a:t>- UV Light Source</a:t>
            </a:r>
            <a:r>
              <a:rPr lang="nl-NL" altLang="zh-CN" sz="2400" dirty="0">
                <a:solidFill>
                  <a:srgbClr val="454545"/>
                </a:solidFill>
                <a:latin typeface="Arial" pitchFamily="34" charset="0"/>
                <a:cs typeface="Arial" pitchFamily="34" charset="0"/>
              </a:rPr>
              <a:t>				    				</a:t>
            </a:r>
            <a:r>
              <a:rPr lang="zh-CN" altLang="en-US" sz="2400" dirty="0">
                <a:solidFill>
                  <a:srgbClr val="454545"/>
                </a:solidFill>
                <a:latin typeface="Arial" pitchFamily="34" charset="0"/>
                <a:cs typeface="Arial" pitchFamily="34" charset="0"/>
              </a:rPr>
              <a:t> </a:t>
            </a:r>
            <a:r>
              <a:rPr lang="en-US" altLang="zh-CN" sz="2400" dirty="0">
                <a:solidFill>
                  <a:srgbClr val="454545"/>
                </a:solidFill>
                <a:latin typeface="Arial" pitchFamily="34" charset="0"/>
                <a:cs typeface="Arial" pitchFamily="34" charset="0"/>
              </a:rPr>
              <a:t>		</a:t>
            </a:r>
            <a:r>
              <a:rPr lang="nl-NL" altLang="zh-CN" sz="2400" dirty="0">
                <a:solidFill>
                  <a:srgbClr val="454545"/>
                </a:solidFill>
                <a:latin typeface="Arial" pitchFamily="34" charset="0"/>
                <a:cs typeface="Arial" pitchFamily="34" charset="0"/>
              </a:rPr>
              <a:t>· </a:t>
            </a:r>
            <a:r>
              <a:rPr lang="nl-NL" altLang="zh-CN" sz="2400" dirty="0">
                <a:solidFill>
                  <a:srgbClr val="FF0000"/>
                </a:solidFill>
                <a:latin typeface="Arial" pitchFamily="34" charset="0"/>
                <a:cs typeface="Arial" pitchFamily="34" charset="0"/>
              </a:rPr>
              <a:t>Salts</a:t>
            </a:r>
          </a:p>
          <a:p>
            <a:pPr marL="401629" lvl="2" defTabSz="457189">
              <a:spcBef>
                <a:spcPts val="600"/>
              </a:spcBef>
              <a:defRPr/>
            </a:pPr>
            <a:r>
              <a:rPr lang="nl-NL" altLang="zh-CN" sz="2400" dirty="0">
                <a:solidFill>
                  <a:srgbClr val="030F40"/>
                </a:solidFill>
                <a:latin typeface="Arial" pitchFamily="34" charset="0"/>
                <a:cs typeface="Arial" pitchFamily="34" charset="0"/>
              </a:rPr>
              <a:t>- Up to 95</a:t>
            </a:r>
            <a:r>
              <a:rPr lang="en-US" altLang="zh-CN" sz="2400" dirty="0">
                <a:solidFill>
                  <a:srgbClr val="030F40"/>
                </a:solidFill>
                <a:latin typeface="Arial" pitchFamily="34" charset="0"/>
                <a:cs typeface="Arial" pitchFamily="34" charset="0"/>
                <a:sym typeface="Symbol" pitchFamily="18" charset="2"/>
              </a:rPr>
              <a:t>C</a:t>
            </a:r>
            <a:r>
              <a:rPr lang="nl-NL" altLang="zh-CN" sz="2400" dirty="0">
                <a:solidFill>
                  <a:srgbClr val="454545"/>
                </a:solidFill>
                <a:latin typeface="Arial" pitchFamily="34" charset="0"/>
                <a:cs typeface="Arial" pitchFamily="34" charset="0"/>
              </a:rPr>
              <a:t>					    </a:t>
            </a:r>
            <a:endParaRPr lang="nl-NL" altLang="zh-CN" sz="2400" dirty="0">
              <a:solidFill>
                <a:srgbClr val="FF0000"/>
              </a:solidFill>
              <a:latin typeface="Arial" pitchFamily="34" charset="0"/>
              <a:cs typeface="Arial" pitchFamily="34" charset="0"/>
            </a:endParaRPr>
          </a:p>
        </p:txBody>
      </p:sp>
      <p:sp>
        <p:nvSpPr>
          <p:cNvPr id="9" name="Text Placeholder 2">
            <a:extLst>
              <a:ext uri="{FF2B5EF4-FFF2-40B4-BE49-F238E27FC236}">
                <a16:creationId xmlns:a16="http://schemas.microsoft.com/office/drawing/2014/main" id="{3FAA39F0-05DB-4DD2-9F68-F656F1DBA269}"/>
              </a:ext>
            </a:extLst>
          </p:cNvPr>
          <p:cNvSpPr>
            <a:spLocks noGrp="1"/>
          </p:cNvSpPr>
          <p:nvPr>
            <p:ph type="body" sz="quarter" idx="4294967295"/>
          </p:nvPr>
        </p:nvSpPr>
        <p:spPr>
          <a:xfrm>
            <a:off x="0" y="5232468"/>
            <a:ext cx="12192000" cy="699960"/>
          </a:xfrm>
          <a:prstGeom prst="rect">
            <a:avLst/>
          </a:prstGeom>
          <a:solidFill>
            <a:schemeClr val="accent6"/>
          </a:solidFill>
        </p:spPr>
        <p:txBody>
          <a:bodyPr anchor="ctr"/>
          <a:lstStyle/>
          <a:p>
            <a:pPr algn="ctr"/>
            <a:r>
              <a:rPr lang="zh-CN" altLang="en-US" sz="2667" dirty="0">
                <a:latin typeface="微软雅黑" panose="020B0503020204020204" pitchFamily="34" charset="-122"/>
                <a:ea typeface="微软雅黑" panose="020B0503020204020204" pitchFamily="34" charset="-122"/>
              </a:rPr>
              <a:t>选择正确的方法，其实是各种利弊的平衡</a:t>
            </a:r>
          </a:p>
        </p:txBody>
      </p:sp>
    </p:spTree>
    <p:extLst>
      <p:ext uri="{BB962C8B-B14F-4D97-AF65-F5344CB8AC3E}">
        <p14:creationId xmlns:p14="http://schemas.microsoft.com/office/powerpoint/2010/main" val="3934245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1427AE-01BB-441B-A89E-41DA5EEB1418}"/>
              </a:ext>
            </a:extLst>
          </p:cNvPr>
          <p:cNvSpPr>
            <a:spLocks noGrp="1"/>
          </p:cNvSpPr>
          <p:nvPr>
            <p:ph type="body" sz="quarter" idx="14"/>
          </p:nvPr>
        </p:nvSpPr>
        <p:spPr/>
        <p:txBody>
          <a:bodyPr/>
          <a:lstStyle/>
          <a:p>
            <a:r>
              <a:rPr lang="zh-CN" altLang="en-US" dirty="0">
                <a:latin typeface="+mn-ea"/>
              </a:rPr>
              <a:t>超临界氧化</a:t>
            </a:r>
            <a:r>
              <a:rPr lang="en-US" altLang="zh-CN" dirty="0">
                <a:latin typeface="+mn-ea"/>
              </a:rPr>
              <a:t>—</a:t>
            </a:r>
            <a:br>
              <a:rPr lang="en-US" altLang="zh-CN" dirty="0">
                <a:latin typeface="+mn-ea"/>
              </a:rPr>
            </a:br>
            <a:r>
              <a:rPr lang="en-US" altLang="zh-CN" dirty="0">
                <a:latin typeface="+mn-ea"/>
              </a:rPr>
              <a:t>Supercritical Water Oxidation (SCWO)</a:t>
            </a:r>
            <a:endParaRPr lang="zh-CN" altLang="en-US" dirty="0">
              <a:latin typeface="+mn-ea"/>
            </a:endParaRPr>
          </a:p>
          <a:p>
            <a:endParaRPr lang="zh-CN" altLang="en-US" dirty="0"/>
          </a:p>
        </p:txBody>
      </p:sp>
      <p:sp>
        <p:nvSpPr>
          <p:cNvPr id="6" name="Slide Number Placeholder 5">
            <a:extLst>
              <a:ext uri="{FF2B5EF4-FFF2-40B4-BE49-F238E27FC236}">
                <a16:creationId xmlns:a16="http://schemas.microsoft.com/office/drawing/2014/main" id="{52437E6E-4680-4FB7-A14D-F48E8C06FDBC}"/>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23</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grpSp>
        <p:nvGrpSpPr>
          <p:cNvPr id="7" name="Group 3">
            <a:extLst>
              <a:ext uri="{FF2B5EF4-FFF2-40B4-BE49-F238E27FC236}">
                <a16:creationId xmlns:a16="http://schemas.microsoft.com/office/drawing/2014/main" id="{812A25DC-2C2B-459B-ADFC-BAB2753D44BE}"/>
              </a:ext>
            </a:extLst>
          </p:cNvPr>
          <p:cNvGrpSpPr>
            <a:grpSpLocks/>
          </p:cNvGrpSpPr>
          <p:nvPr/>
        </p:nvGrpSpPr>
        <p:grpSpPr bwMode="auto">
          <a:xfrm>
            <a:off x="478367" y="1402493"/>
            <a:ext cx="6793703" cy="4918319"/>
            <a:chOff x="501" y="912"/>
            <a:chExt cx="4463" cy="3231"/>
          </a:xfrm>
        </p:grpSpPr>
        <p:sp>
          <p:nvSpPr>
            <p:cNvPr id="8" name="Text Box 4">
              <a:extLst>
                <a:ext uri="{FF2B5EF4-FFF2-40B4-BE49-F238E27FC236}">
                  <a16:creationId xmlns:a16="http://schemas.microsoft.com/office/drawing/2014/main" id="{B2C0EC56-2604-4B86-ACC4-290EF26CEFE4}"/>
                </a:ext>
              </a:extLst>
            </p:cNvPr>
            <p:cNvSpPr txBox="1">
              <a:spLocks noChangeArrowheads="1"/>
            </p:cNvSpPr>
            <p:nvPr/>
          </p:nvSpPr>
          <p:spPr bwMode="auto">
            <a:xfrm rot="16200000">
              <a:off x="532" y="2638"/>
              <a:ext cx="739"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r>
                <a:rPr lang="zh-CN" altLang="en-US" sz="2400" dirty="0">
                  <a:solidFill>
                    <a:srgbClr val="000000"/>
                  </a:solidFill>
                  <a:latin typeface="微软雅黑" panose="020B0503020204020204" pitchFamily="34" charset="-122"/>
                  <a:ea typeface="微软雅黑" panose="020B0503020204020204" pitchFamily="34" charset="-122"/>
                  <a:cs typeface="Arial" pitchFamily="34" charset="0"/>
                </a:rPr>
                <a:t>压力</a:t>
              </a:r>
            </a:p>
          </p:txBody>
        </p:sp>
        <p:pic>
          <p:nvPicPr>
            <p:cNvPr id="9" name="Picture 5" descr="Phase_1">
              <a:extLst>
                <a:ext uri="{FF2B5EF4-FFF2-40B4-BE49-F238E27FC236}">
                  <a16:creationId xmlns:a16="http://schemas.microsoft.com/office/drawing/2014/main" id="{5FAACEF8-4DBF-4945-A584-C52BDCA52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 y="1359"/>
              <a:ext cx="3082"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a:extLst>
                <a:ext uri="{FF2B5EF4-FFF2-40B4-BE49-F238E27FC236}">
                  <a16:creationId xmlns:a16="http://schemas.microsoft.com/office/drawing/2014/main" id="{49A10863-B0C3-4AE6-8573-78A8526A6D86}"/>
                </a:ext>
              </a:extLst>
            </p:cNvPr>
            <p:cNvSpPr txBox="1">
              <a:spLocks noChangeArrowheads="1"/>
            </p:cNvSpPr>
            <p:nvPr/>
          </p:nvSpPr>
          <p:spPr bwMode="auto">
            <a:xfrm>
              <a:off x="1824" y="3840"/>
              <a:ext cx="1132"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r>
                <a:rPr lang="zh-CN" altLang="en-US" sz="2400" dirty="0">
                  <a:solidFill>
                    <a:srgbClr val="000000"/>
                  </a:solidFill>
                  <a:latin typeface="微软雅黑" panose="020B0503020204020204" pitchFamily="34" charset="-122"/>
                  <a:ea typeface="微软雅黑" panose="020B0503020204020204" pitchFamily="34" charset="-122"/>
                  <a:cs typeface="Arial" pitchFamily="34" charset="0"/>
                </a:rPr>
                <a:t>　　　温度</a:t>
              </a:r>
            </a:p>
          </p:txBody>
        </p:sp>
        <p:sp>
          <p:nvSpPr>
            <p:cNvPr id="11" name="Rectangle 7">
              <a:extLst>
                <a:ext uri="{FF2B5EF4-FFF2-40B4-BE49-F238E27FC236}">
                  <a16:creationId xmlns:a16="http://schemas.microsoft.com/office/drawing/2014/main" id="{F09A56D3-4066-4F5E-999F-C04D147BF452}"/>
                </a:ext>
              </a:extLst>
            </p:cNvPr>
            <p:cNvSpPr>
              <a:spLocks noChangeArrowheads="1"/>
            </p:cNvSpPr>
            <p:nvPr/>
          </p:nvSpPr>
          <p:spPr bwMode="auto">
            <a:xfrm>
              <a:off x="2623" y="3417"/>
              <a:ext cx="677"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endParaRPr lang="zh-CN" altLang="en-US" sz="3733" dirty="0">
                <a:solidFill>
                  <a:srgbClr val="000000"/>
                </a:solidFill>
                <a:latin typeface="Arial" panose="020B0604020202020204" pitchFamily="34" charset="0"/>
                <a:ea typeface="微软雅黑" panose="020B0503020204020204" pitchFamily="34" charset="-122"/>
                <a:cs typeface="Arial" pitchFamily="34" charset="0"/>
              </a:endParaRPr>
            </a:p>
          </p:txBody>
        </p:sp>
        <p:sp>
          <p:nvSpPr>
            <p:cNvPr id="12" name="Rectangle 8">
              <a:extLst>
                <a:ext uri="{FF2B5EF4-FFF2-40B4-BE49-F238E27FC236}">
                  <a16:creationId xmlns:a16="http://schemas.microsoft.com/office/drawing/2014/main" id="{92AB93C1-A00C-4F2E-B24A-08286A338B11}"/>
                </a:ext>
              </a:extLst>
            </p:cNvPr>
            <p:cNvSpPr>
              <a:spLocks noChangeArrowheads="1"/>
            </p:cNvSpPr>
            <p:nvPr/>
          </p:nvSpPr>
          <p:spPr bwMode="auto">
            <a:xfrm>
              <a:off x="1729" y="3446"/>
              <a:ext cx="785" cy="3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endParaRPr lang="zh-CN" altLang="en-US" sz="3733" dirty="0">
                <a:solidFill>
                  <a:srgbClr val="000000"/>
                </a:solidFill>
                <a:latin typeface="Arial" panose="020B0604020202020204" pitchFamily="34" charset="0"/>
                <a:ea typeface="微软雅黑" panose="020B0503020204020204" pitchFamily="34" charset="-122"/>
                <a:cs typeface="Arial" pitchFamily="34" charset="0"/>
              </a:endParaRPr>
            </a:p>
          </p:txBody>
        </p:sp>
        <p:sp>
          <p:nvSpPr>
            <p:cNvPr id="13" name="Line 9">
              <a:extLst>
                <a:ext uri="{FF2B5EF4-FFF2-40B4-BE49-F238E27FC236}">
                  <a16:creationId xmlns:a16="http://schemas.microsoft.com/office/drawing/2014/main" id="{F13D9FBC-37ED-4B47-BD8F-014AC39F21AD}"/>
                </a:ext>
              </a:extLst>
            </p:cNvPr>
            <p:cNvSpPr>
              <a:spLocks noChangeShapeType="1"/>
            </p:cNvSpPr>
            <p:nvPr/>
          </p:nvSpPr>
          <p:spPr bwMode="auto">
            <a:xfrm flipH="1">
              <a:off x="2602" y="2599"/>
              <a:ext cx="2" cy="1183"/>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14" name="Line 10">
              <a:extLst>
                <a:ext uri="{FF2B5EF4-FFF2-40B4-BE49-F238E27FC236}">
                  <a16:creationId xmlns:a16="http://schemas.microsoft.com/office/drawing/2014/main" id="{EF5D6E06-0E20-4C77-A3E5-C13093E4E7FE}"/>
                </a:ext>
              </a:extLst>
            </p:cNvPr>
            <p:cNvSpPr>
              <a:spLocks noChangeShapeType="1"/>
            </p:cNvSpPr>
            <p:nvPr/>
          </p:nvSpPr>
          <p:spPr bwMode="auto">
            <a:xfrm flipH="1">
              <a:off x="1769" y="2566"/>
              <a:ext cx="816" cy="1"/>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15" name="Line 11">
              <a:extLst>
                <a:ext uri="{FF2B5EF4-FFF2-40B4-BE49-F238E27FC236}">
                  <a16:creationId xmlns:a16="http://schemas.microsoft.com/office/drawing/2014/main" id="{618EB273-C5D4-4940-8C07-0A87648D1BF1}"/>
                </a:ext>
              </a:extLst>
            </p:cNvPr>
            <p:cNvSpPr>
              <a:spLocks noChangeShapeType="1"/>
            </p:cNvSpPr>
            <p:nvPr/>
          </p:nvSpPr>
          <p:spPr bwMode="auto">
            <a:xfrm>
              <a:off x="1314" y="2570"/>
              <a:ext cx="39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16" name="Line 12">
              <a:extLst>
                <a:ext uri="{FF2B5EF4-FFF2-40B4-BE49-F238E27FC236}">
                  <a16:creationId xmlns:a16="http://schemas.microsoft.com/office/drawing/2014/main" id="{D1455003-A0B0-436E-9C43-62C456F29661}"/>
                </a:ext>
              </a:extLst>
            </p:cNvPr>
            <p:cNvSpPr>
              <a:spLocks noChangeShapeType="1"/>
            </p:cNvSpPr>
            <p:nvPr/>
          </p:nvSpPr>
          <p:spPr bwMode="auto">
            <a:xfrm>
              <a:off x="1717" y="2585"/>
              <a:ext cx="0" cy="1198"/>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17" name="Line 13">
              <a:extLst>
                <a:ext uri="{FF2B5EF4-FFF2-40B4-BE49-F238E27FC236}">
                  <a16:creationId xmlns:a16="http://schemas.microsoft.com/office/drawing/2014/main" id="{D11FBFE0-6FA1-4581-91A4-F8B0AF859474}"/>
                </a:ext>
              </a:extLst>
            </p:cNvPr>
            <p:cNvSpPr>
              <a:spLocks noChangeShapeType="1"/>
            </p:cNvSpPr>
            <p:nvPr/>
          </p:nvSpPr>
          <p:spPr bwMode="auto">
            <a:xfrm flipV="1">
              <a:off x="1687" y="3327"/>
              <a:ext cx="55" cy="7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18" name="Line 14">
              <a:extLst>
                <a:ext uri="{FF2B5EF4-FFF2-40B4-BE49-F238E27FC236}">
                  <a16:creationId xmlns:a16="http://schemas.microsoft.com/office/drawing/2014/main" id="{490004E8-32DC-4123-B3D8-598F9F196A8B}"/>
                </a:ext>
              </a:extLst>
            </p:cNvPr>
            <p:cNvSpPr>
              <a:spLocks noChangeShapeType="1"/>
            </p:cNvSpPr>
            <p:nvPr/>
          </p:nvSpPr>
          <p:spPr bwMode="auto">
            <a:xfrm>
              <a:off x="1725" y="2533"/>
              <a:ext cx="33" cy="95"/>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19" name="Line 15">
              <a:extLst>
                <a:ext uri="{FF2B5EF4-FFF2-40B4-BE49-F238E27FC236}">
                  <a16:creationId xmlns:a16="http://schemas.microsoft.com/office/drawing/2014/main" id="{83E055E0-D17C-4220-BFD1-8D7703093A3C}"/>
                </a:ext>
              </a:extLst>
            </p:cNvPr>
            <p:cNvSpPr>
              <a:spLocks noChangeShapeType="1"/>
            </p:cNvSpPr>
            <p:nvPr/>
          </p:nvSpPr>
          <p:spPr bwMode="auto">
            <a:xfrm flipV="1">
              <a:off x="2551" y="2574"/>
              <a:ext cx="56" cy="52"/>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20" name="Oval 16">
              <a:extLst>
                <a:ext uri="{FF2B5EF4-FFF2-40B4-BE49-F238E27FC236}">
                  <a16:creationId xmlns:a16="http://schemas.microsoft.com/office/drawing/2014/main" id="{2950D222-662B-4888-B149-BCE8372170CF}"/>
                </a:ext>
              </a:extLst>
            </p:cNvPr>
            <p:cNvSpPr>
              <a:spLocks noChangeArrowheads="1"/>
            </p:cNvSpPr>
            <p:nvPr/>
          </p:nvSpPr>
          <p:spPr bwMode="auto">
            <a:xfrm>
              <a:off x="1464" y="2818"/>
              <a:ext cx="439" cy="171"/>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endParaRPr lang="zh-CN" altLang="en-US" sz="3733" dirty="0">
                <a:solidFill>
                  <a:srgbClr val="000000"/>
                </a:solidFill>
                <a:latin typeface="Arial" panose="020B0604020202020204" pitchFamily="34" charset="0"/>
                <a:ea typeface="微软雅黑" panose="020B0503020204020204" pitchFamily="34" charset="-122"/>
                <a:cs typeface="Arial" pitchFamily="34" charset="0"/>
              </a:endParaRPr>
            </a:p>
          </p:txBody>
        </p:sp>
        <p:sp>
          <p:nvSpPr>
            <p:cNvPr id="21" name="Freeform 17">
              <a:extLst>
                <a:ext uri="{FF2B5EF4-FFF2-40B4-BE49-F238E27FC236}">
                  <a16:creationId xmlns:a16="http://schemas.microsoft.com/office/drawing/2014/main" id="{331559D9-E4C6-460D-98DA-3ACCCF9A37E9}"/>
                </a:ext>
              </a:extLst>
            </p:cNvPr>
            <p:cNvSpPr>
              <a:spLocks/>
            </p:cNvSpPr>
            <p:nvPr/>
          </p:nvSpPr>
          <p:spPr bwMode="auto">
            <a:xfrm>
              <a:off x="1505" y="1583"/>
              <a:ext cx="2144" cy="1344"/>
            </a:xfrm>
            <a:custGeom>
              <a:avLst/>
              <a:gdLst>
                <a:gd name="T0" fmla="*/ 0 w 1728"/>
                <a:gd name="T1" fmla="*/ 1 h 1240"/>
                <a:gd name="T2" fmla="*/ 546 w 1728"/>
                <a:gd name="T3" fmla="*/ 1344 h 1240"/>
                <a:gd name="T4" fmla="*/ 2144 w 1728"/>
                <a:gd name="T5" fmla="*/ 0 h 1240"/>
                <a:gd name="T6" fmla="*/ 0 60000 65536"/>
                <a:gd name="T7" fmla="*/ 0 60000 65536"/>
                <a:gd name="T8" fmla="*/ 0 60000 65536"/>
              </a:gdLst>
              <a:ahLst/>
              <a:cxnLst>
                <a:cxn ang="T6">
                  <a:pos x="T0" y="T1"/>
                </a:cxn>
                <a:cxn ang="T7">
                  <a:pos x="T2" y="T3"/>
                </a:cxn>
                <a:cxn ang="T8">
                  <a:pos x="T4" y="T5"/>
                </a:cxn>
              </a:cxnLst>
              <a:rect l="0" t="0" r="r" b="b"/>
              <a:pathLst>
                <a:path w="1728" h="1240">
                  <a:moveTo>
                    <a:pt x="0" y="1"/>
                  </a:moveTo>
                  <a:cubicBezTo>
                    <a:pt x="73" y="207"/>
                    <a:pt x="152" y="1240"/>
                    <a:pt x="440" y="1240"/>
                  </a:cubicBezTo>
                  <a:cubicBezTo>
                    <a:pt x="728" y="1240"/>
                    <a:pt x="1460" y="258"/>
                    <a:pt x="17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22" name="Rectangle 18">
              <a:extLst>
                <a:ext uri="{FF2B5EF4-FFF2-40B4-BE49-F238E27FC236}">
                  <a16:creationId xmlns:a16="http://schemas.microsoft.com/office/drawing/2014/main" id="{B546038E-334D-410E-8E4F-966734215198}"/>
                </a:ext>
              </a:extLst>
            </p:cNvPr>
            <p:cNvSpPr>
              <a:spLocks noChangeArrowheads="1"/>
            </p:cNvSpPr>
            <p:nvPr/>
          </p:nvSpPr>
          <p:spPr bwMode="auto">
            <a:xfrm>
              <a:off x="1326" y="1583"/>
              <a:ext cx="2313" cy="2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eaLnBrk="0" fontAlgn="base" hangingPunct="0">
                <a:spcBef>
                  <a:spcPct val="0"/>
                </a:spcBef>
                <a:spcAft>
                  <a:spcPct val="0"/>
                </a:spcAft>
              </a:pPr>
              <a:endParaRPr lang="en-US" altLang="zh-CN" sz="3733" dirty="0">
                <a:solidFill>
                  <a:srgbClr val="000000"/>
                </a:solidFill>
                <a:latin typeface="Arial" panose="020B0604020202020204" pitchFamily="34" charset="0"/>
                <a:ea typeface="微软雅黑" panose="020B0503020204020204" pitchFamily="34" charset="-122"/>
                <a:cs typeface="Arial" pitchFamily="34" charset="0"/>
              </a:endParaRPr>
            </a:p>
          </p:txBody>
        </p:sp>
        <p:sp>
          <p:nvSpPr>
            <p:cNvPr id="23" name="Freeform 19">
              <a:extLst>
                <a:ext uri="{FF2B5EF4-FFF2-40B4-BE49-F238E27FC236}">
                  <a16:creationId xmlns:a16="http://schemas.microsoft.com/office/drawing/2014/main" id="{9D0CE56C-765F-4034-97D0-FD04FF487846}"/>
                </a:ext>
              </a:extLst>
            </p:cNvPr>
            <p:cNvSpPr>
              <a:spLocks/>
            </p:cNvSpPr>
            <p:nvPr/>
          </p:nvSpPr>
          <p:spPr bwMode="auto">
            <a:xfrm>
              <a:off x="1505" y="1583"/>
              <a:ext cx="2144" cy="1344"/>
            </a:xfrm>
            <a:custGeom>
              <a:avLst/>
              <a:gdLst>
                <a:gd name="T0" fmla="*/ 0 w 1728"/>
                <a:gd name="T1" fmla="*/ 1 h 1240"/>
                <a:gd name="T2" fmla="*/ 546 w 1728"/>
                <a:gd name="T3" fmla="*/ 1344 h 1240"/>
                <a:gd name="T4" fmla="*/ 2144 w 1728"/>
                <a:gd name="T5" fmla="*/ 0 h 1240"/>
                <a:gd name="T6" fmla="*/ 0 60000 65536"/>
                <a:gd name="T7" fmla="*/ 0 60000 65536"/>
                <a:gd name="T8" fmla="*/ 0 60000 65536"/>
              </a:gdLst>
              <a:ahLst/>
              <a:cxnLst>
                <a:cxn ang="T6">
                  <a:pos x="T0" y="T1"/>
                </a:cxn>
                <a:cxn ang="T7">
                  <a:pos x="T2" y="T3"/>
                </a:cxn>
                <a:cxn ang="T8">
                  <a:pos x="T4" y="T5"/>
                </a:cxn>
              </a:cxnLst>
              <a:rect l="0" t="0" r="r" b="b"/>
              <a:pathLst>
                <a:path w="1728" h="1240">
                  <a:moveTo>
                    <a:pt x="0" y="1"/>
                  </a:moveTo>
                  <a:cubicBezTo>
                    <a:pt x="73" y="207"/>
                    <a:pt x="152" y="1240"/>
                    <a:pt x="440" y="1240"/>
                  </a:cubicBezTo>
                  <a:cubicBezTo>
                    <a:pt x="728" y="1240"/>
                    <a:pt x="1460" y="258"/>
                    <a:pt x="1728" y="0"/>
                  </a:cubicBezTo>
                </a:path>
              </a:pathLst>
            </a:custGeom>
            <a:noFill/>
            <a:ln w="539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24" name="Line 20">
              <a:extLst>
                <a:ext uri="{FF2B5EF4-FFF2-40B4-BE49-F238E27FC236}">
                  <a16:creationId xmlns:a16="http://schemas.microsoft.com/office/drawing/2014/main" id="{82C327F1-D98B-4DE7-AA60-C7E4C7356034}"/>
                </a:ext>
              </a:extLst>
            </p:cNvPr>
            <p:cNvSpPr>
              <a:spLocks noChangeShapeType="1"/>
            </p:cNvSpPr>
            <p:nvPr/>
          </p:nvSpPr>
          <p:spPr bwMode="auto">
            <a:xfrm flipH="1">
              <a:off x="1535" y="2927"/>
              <a:ext cx="485" cy="754"/>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25" name="Oval 21">
              <a:extLst>
                <a:ext uri="{FF2B5EF4-FFF2-40B4-BE49-F238E27FC236}">
                  <a16:creationId xmlns:a16="http://schemas.microsoft.com/office/drawing/2014/main" id="{EA0459DE-7070-4DC1-BEDC-DE83A656134B}"/>
                </a:ext>
              </a:extLst>
            </p:cNvPr>
            <p:cNvSpPr>
              <a:spLocks noChangeArrowheads="1"/>
            </p:cNvSpPr>
            <p:nvPr/>
          </p:nvSpPr>
          <p:spPr bwMode="auto">
            <a:xfrm>
              <a:off x="1971" y="2884"/>
              <a:ext cx="110" cy="95"/>
            </a:xfrm>
            <a:prstGeom prst="ellipse">
              <a:avLst/>
            </a:prstGeom>
            <a:solidFill>
              <a:srgbClr val="AC0E1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endParaRPr lang="zh-CN" altLang="en-US" sz="3733" dirty="0">
                <a:solidFill>
                  <a:srgbClr val="000000"/>
                </a:solidFill>
                <a:latin typeface="Arial" panose="020B0604020202020204" pitchFamily="34" charset="0"/>
                <a:ea typeface="微软雅黑" panose="020B0503020204020204" pitchFamily="34" charset="-122"/>
                <a:cs typeface="Arial" pitchFamily="34" charset="0"/>
              </a:endParaRPr>
            </a:p>
          </p:txBody>
        </p:sp>
        <p:sp>
          <p:nvSpPr>
            <p:cNvPr id="26" name="Text Box 22">
              <a:extLst>
                <a:ext uri="{FF2B5EF4-FFF2-40B4-BE49-F238E27FC236}">
                  <a16:creationId xmlns:a16="http://schemas.microsoft.com/office/drawing/2014/main" id="{180573C4-52E7-45D3-9940-0903CE66F000}"/>
                </a:ext>
              </a:extLst>
            </p:cNvPr>
            <p:cNvSpPr txBox="1">
              <a:spLocks noChangeArrowheads="1"/>
            </p:cNvSpPr>
            <p:nvPr/>
          </p:nvSpPr>
          <p:spPr bwMode="auto">
            <a:xfrm>
              <a:off x="1948" y="1864"/>
              <a:ext cx="526"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r>
                <a:rPr lang="zh-CN" altLang="en-US" sz="2400" dirty="0">
                  <a:solidFill>
                    <a:srgbClr val="000000"/>
                  </a:solidFill>
                  <a:latin typeface="微软雅黑" panose="020B0503020204020204" pitchFamily="34" charset="-122"/>
                  <a:ea typeface="微软雅黑" panose="020B0503020204020204" pitchFamily="34" charset="-122"/>
                  <a:cs typeface="Arial" pitchFamily="34" charset="0"/>
                </a:rPr>
                <a:t>液态</a:t>
              </a:r>
            </a:p>
          </p:txBody>
        </p:sp>
        <p:sp>
          <p:nvSpPr>
            <p:cNvPr id="27" name="Text Box 23">
              <a:extLst>
                <a:ext uri="{FF2B5EF4-FFF2-40B4-BE49-F238E27FC236}">
                  <a16:creationId xmlns:a16="http://schemas.microsoft.com/office/drawing/2014/main" id="{0FD4BAA4-90E4-44CB-8374-0B26B9948564}"/>
                </a:ext>
              </a:extLst>
            </p:cNvPr>
            <p:cNvSpPr txBox="1">
              <a:spLocks noChangeArrowheads="1"/>
            </p:cNvSpPr>
            <p:nvPr/>
          </p:nvSpPr>
          <p:spPr bwMode="auto">
            <a:xfrm>
              <a:off x="3210" y="2252"/>
              <a:ext cx="526"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r>
                <a:rPr lang="zh-CN" altLang="en-US" sz="2400" dirty="0">
                  <a:solidFill>
                    <a:srgbClr val="000000"/>
                  </a:solidFill>
                  <a:latin typeface="微软雅黑" panose="020B0503020204020204" pitchFamily="34" charset="-122"/>
                  <a:ea typeface="微软雅黑" panose="020B0503020204020204" pitchFamily="34" charset="-122"/>
                  <a:cs typeface="Arial" pitchFamily="34" charset="0"/>
                </a:rPr>
                <a:t>气态</a:t>
              </a:r>
            </a:p>
          </p:txBody>
        </p:sp>
        <p:sp>
          <p:nvSpPr>
            <p:cNvPr id="28" name="Text Box 24">
              <a:extLst>
                <a:ext uri="{FF2B5EF4-FFF2-40B4-BE49-F238E27FC236}">
                  <a16:creationId xmlns:a16="http://schemas.microsoft.com/office/drawing/2014/main" id="{34939865-96C7-46FF-A6EE-45625D8E4BB1}"/>
                </a:ext>
              </a:extLst>
            </p:cNvPr>
            <p:cNvSpPr txBox="1">
              <a:spLocks noChangeArrowheads="1"/>
            </p:cNvSpPr>
            <p:nvPr/>
          </p:nvSpPr>
          <p:spPr bwMode="auto">
            <a:xfrm>
              <a:off x="1317" y="2869"/>
              <a:ext cx="443" cy="2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219170" eaLnBrk="0" fontAlgn="base" hangingPunct="0">
                <a:spcBef>
                  <a:spcPct val="0"/>
                </a:spcBef>
                <a:spcAft>
                  <a:spcPct val="0"/>
                </a:spcAft>
              </a:pPr>
              <a:r>
                <a:rPr lang="zh-CN" altLang="en-US" sz="2133" dirty="0">
                  <a:solidFill>
                    <a:srgbClr val="000000"/>
                  </a:solidFill>
                  <a:latin typeface="微软雅黑" panose="020B0503020204020204" pitchFamily="34" charset="-122"/>
                  <a:ea typeface="微软雅黑" panose="020B0503020204020204" pitchFamily="34" charset="-122"/>
                  <a:cs typeface="Arial" pitchFamily="34" charset="0"/>
                </a:rPr>
                <a:t>固态</a:t>
              </a:r>
            </a:p>
          </p:txBody>
        </p:sp>
        <p:sp>
          <p:nvSpPr>
            <p:cNvPr id="29" name="Line 25">
              <a:extLst>
                <a:ext uri="{FF2B5EF4-FFF2-40B4-BE49-F238E27FC236}">
                  <a16:creationId xmlns:a16="http://schemas.microsoft.com/office/drawing/2014/main" id="{6AE345A9-1844-4052-BC65-BAA09BC61368}"/>
                </a:ext>
              </a:extLst>
            </p:cNvPr>
            <p:cNvSpPr>
              <a:spLocks noChangeShapeType="1"/>
            </p:cNvSpPr>
            <p:nvPr/>
          </p:nvSpPr>
          <p:spPr bwMode="auto">
            <a:xfrm>
              <a:off x="1295" y="3796"/>
              <a:ext cx="366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30" name="Line 26">
              <a:extLst>
                <a:ext uri="{FF2B5EF4-FFF2-40B4-BE49-F238E27FC236}">
                  <a16:creationId xmlns:a16="http://schemas.microsoft.com/office/drawing/2014/main" id="{1FCCE585-1899-49A4-8AB6-0F406BDBE721}"/>
                </a:ext>
              </a:extLst>
            </p:cNvPr>
            <p:cNvSpPr>
              <a:spLocks noChangeShapeType="1"/>
            </p:cNvSpPr>
            <p:nvPr/>
          </p:nvSpPr>
          <p:spPr bwMode="auto">
            <a:xfrm flipV="1">
              <a:off x="1299" y="912"/>
              <a:ext cx="0" cy="288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31" name="Text Box 27">
              <a:extLst>
                <a:ext uri="{FF2B5EF4-FFF2-40B4-BE49-F238E27FC236}">
                  <a16:creationId xmlns:a16="http://schemas.microsoft.com/office/drawing/2014/main" id="{295A006E-D610-4476-8030-CCEC833028E6}"/>
                </a:ext>
              </a:extLst>
            </p:cNvPr>
            <p:cNvSpPr txBox="1">
              <a:spLocks noChangeArrowheads="1"/>
            </p:cNvSpPr>
            <p:nvPr/>
          </p:nvSpPr>
          <p:spPr bwMode="auto">
            <a:xfrm>
              <a:off x="3700" y="1103"/>
              <a:ext cx="1081" cy="419"/>
            </a:xfrm>
            <a:prstGeom prst="rect">
              <a:avLst/>
            </a:prstGeom>
            <a:solidFill>
              <a:schemeClr val="accent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52" tIns="276" rIns="552" bIns="276" anchor="ctr"/>
            <a:lstStyle>
              <a:lvl1pPr defTabSz="784225">
                <a:defRPr sz="3200">
                  <a:solidFill>
                    <a:schemeClr val="tx1"/>
                  </a:solidFill>
                  <a:latin typeface="Times New Roman" pitchFamily="18" charset="0"/>
                  <a:ea typeface="宋体" charset="-122"/>
                </a:defRPr>
              </a:lvl1pPr>
              <a:lvl2pPr marL="742950" indent="-285750" defTabSz="784225">
                <a:defRPr sz="3200">
                  <a:solidFill>
                    <a:schemeClr val="tx1"/>
                  </a:solidFill>
                  <a:latin typeface="Times New Roman" pitchFamily="18" charset="0"/>
                  <a:ea typeface="宋体" charset="-122"/>
                </a:defRPr>
              </a:lvl2pPr>
              <a:lvl3pPr marL="1143000" indent="-228600" defTabSz="784225">
                <a:defRPr sz="3200">
                  <a:solidFill>
                    <a:schemeClr val="tx1"/>
                  </a:solidFill>
                  <a:latin typeface="Times New Roman" pitchFamily="18" charset="0"/>
                  <a:ea typeface="宋体" charset="-122"/>
                </a:defRPr>
              </a:lvl3pPr>
              <a:lvl4pPr marL="1600200" indent="-228600" defTabSz="784225">
                <a:defRPr sz="3200">
                  <a:solidFill>
                    <a:schemeClr val="tx1"/>
                  </a:solidFill>
                  <a:latin typeface="Times New Roman" pitchFamily="18" charset="0"/>
                  <a:ea typeface="宋体" charset="-122"/>
                </a:defRPr>
              </a:lvl4pPr>
              <a:lvl5pPr marL="2057400" indent="-228600" defTabSz="784225">
                <a:defRPr sz="3200">
                  <a:solidFill>
                    <a:schemeClr val="tx1"/>
                  </a:solidFill>
                  <a:latin typeface="Times New Roman" pitchFamily="18" charset="0"/>
                  <a:ea typeface="宋体" charset="-122"/>
                </a:defRPr>
              </a:lvl5pPr>
              <a:lvl6pPr marL="2514600" indent="-228600" defTabSz="784225"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defTabSz="784225"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defTabSz="784225"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defTabSz="784225" eaLnBrk="0" fontAlgn="base" hangingPunct="0">
                <a:spcBef>
                  <a:spcPct val="0"/>
                </a:spcBef>
                <a:spcAft>
                  <a:spcPct val="0"/>
                </a:spcAft>
                <a:defRPr sz="3200">
                  <a:solidFill>
                    <a:schemeClr val="tx1"/>
                  </a:solidFill>
                  <a:latin typeface="Times New Roman" pitchFamily="18" charset="0"/>
                  <a:ea typeface="宋体" charset="-122"/>
                </a:defRPr>
              </a:lvl9pPr>
            </a:lstStyle>
            <a:p>
              <a:pPr algn="ctr" defTabSz="1045607" eaLnBrk="0" fontAlgn="base" hangingPunct="0">
                <a:spcBef>
                  <a:spcPct val="50000"/>
                </a:spcBef>
                <a:spcAft>
                  <a:spcPct val="0"/>
                </a:spcAft>
              </a:pPr>
              <a:r>
                <a:rPr lang="zh-CN" altLang="en-US" sz="2400" dirty="0">
                  <a:solidFill>
                    <a:srgbClr val="030F40"/>
                  </a:solidFill>
                  <a:latin typeface="微软雅黑" panose="020B0503020204020204" pitchFamily="34" charset="-122"/>
                  <a:ea typeface="微软雅黑" panose="020B0503020204020204" pitchFamily="34" charset="-122"/>
                  <a:cs typeface="Arial" pitchFamily="34" charset="0"/>
                </a:rPr>
                <a:t>超临界流体</a:t>
              </a:r>
            </a:p>
          </p:txBody>
        </p:sp>
        <p:sp>
          <p:nvSpPr>
            <p:cNvPr id="32" name="Text Box 28">
              <a:extLst>
                <a:ext uri="{FF2B5EF4-FFF2-40B4-BE49-F238E27FC236}">
                  <a16:creationId xmlns:a16="http://schemas.microsoft.com/office/drawing/2014/main" id="{2F468768-3820-47F2-B106-4B313E7CBEF7}"/>
                </a:ext>
              </a:extLst>
            </p:cNvPr>
            <p:cNvSpPr txBox="1">
              <a:spLocks noChangeArrowheads="1"/>
            </p:cNvSpPr>
            <p:nvPr/>
          </p:nvSpPr>
          <p:spPr bwMode="auto">
            <a:xfrm>
              <a:off x="2122" y="2962"/>
              <a:ext cx="471" cy="1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lnSpc>
                  <a:spcPct val="90000"/>
                </a:lnSpc>
                <a:spcBef>
                  <a:spcPct val="0"/>
                </a:spcBef>
                <a:spcAft>
                  <a:spcPct val="0"/>
                </a:spcAft>
              </a:pPr>
              <a:r>
                <a:rPr lang="zh-CN" altLang="en-US" sz="1867" dirty="0">
                  <a:solidFill>
                    <a:srgbClr val="000000"/>
                  </a:solidFill>
                  <a:latin typeface="微软雅黑" panose="020B0503020204020204" pitchFamily="34" charset="-122"/>
                  <a:ea typeface="微软雅黑" panose="020B0503020204020204" pitchFamily="34" charset="-122"/>
                  <a:cs typeface="Arial" pitchFamily="34" charset="0"/>
                </a:rPr>
                <a:t>三相点</a:t>
              </a:r>
            </a:p>
          </p:txBody>
        </p:sp>
        <p:sp>
          <p:nvSpPr>
            <p:cNvPr id="33" name="Text Box 29">
              <a:extLst>
                <a:ext uri="{FF2B5EF4-FFF2-40B4-BE49-F238E27FC236}">
                  <a16:creationId xmlns:a16="http://schemas.microsoft.com/office/drawing/2014/main" id="{049839C7-18E5-4FC4-AF55-64D9DF3A6C74}"/>
                </a:ext>
              </a:extLst>
            </p:cNvPr>
            <p:cNvSpPr txBox="1">
              <a:spLocks noChangeArrowheads="1"/>
            </p:cNvSpPr>
            <p:nvPr/>
          </p:nvSpPr>
          <p:spPr bwMode="auto">
            <a:xfrm>
              <a:off x="748" y="2174"/>
              <a:ext cx="540"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eaLnBrk="0" fontAlgn="base" hangingPunct="0">
                <a:spcBef>
                  <a:spcPct val="0"/>
                </a:spcBef>
                <a:spcAft>
                  <a:spcPct val="0"/>
                </a:spcAft>
                <a:defRPr sz="1600">
                  <a:solidFill>
                    <a:srgbClr val="1E4191"/>
                  </a:solidFill>
                  <a:latin typeface="GE Inspira Pitch" pitchFamily="34" charset="0"/>
                  <a:ea typeface="黑体" pitchFamily="2" charset="-122"/>
                </a:defRPr>
              </a:lvl1pPr>
              <a:lvl2pPr marL="742950" indent="-285750">
                <a:defRPr sz="3200">
                  <a:latin typeface="Times New Roman" pitchFamily="18" charset="0"/>
                  <a:ea typeface="宋体" charset="-122"/>
                </a:defRPr>
              </a:lvl2pPr>
              <a:lvl3pPr marL="1143000" indent="-228600">
                <a:defRPr sz="3200">
                  <a:latin typeface="Times New Roman" pitchFamily="18" charset="0"/>
                  <a:ea typeface="宋体" charset="-122"/>
                </a:defRPr>
              </a:lvl3pPr>
              <a:lvl4pPr marL="1600200" indent="-228600">
                <a:defRPr sz="3200">
                  <a:latin typeface="Times New Roman" pitchFamily="18" charset="0"/>
                  <a:ea typeface="宋体" charset="-122"/>
                </a:defRPr>
              </a:lvl4pPr>
              <a:lvl5pPr marL="2057400" indent="-228600">
                <a:defRPr sz="3200">
                  <a:latin typeface="Times New Roman" pitchFamily="18" charset="0"/>
                  <a:ea typeface="宋体" charset="-122"/>
                </a:defRPr>
              </a:lvl5pPr>
              <a:lvl6pPr marL="2514600" indent="-228600" eaLnBrk="0" fontAlgn="base" hangingPunct="0">
                <a:spcBef>
                  <a:spcPct val="0"/>
                </a:spcBef>
                <a:spcAft>
                  <a:spcPct val="0"/>
                </a:spcAft>
                <a:defRPr sz="3200">
                  <a:latin typeface="Times New Roman" pitchFamily="18" charset="0"/>
                  <a:ea typeface="宋体" charset="-122"/>
                </a:defRPr>
              </a:lvl6pPr>
              <a:lvl7pPr marL="2971800" indent="-228600" eaLnBrk="0" fontAlgn="base" hangingPunct="0">
                <a:spcBef>
                  <a:spcPct val="0"/>
                </a:spcBef>
                <a:spcAft>
                  <a:spcPct val="0"/>
                </a:spcAft>
                <a:defRPr sz="3200">
                  <a:latin typeface="Times New Roman" pitchFamily="18" charset="0"/>
                  <a:ea typeface="宋体" charset="-122"/>
                </a:defRPr>
              </a:lvl7pPr>
              <a:lvl8pPr marL="3429000" indent="-228600" eaLnBrk="0" fontAlgn="base" hangingPunct="0">
                <a:spcBef>
                  <a:spcPct val="0"/>
                </a:spcBef>
                <a:spcAft>
                  <a:spcPct val="0"/>
                </a:spcAft>
                <a:defRPr sz="3200">
                  <a:latin typeface="Times New Roman" pitchFamily="18" charset="0"/>
                  <a:ea typeface="宋体" charset="-122"/>
                </a:defRPr>
              </a:lvl8pPr>
              <a:lvl9pPr marL="3886200" indent="-228600" eaLnBrk="0" fontAlgn="base" hangingPunct="0">
                <a:spcBef>
                  <a:spcPct val="0"/>
                </a:spcBef>
                <a:spcAft>
                  <a:spcPct val="0"/>
                </a:spcAft>
                <a:defRPr sz="3200">
                  <a:latin typeface="Times New Roman" pitchFamily="18" charset="0"/>
                  <a:ea typeface="宋体" charset="-122"/>
                </a:defRPr>
              </a:lvl9pPr>
            </a:lstStyle>
            <a:p>
              <a:pPr defTabSz="1219170"/>
              <a:r>
                <a:rPr lang="en-US" altLang="zh-CN" sz="1867" dirty="0">
                  <a:solidFill>
                    <a:srgbClr val="000000"/>
                  </a:solidFill>
                  <a:latin typeface="Arial" panose="020B0604020202020204" pitchFamily="34" charset="0"/>
                  <a:ea typeface="微软雅黑" panose="020B0503020204020204" pitchFamily="34" charset="-122"/>
                  <a:cs typeface="Arial" pitchFamily="34" charset="0"/>
                </a:rPr>
                <a:t>15 psi</a:t>
              </a:r>
            </a:p>
          </p:txBody>
        </p:sp>
        <p:sp>
          <p:nvSpPr>
            <p:cNvPr id="34" name="Line 30">
              <a:extLst>
                <a:ext uri="{FF2B5EF4-FFF2-40B4-BE49-F238E27FC236}">
                  <a16:creationId xmlns:a16="http://schemas.microsoft.com/office/drawing/2014/main" id="{632E78C8-67A9-437D-A5CD-0810161FCC90}"/>
                </a:ext>
              </a:extLst>
            </p:cNvPr>
            <p:cNvSpPr>
              <a:spLocks noChangeShapeType="1"/>
            </p:cNvSpPr>
            <p:nvPr/>
          </p:nvSpPr>
          <p:spPr bwMode="auto">
            <a:xfrm>
              <a:off x="1293" y="2286"/>
              <a:ext cx="16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35" name="Line 31">
              <a:extLst>
                <a:ext uri="{FF2B5EF4-FFF2-40B4-BE49-F238E27FC236}">
                  <a16:creationId xmlns:a16="http://schemas.microsoft.com/office/drawing/2014/main" id="{ED5EEA60-8F38-4D1D-9FAB-314A109AC210}"/>
                </a:ext>
              </a:extLst>
            </p:cNvPr>
            <p:cNvSpPr>
              <a:spLocks noChangeShapeType="1"/>
            </p:cNvSpPr>
            <p:nvPr/>
          </p:nvSpPr>
          <p:spPr bwMode="auto">
            <a:xfrm>
              <a:off x="2936" y="2286"/>
              <a:ext cx="0" cy="14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36" name="Rectangle 32">
              <a:extLst>
                <a:ext uri="{FF2B5EF4-FFF2-40B4-BE49-F238E27FC236}">
                  <a16:creationId xmlns:a16="http://schemas.microsoft.com/office/drawing/2014/main" id="{AA30E1C1-9B00-4F93-9F88-8722FB91FF41}"/>
                </a:ext>
              </a:extLst>
            </p:cNvPr>
            <p:cNvSpPr>
              <a:spLocks noChangeArrowheads="1"/>
            </p:cNvSpPr>
            <p:nvPr/>
          </p:nvSpPr>
          <p:spPr bwMode="auto">
            <a:xfrm>
              <a:off x="1010" y="2420"/>
              <a:ext cx="261" cy="106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endParaRPr lang="zh-CN" altLang="en-US" sz="3733" dirty="0">
                <a:solidFill>
                  <a:srgbClr val="000000"/>
                </a:solidFill>
                <a:latin typeface="Arial" panose="020B0604020202020204" pitchFamily="34" charset="0"/>
                <a:ea typeface="微软雅黑" panose="020B0503020204020204" pitchFamily="34" charset="-122"/>
                <a:cs typeface="Arial" pitchFamily="34" charset="0"/>
              </a:endParaRPr>
            </a:p>
          </p:txBody>
        </p:sp>
        <p:sp>
          <p:nvSpPr>
            <p:cNvPr id="37" name="Text Box 33">
              <a:extLst>
                <a:ext uri="{FF2B5EF4-FFF2-40B4-BE49-F238E27FC236}">
                  <a16:creationId xmlns:a16="http://schemas.microsoft.com/office/drawing/2014/main" id="{15659A46-570A-4C26-9855-50A17AF6552C}"/>
                </a:ext>
              </a:extLst>
            </p:cNvPr>
            <p:cNvSpPr txBox="1">
              <a:spLocks noChangeArrowheads="1"/>
            </p:cNvSpPr>
            <p:nvPr/>
          </p:nvSpPr>
          <p:spPr bwMode="auto">
            <a:xfrm>
              <a:off x="3067" y="3295"/>
              <a:ext cx="74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lnSpc>
                  <a:spcPct val="95000"/>
                </a:lnSpc>
                <a:spcBef>
                  <a:spcPct val="0"/>
                </a:spcBef>
                <a:spcAft>
                  <a:spcPct val="0"/>
                </a:spcAft>
              </a:pPr>
              <a:r>
                <a:rPr lang="zh-CN" altLang="en-US" sz="1867" dirty="0">
                  <a:solidFill>
                    <a:srgbClr val="000000"/>
                  </a:solidFill>
                  <a:latin typeface="微软雅黑" panose="020B0503020204020204" pitchFamily="34" charset="-122"/>
                  <a:ea typeface="微软雅黑" panose="020B0503020204020204" pitchFamily="34" charset="-122"/>
                  <a:cs typeface="Arial" pitchFamily="34" charset="0"/>
                </a:rPr>
                <a:t>常规沸点</a:t>
              </a:r>
            </a:p>
          </p:txBody>
        </p:sp>
        <p:sp>
          <p:nvSpPr>
            <p:cNvPr id="38" name="Line 34">
              <a:extLst>
                <a:ext uri="{FF2B5EF4-FFF2-40B4-BE49-F238E27FC236}">
                  <a16:creationId xmlns:a16="http://schemas.microsoft.com/office/drawing/2014/main" id="{977253E4-6903-4D15-BD12-B726362175AF}"/>
                </a:ext>
              </a:extLst>
            </p:cNvPr>
            <p:cNvSpPr>
              <a:spLocks noChangeShapeType="1"/>
            </p:cNvSpPr>
            <p:nvPr/>
          </p:nvSpPr>
          <p:spPr bwMode="auto">
            <a:xfrm flipH="1">
              <a:off x="2923" y="3547"/>
              <a:ext cx="202" cy="26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39" name="Text Box 35">
              <a:extLst>
                <a:ext uri="{FF2B5EF4-FFF2-40B4-BE49-F238E27FC236}">
                  <a16:creationId xmlns:a16="http://schemas.microsoft.com/office/drawing/2014/main" id="{C0FE8C33-0D52-40D8-A697-F4222F5B0B80}"/>
                </a:ext>
              </a:extLst>
            </p:cNvPr>
            <p:cNvSpPr txBox="1">
              <a:spLocks noChangeArrowheads="1"/>
            </p:cNvSpPr>
            <p:nvPr/>
          </p:nvSpPr>
          <p:spPr bwMode="auto">
            <a:xfrm>
              <a:off x="501" y="1433"/>
              <a:ext cx="758"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spcBef>
                  <a:spcPct val="0"/>
                </a:spcBef>
                <a:spcAft>
                  <a:spcPct val="0"/>
                </a:spcAft>
              </a:pPr>
              <a:r>
                <a:rPr lang="en-US" altLang="zh-CN" sz="1867" dirty="0">
                  <a:solidFill>
                    <a:srgbClr val="000000"/>
                  </a:solidFill>
                  <a:latin typeface="Arial" panose="020B0604020202020204" pitchFamily="34" charset="0"/>
                  <a:ea typeface="微软雅黑" panose="020B0503020204020204" pitchFamily="34" charset="-122"/>
                  <a:cs typeface="Arial" pitchFamily="34" charset="0"/>
                </a:rPr>
                <a:t>3,200 psi</a:t>
              </a:r>
            </a:p>
          </p:txBody>
        </p:sp>
        <p:sp>
          <p:nvSpPr>
            <p:cNvPr id="40" name="Text Box 36">
              <a:extLst>
                <a:ext uri="{FF2B5EF4-FFF2-40B4-BE49-F238E27FC236}">
                  <a16:creationId xmlns:a16="http://schemas.microsoft.com/office/drawing/2014/main" id="{C49110B0-88F0-4630-9453-893B4FCDD804}"/>
                </a:ext>
              </a:extLst>
            </p:cNvPr>
            <p:cNvSpPr txBox="1">
              <a:spLocks noChangeArrowheads="1"/>
            </p:cNvSpPr>
            <p:nvPr/>
          </p:nvSpPr>
          <p:spPr bwMode="auto">
            <a:xfrm>
              <a:off x="3764" y="3533"/>
              <a:ext cx="560"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eaLnBrk="0" fontAlgn="base" hangingPunct="0">
                <a:spcBef>
                  <a:spcPct val="0"/>
                </a:spcBef>
                <a:spcAft>
                  <a:spcPct val="0"/>
                </a:spcAft>
                <a:defRPr sz="1600">
                  <a:solidFill>
                    <a:srgbClr val="1E4191"/>
                  </a:solidFill>
                  <a:latin typeface="GE Inspira Pitch" pitchFamily="34" charset="0"/>
                  <a:ea typeface="黑体" pitchFamily="2" charset="-122"/>
                </a:defRPr>
              </a:lvl1pPr>
              <a:lvl2pPr marL="742950" indent="-285750">
                <a:defRPr sz="3200">
                  <a:latin typeface="Times New Roman" pitchFamily="18" charset="0"/>
                  <a:ea typeface="宋体" charset="-122"/>
                </a:defRPr>
              </a:lvl2pPr>
              <a:lvl3pPr marL="1143000" indent="-228600">
                <a:defRPr sz="3200">
                  <a:latin typeface="Times New Roman" pitchFamily="18" charset="0"/>
                  <a:ea typeface="宋体" charset="-122"/>
                </a:defRPr>
              </a:lvl3pPr>
              <a:lvl4pPr marL="1600200" indent="-228600">
                <a:defRPr sz="3200">
                  <a:latin typeface="Times New Roman" pitchFamily="18" charset="0"/>
                  <a:ea typeface="宋体" charset="-122"/>
                </a:defRPr>
              </a:lvl4pPr>
              <a:lvl5pPr marL="2057400" indent="-228600">
                <a:defRPr sz="3200">
                  <a:latin typeface="Times New Roman" pitchFamily="18" charset="0"/>
                  <a:ea typeface="宋体" charset="-122"/>
                </a:defRPr>
              </a:lvl5pPr>
              <a:lvl6pPr marL="2514600" indent="-228600" eaLnBrk="0" fontAlgn="base" hangingPunct="0">
                <a:spcBef>
                  <a:spcPct val="0"/>
                </a:spcBef>
                <a:spcAft>
                  <a:spcPct val="0"/>
                </a:spcAft>
                <a:defRPr sz="3200">
                  <a:latin typeface="Times New Roman" pitchFamily="18" charset="0"/>
                  <a:ea typeface="宋体" charset="-122"/>
                </a:defRPr>
              </a:lvl6pPr>
              <a:lvl7pPr marL="2971800" indent="-228600" eaLnBrk="0" fontAlgn="base" hangingPunct="0">
                <a:spcBef>
                  <a:spcPct val="0"/>
                </a:spcBef>
                <a:spcAft>
                  <a:spcPct val="0"/>
                </a:spcAft>
                <a:defRPr sz="3200">
                  <a:latin typeface="Times New Roman" pitchFamily="18" charset="0"/>
                  <a:ea typeface="宋体" charset="-122"/>
                </a:defRPr>
              </a:lvl7pPr>
              <a:lvl8pPr marL="3429000" indent="-228600" eaLnBrk="0" fontAlgn="base" hangingPunct="0">
                <a:spcBef>
                  <a:spcPct val="0"/>
                </a:spcBef>
                <a:spcAft>
                  <a:spcPct val="0"/>
                </a:spcAft>
                <a:defRPr sz="3200">
                  <a:latin typeface="Times New Roman" pitchFamily="18" charset="0"/>
                  <a:ea typeface="宋体" charset="-122"/>
                </a:defRPr>
              </a:lvl8pPr>
              <a:lvl9pPr marL="3886200" indent="-228600" eaLnBrk="0" fontAlgn="base" hangingPunct="0">
                <a:spcBef>
                  <a:spcPct val="0"/>
                </a:spcBef>
                <a:spcAft>
                  <a:spcPct val="0"/>
                </a:spcAft>
                <a:defRPr sz="3200">
                  <a:latin typeface="Times New Roman" pitchFamily="18" charset="0"/>
                  <a:ea typeface="宋体" charset="-122"/>
                </a:defRPr>
              </a:lvl9pPr>
            </a:lstStyle>
            <a:p>
              <a:pPr defTabSz="1219170"/>
              <a:r>
                <a:rPr lang="en-US" altLang="zh-CN" sz="1867" dirty="0">
                  <a:solidFill>
                    <a:srgbClr val="000000"/>
                  </a:solidFill>
                  <a:latin typeface="Arial" panose="020B0604020202020204" pitchFamily="34" charset="0"/>
                  <a:ea typeface="微软雅黑" panose="020B0503020204020204" pitchFamily="34" charset="-122"/>
                  <a:cs typeface="Arial" pitchFamily="34" charset="0"/>
                </a:rPr>
                <a:t>375</a:t>
              </a:r>
              <a:r>
                <a:rPr lang="en-US" altLang="zh-CN" sz="1867" dirty="0">
                  <a:solidFill>
                    <a:srgbClr val="000000"/>
                  </a:solidFill>
                  <a:latin typeface="Arial" panose="020B0604020202020204" pitchFamily="34" charset="0"/>
                  <a:ea typeface="微软雅黑" panose="020B0503020204020204" pitchFamily="34" charset="-122"/>
                  <a:cs typeface="Arial" pitchFamily="34" charset="0"/>
                  <a:sym typeface="Symbol" pitchFamily="18" charset="2"/>
                </a:rPr>
                <a:t>C</a:t>
              </a:r>
              <a:endParaRPr lang="en-US" altLang="zh-CN" sz="1867" dirty="0">
                <a:solidFill>
                  <a:srgbClr val="000000"/>
                </a:solidFill>
                <a:latin typeface="Arial" panose="020B0604020202020204" pitchFamily="34" charset="0"/>
                <a:ea typeface="微软雅黑" panose="020B0503020204020204" pitchFamily="34" charset="-122"/>
                <a:cs typeface="Arial" pitchFamily="34" charset="0"/>
              </a:endParaRPr>
            </a:p>
          </p:txBody>
        </p:sp>
        <p:sp>
          <p:nvSpPr>
            <p:cNvPr id="41" name="Line 37">
              <a:extLst>
                <a:ext uri="{FF2B5EF4-FFF2-40B4-BE49-F238E27FC236}">
                  <a16:creationId xmlns:a16="http://schemas.microsoft.com/office/drawing/2014/main" id="{9641A75F-0D0E-4A0F-B180-6EC3A92F4560}"/>
                </a:ext>
              </a:extLst>
            </p:cNvPr>
            <p:cNvSpPr>
              <a:spLocks noChangeShapeType="1"/>
            </p:cNvSpPr>
            <p:nvPr/>
          </p:nvSpPr>
          <p:spPr bwMode="auto">
            <a:xfrm>
              <a:off x="1299" y="1551"/>
              <a:ext cx="23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42" name="Line 38">
              <a:extLst>
                <a:ext uri="{FF2B5EF4-FFF2-40B4-BE49-F238E27FC236}">
                  <a16:creationId xmlns:a16="http://schemas.microsoft.com/office/drawing/2014/main" id="{86F4E28D-CBA1-406D-BFC0-F4F6D1ED6738}"/>
                </a:ext>
              </a:extLst>
            </p:cNvPr>
            <p:cNvSpPr>
              <a:spLocks noChangeShapeType="1"/>
            </p:cNvSpPr>
            <p:nvPr/>
          </p:nvSpPr>
          <p:spPr bwMode="auto">
            <a:xfrm rot="-5400000">
              <a:off x="2591" y="2698"/>
              <a:ext cx="218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sp>
          <p:nvSpPr>
            <p:cNvPr id="43" name="Text Box 39">
              <a:extLst>
                <a:ext uri="{FF2B5EF4-FFF2-40B4-BE49-F238E27FC236}">
                  <a16:creationId xmlns:a16="http://schemas.microsoft.com/office/drawing/2014/main" id="{0D62D983-166A-4366-94CC-DC7B097800EA}"/>
                </a:ext>
              </a:extLst>
            </p:cNvPr>
            <p:cNvSpPr txBox="1">
              <a:spLocks noChangeArrowheads="1"/>
            </p:cNvSpPr>
            <p:nvPr/>
          </p:nvSpPr>
          <p:spPr bwMode="auto">
            <a:xfrm>
              <a:off x="3639" y="1641"/>
              <a:ext cx="610" cy="1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3200">
                  <a:solidFill>
                    <a:schemeClr val="tx1"/>
                  </a:solidFill>
                  <a:latin typeface="Times New Roman" pitchFamily="18" charset="0"/>
                  <a:ea typeface="宋体" charset="-122"/>
                </a:defRPr>
              </a:lvl1pPr>
              <a:lvl2pPr marL="742950" indent="-285750">
                <a:defRPr sz="3200">
                  <a:solidFill>
                    <a:schemeClr val="tx1"/>
                  </a:solidFill>
                  <a:latin typeface="Times New Roman" pitchFamily="18" charset="0"/>
                  <a:ea typeface="宋体" charset="-122"/>
                </a:defRPr>
              </a:lvl2pPr>
              <a:lvl3pPr marL="1143000" indent="-228600">
                <a:defRPr sz="3200">
                  <a:solidFill>
                    <a:schemeClr val="tx1"/>
                  </a:solidFill>
                  <a:latin typeface="Times New Roman" pitchFamily="18" charset="0"/>
                  <a:ea typeface="宋体" charset="-122"/>
                </a:defRPr>
              </a:lvl3pPr>
              <a:lvl4pPr marL="1600200" indent="-228600">
                <a:defRPr sz="3200">
                  <a:solidFill>
                    <a:schemeClr val="tx1"/>
                  </a:solidFill>
                  <a:latin typeface="Times New Roman" pitchFamily="18" charset="0"/>
                  <a:ea typeface="宋体" charset="-122"/>
                </a:defRPr>
              </a:lvl4pPr>
              <a:lvl5pPr marL="2057400" indent="-228600">
                <a:defRPr sz="32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sz="32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sz="32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sz="32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sz="3200">
                  <a:solidFill>
                    <a:schemeClr val="tx1"/>
                  </a:solidFill>
                  <a:latin typeface="Times New Roman" pitchFamily="18" charset="0"/>
                  <a:ea typeface="宋体" charset="-122"/>
                </a:defRPr>
              </a:lvl9pPr>
            </a:lstStyle>
            <a:p>
              <a:pPr defTabSz="1219170" eaLnBrk="0" fontAlgn="base" hangingPunct="0">
                <a:lnSpc>
                  <a:spcPct val="90000"/>
                </a:lnSpc>
                <a:spcBef>
                  <a:spcPct val="0"/>
                </a:spcBef>
                <a:spcAft>
                  <a:spcPct val="0"/>
                </a:spcAft>
              </a:pPr>
              <a:r>
                <a:rPr lang="zh-CN" altLang="en-US" sz="1867" dirty="0">
                  <a:solidFill>
                    <a:srgbClr val="000000"/>
                  </a:solidFill>
                  <a:latin typeface="微软雅黑" panose="020B0503020204020204" pitchFamily="34" charset="-122"/>
                  <a:ea typeface="微软雅黑" panose="020B0503020204020204" pitchFamily="34" charset="-122"/>
                  <a:cs typeface="Arial" pitchFamily="34" charset="0"/>
                </a:rPr>
                <a:t>临界点   </a:t>
              </a:r>
            </a:p>
          </p:txBody>
        </p:sp>
        <p:sp>
          <p:nvSpPr>
            <p:cNvPr id="44" name="Line 40">
              <a:extLst>
                <a:ext uri="{FF2B5EF4-FFF2-40B4-BE49-F238E27FC236}">
                  <a16:creationId xmlns:a16="http://schemas.microsoft.com/office/drawing/2014/main" id="{6A2352B1-7C8D-4A1A-914F-5C8AA505D888}"/>
                </a:ext>
              </a:extLst>
            </p:cNvPr>
            <p:cNvSpPr>
              <a:spLocks noChangeShapeType="1"/>
            </p:cNvSpPr>
            <p:nvPr/>
          </p:nvSpPr>
          <p:spPr bwMode="auto">
            <a:xfrm flipH="1">
              <a:off x="3668" y="3641"/>
              <a:ext cx="139" cy="1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zh-CN" altLang="en-US" sz="3733" dirty="0">
                <a:solidFill>
                  <a:srgbClr val="000000"/>
                </a:solidFill>
                <a:latin typeface="Arial" pitchFamily="34" charset="0"/>
                <a:ea typeface="微软雅黑" panose="020B0503020204020204" pitchFamily="34" charset="-122"/>
                <a:cs typeface="Arial" pitchFamily="34" charset="0"/>
              </a:endParaRPr>
            </a:p>
          </p:txBody>
        </p:sp>
      </p:grpSp>
      <p:sp>
        <p:nvSpPr>
          <p:cNvPr id="45" name="Rectangle 44">
            <a:extLst>
              <a:ext uri="{FF2B5EF4-FFF2-40B4-BE49-F238E27FC236}">
                <a16:creationId xmlns:a16="http://schemas.microsoft.com/office/drawing/2014/main" id="{07EC1197-6F7F-4AD5-BC63-8D0136605BA0}"/>
              </a:ext>
            </a:extLst>
          </p:cNvPr>
          <p:cNvSpPr/>
          <p:nvPr/>
        </p:nvSpPr>
        <p:spPr>
          <a:xfrm>
            <a:off x="7183667" y="3019582"/>
            <a:ext cx="4489284" cy="1930465"/>
          </a:xfrm>
          <a:prstGeom prst="rect">
            <a:avLst/>
          </a:prstGeom>
        </p:spPr>
        <p:txBody>
          <a:bodyPr wrap="square">
            <a:spAutoFit/>
          </a:bodyPr>
          <a:lstStyle/>
          <a:p>
            <a:pPr defTabSz="1219170" fontAlgn="base">
              <a:spcBef>
                <a:spcPct val="30000"/>
              </a:spcBef>
              <a:spcAft>
                <a:spcPct val="0"/>
              </a:spcAft>
            </a:pPr>
            <a:r>
              <a:rPr lang="zh-CN" altLang="en-US" sz="2133" dirty="0">
                <a:solidFill>
                  <a:srgbClr val="030F40"/>
                </a:solidFill>
                <a:latin typeface="微软雅黑" panose="020B0503020204020204" pitchFamily="34" charset="-122"/>
                <a:ea typeface="微软雅黑" panose="020B0503020204020204" pitchFamily="34" charset="-122"/>
                <a:cs typeface="Arial" pitchFamily="34" charset="0"/>
              </a:rPr>
              <a:t>超临界流体 </a:t>
            </a:r>
            <a:r>
              <a:rPr lang="en-US" altLang="zh-CN" sz="2133" dirty="0">
                <a:solidFill>
                  <a:srgbClr val="030F40"/>
                </a:solidFill>
                <a:latin typeface="微软雅黑" panose="020B0503020204020204" pitchFamily="34" charset="-122"/>
                <a:ea typeface="微软雅黑" panose="020B0503020204020204" pitchFamily="34" charset="-122"/>
                <a:cs typeface="Arial" pitchFamily="34" charset="0"/>
              </a:rPr>
              <a:t>— </a:t>
            </a:r>
            <a:r>
              <a:rPr lang="zh-CN" altLang="en-US" sz="2133" dirty="0">
                <a:solidFill>
                  <a:srgbClr val="030F40"/>
                </a:solidFill>
                <a:latin typeface="微软雅黑" panose="020B0503020204020204" pitchFamily="34" charset="-122"/>
                <a:ea typeface="微软雅黑" panose="020B0503020204020204" pitchFamily="34" charset="-122"/>
                <a:cs typeface="Arial" pitchFamily="34" charset="0"/>
              </a:rPr>
              <a:t>非气非液</a:t>
            </a:r>
          </a:p>
          <a:p>
            <a:pPr defTabSz="1219170" fontAlgn="base">
              <a:spcBef>
                <a:spcPct val="30000"/>
              </a:spcBef>
              <a:spcAft>
                <a:spcPct val="0"/>
              </a:spcAft>
            </a:pPr>
            <a:r>
              <a:rPr lang="zh-CN" altLang="en-US" sz="2133" dirty="0">
                <a:solidFill>
                  <a:srgbClr val="030F40"/>
                </a:solidFill>
                <a:latin typeface="微软雅黑" panose="020B0503020204020204" pitchFamily="34" charset="-122"/>
                <a:ea typeface="微软雅黑" panose="020B0503020204020204" pitchFamily="34" charset="-122"/>
                <a:cs typeface="Arial" pitchFamily="34" charset="0"/>
              </a:rPr>
              <a:t>快速反应 </a:t>
            </a:r>
            <a:r>
              <a:rPr lang="en-US" altLang="zh-CN" sz="2133" dirty="0">
                <a:solidFill>
                  <a:srgbClr val="030F40"/>
                </a:solidFill>
                <a:latin typeface="微软雅黑" panose="020B0503020204020204" pitchFamily="34" charset="-122"/>
                <a:ea typeface="微软雅黑" panose="020B0503020204020204" pitchFamily="34" charset="-122"/>
                <a:cs typeface="Arial" pitchFamily="34" charset="0"/>
              </a:rPr>
              <a:t>— </a:t>
            </a:r>
            <a:r>
              <a:rPr lang="zh-CN" altLang="en-US" sz="2133" dirty="0">
                <a:solidFill>
                  <a:srgbClr val="030F40"/>
                </a:solidFill>
                <a:latin typeface="微软雅黑" panose="020B0503020204020204" pitchFamily="34" charset="-122"/>
                <a:ea typeface="微软雅黑" panose="020B0503020204020204" pitchFamily="34" charset="-122"/>
                <a:cs typeface="Arial" pitchFamily="34" charset="0"/>
              </a:rPr>
              <a:t>由于低粘性、高扩散性，反应物快速传质</a:t>
            </a:r>
          </a:p>
          <a:p>
            <a:pPr defTabSz="1219170" fontAlgn="base">
              <a:spcBef>
                <a:spcPct val="30000"/>
              </a:spcBef>
              <a:spcAft>
                <a:spcPct val="0"/>
              </a:spcAft>
            </a:pPr>
            <a:r>
              <a:rPr lang="zh-CN" altLang="en-US" sz="2133" dirty="0">
                <a:solidFill>
                  <a:srgbClr val="030F40"/>
                </a:solidFill>
                <a:latin typeface="微软雅黑" panose="020B0503020204020204" pitchFamily="34" charset="-122"/>
                <a:ea typeface="微软雅黑" panose="020B0503020204020204" pitchFamily="34" charset="-122"/>
                <a:cs typeface="Arial" pitchFamily="34" charset="0"/>
              </a:rPr>
              <a:t>选择性 </a:t>
            </a:r>
            <a:r>
              <a:rPr lang="en-US" altLang="zh-CN" sz="2133" dirty="0">
                <a:solidFill>
                  <a:srgbClr val="030F40"/>
                </a:solidFill>
                <a:latin typeface="微软雅黑" panose="020B0503020204020204" pitchFamily="34" charset="-122"/>
                <a:ea typeface="微软雅黑" panose="020B0503020204020204" pitchFamily="34" charset="-122"/>
                <a:cs typeface="Arial" pitchFamily="34" charset="0"/>
              </a:rPr>
              <a:t>— </a:t>
            </a:r>
            <a:r>
              <a:rPr lang="zh-CN" altLang="en-US" sz="2133" dirty="0">
                <a:solidFill>
                  <a:srgbClr val="030F40"/>
                </a:solidFill>
                <a:latin typeface="微软雅黑" panose="020B0503020204020204" pitchFamily="34" charset="-122"/>
                <a:ea typeface="微软雅黑" panose="020B0503020204020204" pitchFamily="34" charset="-122"/>
                <a:cs typeface="Arial" pitchFamily="34" charset="0"/>
              </a:rPr>
              <a:t>由于无极性，有机物分解，但盐份不分解</a:t>
            </a:r>
          </a:p>
        </p:txBody>
      </p:sp>
    </p:spTree>
    <p:extLst>
      <p:ext uri="{BB962C8B-B14F-4D97-AF65-F5344CB8AC3E}">
        <p14:creationId xmlns:p14="http://schemas.microsoft.com/office/powerpoint/2010/main" val="261490961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004794-B1B8-444D-AFED-C1C6537608AF}"/>
              </a:ext>
            </a:extLst>
          </p:cNvPr>
          <p:cNvSpPr>
            <a:spLocks noGrp="1"/>
          </p:cNvSpPr>
          <p:nvPr>
            <p:ph type="body" sz="quarter" idx="13"/>
          </p:nvPr>
        </p:nvSpPr>
        <p:spPr/>
        <p:txBody>
          <a:bodyPr/>
          <a:lstStyle/>
          <a:p>
            <a:r>
              <a:rPr lang="en-US" altLang="zh-CN" dirty="0"/>
              <a:t>InnovOx </a:t>
            </a:r>
            <a:r>
              <a:rPr lang="zh-CN" altLang="en-US" dirty="0"/>
              <a:t>反应器 </a:t>
            </a:r>
          </a:p>
        </p:txBody>
      </p:sp>
      <p:sp>
        <p:nvSpPr>
          <p:cNvPr id="3" name="Slide Number Placeholder 2">
            <a:extLst>
              <a:ext uri="{FF2B5EF4-FFF2-40B4-BE49-F238E27FC236}">
                <a16:creationId xmlns:a16="http://schemas.microsoft.com/office/drawing/2014/main" id="{95EC639D-62ED-443B-98E7-ECAFAAE69748}"/>
              </a:ext>
            </a:extLst>
          </p:cNvPr>
          <p:cNvSpPr>
            <a:spLocks noGrp="1"/>
          </p:cNvSpPr>
          <p:nvPr>
            <p:ph type="sldNum" sz="quarter" idx="17"/>
          </p:nvPr>
        </p:nvSpPr>
        <p:spPr/>
        <p:txBody>
          <a:bodyPr/>
          <a:lstStyle/>
          <a:p>
            <a:pPr defTabSz="1219170" fontAlgn="base">
              <a:spcBef>
                <a:spcPct val="0"/>
              </a:spcBef>
              <a:spcAft>
                <a:spcPct val="0"/>
              </a:spcAft>
              <a:defRPr/>
            </a:pPr>
            <a:fld id="{3C519453-3659-6E4B-B03E-0C009BDEAAD6}" type="slidenum">
              <a:rPr lang="fr-FR">
                <a:solidFill>
                  <a:srgbClr val="AADC14"/>
                </a:solidFill>
                <a:latin typeface="Arial" pitchFamily="34" charset="0"/>
                <a:cs typeface="Arial" pitchFamily="34" charset="0"/>
              </a:rPr>
              <a:pPr defTabSz="1219170" fontAlgn="base">
                <a:spcBef>
                  <a:spcPct val="0"/>
                </a:spcBef>
                <a:spcAft>
                  <a:spcPct val="0"/>
                </a:spcAft>
                <a:defRPr/>
              </a:pPr>
              <a:t>24</a:t>
            </a:fld>
            <a:r>
              <a:rPr lang="fr-FR" dirty="0">
                <a:solidFill>
                  <a:srgbClr val="AADC14"/>
                </a:solidFill>
                <a:latin typeface="Arial" pitchFamily="34" charset="0"/>
                <a:cs typeface="Arial" pitchFamily="34" charset="0"/>
              </a:rPr>
              <a:t> |</a:t>
            </a:r>
          </a:p>
        </p:txBody>
      </p:sp>
      <p:grpSp>
        <p:nvGrpSpPr>
          <p:cNvPr id="6" name="Group 3">
            <a:extLst>
              <a:ext uri="{FF2B5EF4-FFF2-40B4-BE49-F238E27FC236}">
                <a16:creationId xmlns:a16="http://schemas.microsoft.com/office/drawing/2014/main" id="{423C9F51-6DFD-44F1-971D-0406832C635B}"/>
              </a:ext>
            </a:extLst>
          </p:cNvPr>
          <p:cNvGrpSpPr>
            <a:grpSpLocks/>
          </p:cNvGrpSpPr>
          <p:nvPr/>
        </p:nvGrpSpPr>
        <p:grpSpPr bwMode="auto">
          <a:xfrm>
            <a:off x="456141" y="1412777"/>
            <a:ext cx="10906128" cy="4497388"/>
            <a:chOff x="246" y="393"/>
            <a:chExt cx="6870" cy="2833"/>
          </a:xfrm>
        </p:grpSpPr>
        <p:grpSp>
          <p:nvGrpSpPr>
            <p:cNvPr id="7" name="Group 4">
              <a:extLst>
                <a:ext uri="{FF2B5EF4-FFF2-40B4-BE49-F238E27FC236}">
                  <a16:creationId xmlns:a16="http://schemas.microsoft.com/office/drawing/2014/main" id="{F774DA4E-C308-4D0B-8E2B-9EDBA358294F}"/>
                </a:ext>
              </a:extLst>
            </p:cNvPr>
            <p:cNvGrpSpPr>
              <a:grpSpLocks/>
            </p:cNvGrpSpPr>
            <p:nvPr/>
          </p:nvGrpSpPr>
          <p:grpSpPr bwMode="auto">
            <a:xfrm>
              <a:off x="246" y="393"/>
              <a:ext cx="5001" cy="2305"/>
              <a:chOff x="246" y="393"/>
              <a:chExt cx="5001" cy="2305"/>
            </a:xfrm>
          </p:grpSpPr>
          <p:pic>
            <p:nvPicPr>
              <p:cNvPr id="9" name="Picture 5">
                <a:extLst>
                  <a:ext uri="{FF2B5EF4-FFF2-40B4-BE49-F238E27FC236}">
                    <a16:creationId xmlns:a16="http://schemas.microsoft.com/office/drawing/2014/main" id="{B500A3A2-31BE-4D2E-83BD-6120EF5CB8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 y="821"/>
                <a:ext cx="4273" cy="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a:extLst>
                  <a:ext uri="{FF2B5EF4-FFF2-40B4-BE49-F238E27FC236}">
                    <a16:creationId xmlns:a16="http://schemas.microsoft.com/office/drawing/2014/main" id="{17FFAFA1-995D-497B-B4E4-275913053C2A}"/>
                  </a:ext>
                </a:extLst>
              </p:cNvPr>
              <p:cNvSpPr txBox="1">
                <a:spLocks noChangeArrowheads="1"/>
              </p:cNvSpPr>
              <p:nvPr/>
            </p:nvSpPr>
            <p:spPr bwMode="auto">
              <a:xfrm>
                <a:off x="3397" y="393"/>
                <a:ext cx="74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fontAlgn="base">
                  <a:spcBef>
                    <a:spcPct val="0"/>
                  </a:spcBef>
                  <a:spcAft>
                    <a:spcPct val="0"/>
                  </a:spcAft>
                </a:pPr>
                <a:r>
                  <a:rPr lang="en-US" sz="1600" b="1">
                    <a:solidFill>
                      <a:srgbClr val="030F40"/>
                    </a:solidFill>
                    <a:latin typeface="Arial" pitchFamily="34" charset="0"/>
                    <a:cs typeface="Arial" pitchFamily="34" charset="0"/>
                  </a:rPr>
                  <a:t>Ti Reactor</a:t>
                </a:r>
              </a:p>
              <a:p>
                <a:pPr defTabSz="1219170" fontAlgn="base">
                  <a:spcBef>
                    <a:spcPct val="0"/>
                  </a:spcBef>
                  <a:spcAft>
                    <a:spcPct val="0"/>
                  </a:spcAft>
                </a:pPr>
                <a:r>
                  <a:rPr lang="en-US" sz="1600">
                    <a:solidFill>
                      <a:srgbClr val="030F40"/>
                    </a:solidFill>
                    <a:latin typeface="Arial" pitchFamily="34" charset="0"/>
                    <a:cs typeface="Arial" pitchFamily="34" charset="0"/>
                  </a:rPr>
                  <a:t> 375</a:t>
                </a:r>
                <a:r>
                  <a:rPr lang="en-US" sz="1600">
                    <a:solidFill>
                      <a:srgbClr val="030F40"/>
                    </a:solidFill>
                    <a:latin typeface="Arial" pitchFamily="34" charset="0"/>
                    <a:cs typeface="Arial" pitchFamily="34" charset="0"/>
                    <a:sym typeface="Symbol" pitchFamily="18" charset="2"/>
                  </a:rPr>
                  <a:t> C</a:t>
                </a:r>
              </a:p>
              <a:p>
                <a:pPr defTabSz="1219170" fontAlgn="base">
                  <a:spcBef>
                    <a:spcPct val="0"/>
                  </a:spcBef>
                  <a:spcAft>
                    <a:spcPct val="0"/>
                  </a:spcAft>
                </a:pPr>
                <a:r>
                  <a:rPr lang="en-US" sz="1600">
                    <a:solidFill>
                      <a:srgbClr val="030F40"/>
                    </a:solidFill>
                    <a:latin typeface="Arial" pitchFamily="34" charset="0"/>
                    <a:cs typeface="Arial" pitchFamily="34" charset="0"/>
                    <a:sym typeface="Symbol" pitchFamily="18" charset="2"/>
                  </a:rPr>
                  <a:t> 3,200 psi</a:t>
                </a:r>
                <a:endParaRPr lang="en-US" sz="1600">
                  <a:solidFill>
                    <a:srgbClr val="030F40"/>
                  </a:solidFill>
                  <a:latin typeface="Arial" pitchFamily="34" charset="0"/>
                  <a:cs typeface="Arial" pitchFamily="34" charset="0"/>
                </a:endParaRPr>
              </a:p>
            </p:txBody>
          </p:sp>
          <p:sp>
            <p:nvSpPr>
              <p:cNvPr id="11" name="Text Box 7">
                <a:extLst>
                  <a:ext uri="{FF2B5EF4-FFF2-40B4-BE49-F238E27FC236}">
                    <a16:creationId xmlns:a16="http://schemas.microsoft.com/office/drawing/2014/main" id="{0356FAB4-824B-449B-A841-F937B5F86B97}"/>
                  </a:ext>
                </a:extLst>
              </p:cNvPr>
              <p:cNvSpPr txBox="1">
                <a:spLocks noChangeArrowheads="1"/>
              </p:cNvSpPr>
              <p:nvPr/>
            </p:nvSpPr>
            <p:spPr bwMode="auto">
              <a:xfrm>
                <a:off x="1982" y="2330"/>
                <a:ext cx="98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spcBef>
                    <a:spcPct val="0"/>
                  </a:spcBef>
                  <a:spcAft>
                    <a:spcPct val="0"/>
                  </a:spcAft>
                </a:pPr>
                <a:r>
                  <a:rPr lang="en-US" sz="1600" b="1">
                    <a:solidFill>
                      <a:srgbClr val="030F40"/>
                    </a:solidFill>
                    <a:latin typeface="Arial" pitchFamily="34" charset="0"/>
                    <a:cs typeface="Arial" pitchFamily="34" charset="0"/>
                  </a:rPr>
                  <a:t>High pressure</a:t>
                </a:r>
              </a:p>
              <a:p>
                <a:pPr algn="ctr" defTabSz="1219170" fontAlgn="base">
                  <a:spcBef>
                    <a:spcPct val="0"/>
                  </a:spcBef>
                  <a:spcAft>
                    <a:spcPct val="0"/>
                  </a:spcAft>
                </a:pPr>
                <a:r>
                  <a:rPr lang="en-US" sz="1600" b="1">
                    <a:solidFill>
                      <a:srgbClr val="030F40"/>
                    </a:solidFill>
                    <a:latin typeface="Arial" pitchFamily="34" charset="0"/>
                    <a:cs typeface="Arial" pitchFamily="34" charset="0"/>
                  </a:rPr>
                  <a:t>valves</a:t>
                </a:r>
              </a:p>
            </p:txBody>
          </p:sp>
          <p:sp>
            <p:nvSpPr>
              <p:cNvPr id="12" name="Text Box 8">
                <a:extLst>
                  <a:ext uri="{FF2B5EF4-FFF2-40B4-BE49-F238E27FC236}">
                    <a16:creationId xmlns:a16="http://schemas.microsoft.com/office/drawing/2014/main" id="{EBE2366B-DF12-4DB6-BF38-887A6585A57E}"/>
                  </a:ext>
                </a:extLst>
              </p:cNvPr>
              <p:cNvSpPr txBox="1">
                <a:spLocks noChangeArrowheads="1"/>
              </p:cNvSpPr>
              <p:nvPr/>
            </p:nvSpPr>
            <p:spPr bwMode="auto">
              <a:xfrm>
                <a:off x="1241" y="615"/>
                <a:ext cx="7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fontAlgn="base">
                  <a:spcBef>
                    <a:spcPct val="0"/>
                  </a:spcBef>
                  <a:spcAft>
                    <a:spcPct val="0"/>
                  </a:spcAft>
                </a:pPr>
                <a:r>
                  <a:rPr lang="en-US" sz="1600" b="1">
                    <a:solidFill>
                      <a:srgbClr val="030F40"/>
                    </a:solidFill>
                    <a:latin typeface="Arial" pitchFamily="34" charset="0"/>
                    <a:cs typeface="Arial" pitchFamily="34" charset="0"/>
                  </a:rPr>
                  <a:t>Thick Film</a:t>
                </a:r>
              </a:p>
              <a:p>
                <a:pPr defTabSz="1219170" fontAlgn="base">
                  <a:spcBef>
                    <a:spcPct val="0"/>
                  </a:spcBef>
                  <a:spcAft>
                    <a:spcPct val="0"/>
                  </a:spcAft>
                </a:pPr>
                <a:r>
                  <a:rPr lang="en-US" sz="1600" b="1">
                    <a:solidFill>
                      <a:srgbClr val="030F40"/>
                    </a:solidFill>
                    <a:latin typeface="Arial" pitchFamily="34" charset="0"/>
                    <a:cs typeface="Arial" pitchFamily="34" charset="0"/>
                  </a:rPr>
                  <a:t>Heater</a:t>
                </a:r>
              </a:p>
            </p:txBody>
          </p:sp>
          <p:sp>
            <p:nvSpPr>
              <p:cNvPr id="13" name="Line 9">
                <a:extLst>
                  <a:ext uri="{FF2B5EF4-FFF2-40B4-BE49-F238E27FC236}">
                    <a16:creationId xmlns:a16="http://schemas.microsoft.com/office/drawing/2014/main" id="{88E25B0E-57C8-4B3F-BC38-D9900CC3B21F}"/>
                  </a:ext>
                </a:extLst>
              </p:cNvPr>
              <p:cNvSpPr>
                <a:spLocks noChangeShapeType="1"/>
              </p:cNvSpPr>
              <p:nvPr/>
            </p:nvSpPr>
            <p:spPr bwMode="auto">
              <a:xfrm flipV="1">
                <a:off x="2753" y="1666"/>
                <a:ext cx="607" cy="66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14" name="Line 10">
                <a:extLst>
                  <a:ext uri="{FF2B5EF4-FFF2-40B4-BE49-F238E27FC236}">
                    <a16:creationId xmlns:a16="http://schemas.microsoft.com/office/drawing/2014/main" id="{E0BBAE40-5164-48D6-804E-8C6C0460B0B9}"/>
                  </a:ext>
                </a:extLst>
              </p:cNvPr>
              <p:cNvSpPr>
                <a:spLocks noChangeShapeType="1"/>
              </p:cNvSpPr>
              <p:nvPr/>
            </p:nvSpPr>
            <p:spPr bwMode="auto">
              <a:xfrm flipH="1" flipV="1">
                <a:off x="1232" y="1630"/>
                <a:ext cx="975" cy="70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15" name="Line 11">
                <a:extLst>
                  <a:ext uri="{FF2B5EF4-FFF2-40B4-BE49-F238E27FC236}">
                    <a16:creationId xmlns:a16="http://schemas.microsoft.com/office/drawing/2014/main" id="{ACD5579D-CDA7-4EDF-8DF9-61DE4BCB921D}"/>
                  </a:ext>
                </a:extLst>
              </p:cNvPr>
              <p:cNvSpPr>
                <a:spLocks noChangeShapeType="1"/>
              </p:cNvSpPr>
              <p:nvPr/>
            </p:nvSpPr>
            <p:spPr bwMode="auto">
              <a:xfrm flipH="1">
                <a:off x="3384" y="839"/>
                <a:ext cx="54" cy="41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16" name="Line 12">
                <a:extLst>
                  <a:ext uri="{FF2B5EF4-FFF2-40B4-BE49-F238E27FC236}">
                    <a16:creationId xmlns:a16="http://schemas.microsoft.com/office/drawing/2014/main" id="{E1EE2689-F69D-4CF2-A184-38FF567CE486}"/>
                  </a:ext>
                </a:extLst>
              </p:cNvPr>
              <p:cNvSpPr>
                <a:spLocks noChangeShapeType="1"/>
              </p:cNvSpPr>
              <p:nvPr/>
            </p:nvSpPr>
            <p:spPr bwMode="auto">
              <a:xfrm flipH="1">
                <a:off x="1017" y="864"/>
                <a:ext cx="243" cy="32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17" name="Line 13">
                <a:extLst>
                  <a:ext uri="{FF2B5EF4-FFF2-40B4-BE49-F238E27FC236}">
                    <a16:creationId xmlns:a16="http://schemas.microsoft.com/office/drawing/2014/main" id="{CBF28048-4EE7-443F-AC30-7AF5C543927B}"/>
                  </a:ext>
                </a:extLst>
              </p:cNvPr>
              <p:cNvSpPr>
                <a:spLocks noChangeShapeType="1"/>
              </p:cNvSpPr>
              <p:nvPr/>
            </p:nvSpPr>
            <p:spPr bwMode="auto">
              <a:xfrm>
                <a:off x="1633" y="1966"/>
                <a:ext cx="171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18" name="Text Box 14">
                <a:extLst>
                  <a:ext uri="{FF2B5EF4-FFF2-40B4-BE49-F238E27FC236}">
                    <a16:creationId xmlns:a16="http://schemas.microsoft.com/office/drawing/2014/main" id="{DBD25F49-C724-45DD-A113-DCC838882EAE}"/>
                  </a:ext>
                </a:extLst>
              </p:cNvPr>
              <p:cNvSpPr txBox="1">
                <a:spLocks noChangeArrowheads="1"/>
              </p:cNvSpPr>
              <p:nvPr/>
            </p:nvSpPr>
            <p:spPr bwMode="auto">
              <a:xfrm>
                <a:off x="4384" y="1014"/>
                <a:ext cx="86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1219170" fontAlgn="base">
                  <a:spcBef>
                    <a:spcPct val="0"/>
                  </a:spcBef>
                  <a:spcAft>
                    <a:spcPct val="0"/>
                  </a:spcAft>
                </a:pPr>
                <a:r>
                  <a:rPr lang="en-US" sz="1600" b="1">
                    <a:solidFill>
                      <a:srgbClr val="030F40"/>
                    </a:solidFill>
                    <a:latin typeface="Arial" pitchFamily="34" charset="0"/>
                    <a:cs typeface="Arial" pitchFamily="34" charset="0"/>
                  </a:rPr>
                  <a:t>Cooling Fan</a:t>
                </a:r>
              </a:p>
              <a:p>
                <a:pPr algn="ctr" defTabSz="1219170" fontAlgn="base">
                  <a:spcBef>
                    <a:spcPct val="0"/>
                  </a:spcBef>
                  <a:spcAft>
                    <a:spcPct val="0"/>
                  </a:spcAft>
                </a:pPr>
                <a:r>
                  <a:rPr lang="en-US" sz="1600">
                    <a:solidFill>
                      <a:srgbClr val="030F40"/>
                    </a:solidFill>
                    <a:latin typeface="Arial" pitchFamily="34" charset="0"/>
                    <a:cs typeface="Arial" pitchFamily="34" charset="0"/>
                  </a:rPr>
                  <a:t>(not shown)</a:t>
                </a:r>
              </a:p>
            </p:txBody>
          </p:sp>
          <p:sp>
            <p:nvSpPr>
              <p:cNvPr id="19" name="AutoShape 15">
                <a:extLst>
                  <a:ext uri="{FF2B5EF4-FFF2-40B4-BE49-F238E27FC236}">
                    <a16:creationId xmlns:a16="http://schemas.microsoft.com/office/drawing/2014/main" id="{EA9AD4D2-0D65-42AD-A6DD-98F350DD3A5E}"/>
                  </a:ext>
                </a:extLst>
              </p:cNvPr>
              <p:cNvSpPr>
                <a:spLocks noChangeArrowheads="1"/>
              </p:cNvSpPr>
              <p:nvPr/>
            </p:nvSpPr>
            <p:spPr bwMode="auto">
              <a:xfrm>
                <a:off x="3848" y="1064"/>
                <a:ext cx="400" cy="272"/>
              </a:xfrm>
              <a:prstGeom prst="leftArrow">
                <a:avLst>
                  <a:gd name="adj1" fmla="val 50000"/>
                  <a:gd name="adj2" fmla="val 3676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9170" fontAlgn="base">
                  <a:spcBef>
                    <a:spcPct val="0"/>
                  </a:spcBef>
                  <a:spcAft>
                    <a:spcPct val="0"/>
                  </a:spcAft>
                </a:pPr>
                <a:r>
                  <a:rPr lang="en-US">
                    <a:solidFill>
                      <a:srgbClr val="030F40"/>
                    </a:solidFill>
                    <a:latin typeface="Arial" pitchFamily="34" charset="0"/>
                    <a:cs typeface="Arial" pitchFamily="34" charset="0"/>
                  </a:rPr>
                  <a:t>Air</a:t>
                </a:r>
              </a:p>
            </p:txBody>
          </p:sp>
          <p:sp>
            <p:nvSpPr>
              <p:cNvPr id="20" name="Rectangle 16">
                <a:extLst>
                  <a:ext uri="{FF2B5EF4-FFF2-40B4-BE49-F238E27FC236}">
                    <a16:creationId xmlns:a16="http://schemas.microsoft.com/office/drawing/2014/main" id="{21C2C88E-0493-4EDC-BA17-A9A131284EF0}"/>
                  </a:ext>
                </a:extLst>
              </p:cNvPr>
              <p:cNvSpPr>
                <a:spLocks noChangeArrowheads="1"/>
              </p:cNvSpPr>
              <p:nvPr/>
            </p:nvSpPr>
            <p:spPr bwMode="auto">
              <a:xfrm>
                <a:off x="3221" y="1593"/>
                <a:ext cx="123" cy="30"/>
              </a:xfrm>
              <a:prstGeom prst="rect">
                <a:avLst/>
              </a:prstGeom>
              <a:solidFill>
                <a:srgbClr val="4C4C4C"/>
              </a:solidFill>
              <a:ln w="9525">
                <a:solidFill>
                  <a:srgbClr val="4C4C4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21" name="Rectangle 17">
                <a:extLst>
                  <a:ext uri="{FF2B5EF4-FFF2-40B4-BE49-F238E27FC236}">
                    <a16:creationId xmlns:a16="http://schemas.microsoft.com/office/drawing/2014/main" id="{28BA44CA-C918-4E70-BF3F-8CAA1F1474BD}"/>
                  </a:ext>
                </a:extLst>
              </p:cNvPr>
              <p:cNvSpPr>
                <a:spLocks noChangeArrowheads="1"/>
              </p:cNvSpPr>
              <p:nvPr/>
            </p:nvSpPr>
            <p:spPr bwMode="auto">
              <a:xfrm>
                <a:off x="3473" y="1593"/>
                <a:ext cx="123" cy="30"/>
              </a:xfrm>
              <a:prstGeom prst="rect">
                <a:avLst/>
              </a:prstGeom>
              <a:solidFill>
                <a:srgbClr val="4C4C4C"/>
              </a:solidFill>
              <a:ln w="9525">
                <a:solidFill>
                  <a:srgbClr val="4C4C4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22" name="Rectangle 18">
                <a:extLst>
                  <a:ext uri="{FF2B5EF4-FFF2-40B4-BE49-F238E27FC236}">
                    <a16:creationId xmlns:a16="http://schemas.microsoft.com/office/drawing/2014/main" id="{C17AF233-CC7F-4E6C-BDF3-16E1CB4A4FA8}"/>
                  </a:ext>
                </a:extLst>
              </p:cNvPr>
              <p:cNvSpPr>
                <a:spLocks noChangeArrowheads="1"/>
              </p:cNvSpPr>
              <p:nvPr/>
            </p:nvSpPr>
            <p:spPr bwMode="auto">
              <a:xfrm>
                <a:off x="1142" y="1593"/>
                <a:ext cx="131" cy="30"/>
              </a:xfrm>
              <a:prstGeom prst="rect">
                <a:avLst/>
              </a:prstGeom>
              <a:solidFill>
                <a:srgbClr val="4C4C4C"/>
              </a:solidFill>
              <a:ln w="9525">
                <a:solidFill>
                  <a:srgbClr val="4C4C4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sp>
            <p:nvSpPr>
              <p:cNvPr id="23" name="Rectangle 19">
                <a:extLst>
                  <a:ext uri="{FF2B5EF4-FFF2-40B4-BE49-F238E27FC236}">
                    <a16:creationId xmlns:a16="http://schemas.microsoft.com/office/drawing/2014/main" id="{410096A7-4F98-4409-9456-6A191C7891AB}"/>
                  </a:ext>
                </a:extLst>
              </p:cNvPr>
              <p:cNvSpPr>
                <a:spLocks noChangeArrowheads="1"/>
              </p:cNvSpPr>
              <p:nvPr/>
            </p:nvSpPr>
            <p:spPr bwMode="auto">
              <a:xfrm>
                <a:off x="886" y="1593"/>
                <a:ext cx="131" cy="30"/>
              </a:xfrm>
              <a:prstGeom prst="rect">
                <a:avLst/>
              </a:prstGeom>
              <a:solidFill>
                <a:srgbClr val="4C4C4C"/>
              </a:solidFill>
              <a:ln w="9525">
                <a:solidFill>
                  <a:srgbClr val="4C4C4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pPr>
                <a:endParaRPr lang="en-US" sz="2400">
                  <a:solidFill>
                    <a:srgbClr val="030F40"/>
                  </a:solidFill>
                  <a:latin typeface="Arial" pitchFamily="34" charset="0"/>
                  <a:cs typeface="Arial" pitchFamily="34" charset="0"/>
                </a:endParaRPr>
              </a:p>
            </p:txBody>
          </p:sp>
        </p:grpSp>
        <p:pic>
          <p:nvPicPr>
            <p:cNvPr id="8" name="Picture 20">
              <a:extLst>
                <a:ext uri="{FF2B5EF4-FFF2-40B4-BE49-F238E27FC236}">
                  <a16:creationId xmlns:a16="http://schemas.microsoft.com/office/drawing/2014/main" id="{DFE84669-16E3-4414-A6B4-E012F2C75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11914" r="28235"/>
            <a:stretch>
              <a:fillRect/>
            </a:stretch>
          </p:blipFill>
          <p:spPr bwMode="auto">
            <a:xfrm>
              <a:off x="5198" y="1924"/>
              <a:ext cx="1918" cy="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ounded Rectangle 1">
            <a:extLst>
              <a:ext uri="{FF2B5EF4-FFF2-40B4-BE49-F238E27FC236}">
                <a16:creationId xmlns:a16="http://schemas.microsoft.com/office/drawing/2014/main" id="{EE97A78D-A1EA-42CB-BB3A-D47D08F503FE}"/>
              </a:ext>
            </a:extLst>
          </p:cNvPr>
          <p:cNvSpPr/>
          <p:nvPr/>
        </p:nvSpPr>
        <p:spPr>
          <a:xfrm>
            <a:off x="8624999" y="1329619"/>
            <a:ext cx="2683823" cy="74436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zh-CN" altLang="en-US" sz="3200" b="1" dirty="0">
                <a:solidFill>
                  <a:srgbClr val="030F40"/>
                </a:solidFill>
                <a:latin typeface="微软雅黑" panose="020B0503020204020204" pitchFamily="34" charset="-122"/>
                <a:ea typeface="微软雅黑" panose="020B0503020204020204" pitchFamily="34" charset="-122"/>
              </a:rPr>
              <a:t>自清洁</a:t>
            </a:r>
          </a:p>
        </p:txBody>
      </p:sp>
    </p:spTree>
    <p:extLst>
      <p:ext uri="{BB962C8B-B14F-4D97-AF65-F5344CB8AC3E}">
        <p14:creationId xmlns:p14="http://schemas.microsoft.com/office/powerpoint/2010/main" val="178982995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B120D-347C-44F2-9701-3AF74824EF2D}"/>
              </a:ext>
            </a:extLst>
          </p:cNvPr>
          <p:cNvSpPr>
            <a:spLocks noGrp="1"/>
          </p:cNvSpPr>
          <p:nvPr>
            <p:ph type="body" sz="quarter" idx="14"/>
          </p:nvPr>
        </p:nvSpPr>
        <p:spPr/>
        <p:txBody>
          <a:bodyPr/>
          <a:lstStyle/>
          <a:p>
            <a:r>
              <a:rPr lang="zh-CN" altLang="en-US" dirty="0"/>
              <a:t>传统</a:t>
            </a:r>
            <a:r>
              <a:rPr lang="en-US" altLang="zh-CN" dirty="0"/>
              <a:t>NDIR</a:t>
            </a:r>
            <a:endParaRPr lang="zh-CN" altLang="en-US" dirty="0"/>
          </a:p>
        </p:txBody>
      </p:sp>
      <p:sp>
        <p:nvSpPr>
          <p:cNvPr id="5" name="Footer Placeholder 4">
            <a:extLst>
              <a:ext uri="{FF2B5EF4-FFF2-40B4-BE49-F238E27FC236}">
                <a16:creationId xmlns:a16="http://schemas.microsoft.com/office/drawing/2014/main" id="{F86053AA-0C36-44BD-9194-F66A331B9E36}"/>
              </a:ext>
            </a:extLst>
          </p:cNvPr>
          <p:cNvSpPr>
            <a:spLocks noGrp="1"/>
          </p:cNvSpPr>
          <p:nvPr>
            <p:ph type="ftr" sz="quarter" idx="18"/>
          </p:nvPr>
        </p:nvSpPr>
        <p:spPr/>
        <p:txBody>
          <a:bodyPr/>
          <a:lstStyle/>
          <a:p>
            <a:endParaRPr lang="en-GB" altLang="fr-FR" noProof="0" dirty="0"/>
          </a:p>
        </p:txBody>
      </p:sp>
      <p:sp>
        <p:nvSpPr>
          <p:cNvPr id="6" name="Slide Number Placeholder 5">
            <a:extLst>
              <a:ext uri="{FF2B5EF4-FFF2-40B4-BE49-F238E27FC236}">
                <a16:creationId xmlns:a16="http://schemas.microsoft.com/office/drawing/2014/main" id="{926B4EDB-DEB0-46C6-BF86-6DF3EF0841DC}"/>
              </a:ext>
            </a:extLst>
          </p:cNvPr>
          <p:cNvSpPr>
            <a:spLocks noGrp="1"/>
          </p:cNvSpPr>
          <p:nvPr>
            <p:ph type="sldNum" sz="quarter" idx="19"/>
          </p:nvPr>
        </p:nvSpPr>
        <p:spPr/>
        <p:txBody>
          <a:bodyPr/>
          <a:lstStyle/>
          <a:p>
            <a:fld id="{F002F169-18FD-44E9-97D3-E92CE43342A9}" type="slidenum">
              <a:rPr lang="en-GB" altLang="fr-FR" noProof="0" smtClean="0"/>
              <a:pPr/>
              <a:t>25</a:t>
            </a:fld>
            <a:r>
              <a:rPr lang="en-GB" altLang="fr-FR" noProof="0"/>
              <a:t> I</a:t>
            </a:r>
            <a:endParaRPr lang="en-GB" altLang="fr-FR" noProof="0" dirty="0"/>
          </a:p>
        </p:txBody>
      </p:sp>
      <p:grpSp>
        <p:nvGrpSpPr>
          <p:cNvPr id="10" name="Group 9">
            <a:extLst>
              <a:ext uri="{FF2B5EF4-FFF2-40B4-BE49-F238E27FC236}">
                <a16:creationId xmlns:a16="http://schemas.microsoft.com/office/drawing/2014/main" id="{38EC7B95-8E7D-4F52-B169-B513066D2880}"/>
              </a:ext>
            </a:extLst>
          </p:cNvPr>
          <p:cNvGrpSpPr/>
          <p:nvPr/>
        </p:nvGrpSpPr>
        <p:grpSpPr>
          <a:xfrm>
            <a:off x="623392" y="452967"/>
            <a:ext cx="7829152" cy="5624984"/>
            <a:chOff x="1412081" y="390792"/>
            <a:chExt cx="5871864" cy="4218738"/>
          </a:xfrm>
        </p:grpSpPr>
        <p:pic>
          <p:nvPicPr>
            <p:cNvPr id="14" name="Picture 2">
              <a:extLst>
                <a:ext uri="{FF2B5EF4-FFF2-40B4-BE49-F238E27FC236}">
                  <a16:creationId xmlns:a16="http://schemas.microsoft.com/office/drawing/2014/main" id="{8982F1D6-EFE1-46F8-8702-13650FD277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0057" y="1156531"/>
              <a:ext cx="5423888" cy="34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06401D97-D33C-4675-BDAC-A385871FDEC2}"/>
                </a:ext>
              </a:extLst>
            </p:cNvPr>
            <p:cNvSpPr/>
            <p:nvPr/>
          </p:nvSpPr>
          <p:spPr>
            <a:xfrm>
              <a:off x="5544108" y="390792"/>
              <a:ext cx="432048" cy="10537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r>
                <a:rPr lang="zh-CN" altLang="en-US" dirty="0">
                  <a:solidFill>
                    <a:srgbClr val="030F40"/>
                  </a:solidFill>
                  <a:latin typeface="Arial"/>
                </a:rPr>
                <a:t>卤素肼</a:t>
              </a:r>
            </a:p>
          </p:txBody>
        </p:sp>
        <p:sp>
          <p:nvSpPr>
            <p:cNvPr id="16" name="Callout: Bent Line 15">
              <a:extLst>
                <a:ext uri="{FF2B5EF4-FFF2-40B4-BE49-F238E27FC236}">
                  <a16:creationId xmlns:a16="http://schemas.microsoft.com/office/drawing/2014/main" id="{CF879CB5-F0B4-4ABC-BBE3-43E346195501}"/>
                </a:ext>
              </a:extLst>
            </p:cNvPr>
            <p:cNvSpPr/>
            <p:nvPr/>
          </p:nvSpPr>
          <p:spPr>
            <a:xfrm flipH="1">
              <a:off x="4166965" y="1441942"/>
              <a:ext cx="951722" cy="452107"/>
            </a:xfrm>
            <a:prstGeom prst="borderCallout2">
              <a:avLst>
                <a:gd name="adj1" fmla="val 18750"/>
                <a:gd name="adj2" fmla="val -8333"/>
                <a:gd name="adj3" fmla="val 18750"/>
                <a:gd name="adj4" fmla="val -16667"/>
                <a:gd name="adj5" fmla="val 204850"/>
                <a:gd name="adj6" fmla="val -4139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r>
                <a:rPr lang="zh-CN" altLang="en-US" dirty="0">
                  <a:solidFill>
                    <a:srgbClr val="030F40"/>
                  </a:solidFill>
                  <a:latin typeface="Arial"/>
                </a:rPr>
                <a:t>镀金涂层</a:t>
              </a:r>
            </a:p>
          </p:txBody>
        </p:sp>
        <p:sp>
          <p:nvSpPr>
            <p:cNvPr id="17" name="Callout: Bent Line 16">
              <a:extLst>
                <a:ext uri="{FF2B5EF4-FFF2-40B4-BE49-F238E27FC236}">
                  <a16:creationId xmlns:a16="http://schemas.microsoft.com/office/drawing/2014/main" id="{45069CE7-A700-4DC2-9147-0BA2A8855956}"/>
                </a:ext>
              </a:extLst>
            </p:cNvPr>
            <p:cNvSpPr/>
            <p:nvPr/>
          </p:nvSpPr>
          <p:spPr>
            <a:xfrm flipH="1">
              <a:off x="1412081" y="1649007"/>
              <a:ext cx="1114355" cy="452107"/>
            </a:xfrm>
            <a:prstGeom prst="borderCallout2">
              <a:avLst>
                <a:gd name="adj1" fmla="val 18750"/>
                <a:gd name="adj2" fmla="val -8333"/>
                <a:gd name="adj3" fmla="val 18750"/>
                <a:gd name="adj4" fmla="val -16667"/>
                <a:gd name="adj5" fmla="val 313993"/>
                <a:gd name="adj6" fmla="val -390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r>
                <a:rPr lang="zh-CN" altLang="en-US" dirty="0">
                  <a:solidFill>
                    <a:srgbClr val="030F40"/>
                  </a:solidFill>
                  <a:latin typeface="Arial"/>
                </a:rPr>
                <a:t>轴承稳定性</a:t>
              </a:r>
            </a:p>
          </p:txBody>
        </p:sp>
        <p:sp>
          <p:nvSpPr>
            <p:cNvPr id="18" name="Callout: Bent Line 17">
              <a:extLst>
                <a:ext uri="{FF2B5EF4-FFF2-40B4-BE49-F238E27FC236}">
                  <a16:creationId xmlns:a16="http://schemas.microsoft.com/office/drawing/2014/main" id="{1A0CCDB0-F721-4E51-8184-2686AD89BFCA}"/>
                </a:ext>
              </a:extLst>
            </p:cNvPr>
            <p:cNvSpPr/>
            <p:nvPr/>
          </p:nvSpPr>
          <p:spPr>
            <a:xfrm>
              <a:off x="4942377" y="4090988"/>
              <a:ext cx="1303810" cy="488259"/>
            </a:xfrm>
            <a:prstGeom prst="borderCallout2">
              <a:avLst>
                <a:gd name="adj1" fmla="val 18750"/>
                <a:gd name="adj2" fmla="val -8333"/>
                <a:gd name="adj3" fmla="val 18750"/>
                <a:gd name="adj4" fmla="val -16667"/>
                <a:gd name="adj5" fmla="val -62352"/>
                <a:gd name="adj6" fmla="val -9222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r>
                <a:rPr lang="zh-CN" altLang="en-US" dirty="0">
                  <a:solidFill>
                    <a:srgbClr val="030F40"/>
                  </a:solidFill>
                  <a:latin typeface="Arial"/>
                </a:rPr>
                <a:t>光栅狭缝宽度</a:t>
              </a:r>
            </a:p>
          </p:txBody>
        </p:sp>
      </p:grpSp>
      <p:sp>
        <p:nvSpPr>
          <p:cNvPr id="3" name="TextBox 2">
            <a:extLst>
              <a:ext uri="{FF2B5EF4-FFF2-40B4-BE49-F238E27FC236}">
                <a16:creationId xmlns:a16="http://schemas.microsoft.com/office/drawing/2014/main" id="{69525DFD-2252-4111-82A6-109049B8878A}"/>
              </a:ext>
            </a:extLst>
          </p:cNvPr>
          <p:cNvSpPr txBox="1"/>
          <p:nvPr/>
        </p:nvSpPr>
        <p:spPr>
          <a:xfrm>
            <a:off x="8346900" y="829767"/>
            <a:ext cx="3310522" cy="1713033"/>
          </a:xfrm>
          <a:prstGeom prst="rect">
            <a:avLst/>
          </a:prstGeom>
          <a:noFill/>
        </p:spPr>
        <p:txBody>
          <a:bodyPr wrap="none" rtlCol="0">
            <a:spAutoFit/>
          </a:bodyPr>
          <a:lstStyle/>
          <a:p>
            <a:pPr marL="380990" indent="-380990">
              <a:spcAft>
                <a:spcPts val="800"/>
              </a:spcAft>
              <a:buFont typeface="Arial" panose="020B0604020202020204" pitchFamily="34" charset="0"/>
              <a:buChar char="•"/>
            </a:pPr>
            <a:r>
              <a:rPr lang="zh-CN" altLang="en-US" sz="2133" dirty="0">
                <a:solidFill>
                  <a:schemeClr val="accent5"/>
                </a:solidFill>
              </a:rPr>
              <a:t>卤素肼频繁维护</a:t>
            </a:r>
            <a:endParaRPr lang="en-US" altLang="zh-CN" sz="2133" dirty="0">
              <a:solidFill>
                <a:schemeClr val="accent5"/>
              </a:solidFill>
            </a:endParaRPr>
          </a:p>
          <a:p>
            <a:pPr marL="380990" indent="-380990">
              <a:spcAft>
                <a:spcPts val="800"/>
              </a:spcAft>
              <a:buFont typeface="Arial" panose="020B0604020202020204" pitchFamily="34" charset="0"/>
              <a:buChar char="•"/>
            </a:pPr>
            <a:r>
              <a:rPr lang="zh-CN" altLang="en-US" sz="2133" dirty="0">
                <a:solidFill>
                  <a:schemeClr val="accent5"/>
                </a:solidFill>
              </a:rPr>
              <a:t>镀金涂层遭受卤素腐蚀</a:t>
            </a:r>
            <a:endParaRPr lang="en-US" altLang="zh-CN" sz="2133" dirty="0">
              <a:solidFill>
                <a:schemeClr val="accent5"/>
              </a:solidFill>
            </a:endParaRPr>
          </a:p>
          <a:p>
            <a:pPr marL="380990" indent="-380990">
              <a:spcAft>
                <a:spcPts val="800"/>
              </a:spcAft>
              <a:buFont typeface="Arial" panose="020B0604020202020204" pitchFamily="34" charset="0"/>
              <a:buChar char="•"/>
            </a:pPr>
            <a:r>
              <a:rPr lang="zh-CN" altLang="en-US" sz="2133" dirty="0">
                <a:solidFill>
                  <a:schemeClr val="accent5"/>
                </a:solidFill>
              </a:rPr>
              <a:t>电机轴承稳定性变化</a:t>
            </a:r>
            <a:endParaRPr lang="en-US" altLang="zh-CN" sz="2133" dirty="0">
              <a:solidFill>
                <a:schemeClr val="accent5"/>
              </a:solidFill>
            </a:endParaRPr>
          </a:p>
          <a:p>
            <a:pPr marL="380990" indent="-380990">
              <a:spcAft>
                <a:spcPts val="800"/>
              </a:spcAft>
              <a:buFont typeface="Arial" panose="020B0604020202020204" pitchFamily="34" charset="0"/>
              <a:buChar char="•"/>
            </a:pPr>
            <a:r>
              <a:rPr lang="zh-CN" altLang="en-US" sz="2133" dirty="0">
                <a:solidFill>
                  <a:schemeClr val="accent5"/>
                </a:solidFill>
              </a:rPr>
              <a:t>光栅转速变化</a:t>
            </a:r>
          </a:p>
        </p:txBody>
      </p:sp>
    </p:spTree>
    <p:extLst>
      <p:ext uri="{BB962C8B-B14F-4D97-AF65-F5344CB8AC3E}">
        <p14:creationId xmlns:p14="http://schemas.microsoft.com/office/powerpoint/2010/main" val="19941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0EC763-FB43-41F9-B64C-BFDA5A1714E9}"/>
              </a:ext>
            </a:extLst>
          </p:cNvPr>
          <p:cNvSpPr>
            <a:spLocks noGrp="1"/>
          </p:cNvSpPr>
          <p:nvPr>
            <p:ph type="body" sz="quarter" idx="14"/>
          </p:nvPr>
        </p:nvSpPr>
        <p:spPr/>
        <p:txBody>
          <a:bodyPr/>
          <a:lstStyle/>
          <a:p>
            <a:r>
              <a:rPr lang="en-US" altLang="zh-CN" dirty="0" err="1"/>
              <a:t>InnovOx</a:t>
            </a:r>
            <a:r>
              <a:rPr lang="en-US" altLang="zh-CN" dirty="0"/>
              <a:t> NDIR </a:t>
            </a:r>
            <a:r>
              <a:rPr lang="zh-CN" altLang="en-US" dirty="0"/>
              <a:t>检测器</a:t>
            </a:r>
          </a:p>
          <a:p>
            <a:endParaRPr lang="zh-CN" altLang="en-US" dirty="0"/>
          </a:p>
        </p:txBody>
      </p:sp>
      <p:sp>
        <p:nvSpPr>
          <p:cNvPr id="6" name="Slide Number Placeholder 5">
            <a:extLst>
              <a:ext uri="{FF2B5EF4-FFF2-40B4-BE49-F238E27FC236}">
                <a16:creationId xmlns:a16="http://schemas.microsoft.com/office/drawing/2014/main" id="{C38A12F2-CB93-466F-99E3-DEF0E1597C2C}"/>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26</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grpSp>
        <p:nvGrpSpPr>
          <p:cNvPr id="7" name="Group 6">
            <a:extLst>
              <a:ext uri="{FF2B5EF4-FFF2-40B4-BE49-F238E27FC236}">
                <a16:creationId xmlns:a16="http://schemas.microsoft.com/office/drawing/2014/main" id="{50C56B6B-626E-4D2B-9DA4-7FAC8BFF4E3A}"/>
              </a:ext>
            </a:extLst>
          </p:cNvPr>
          <p:cNvGrpSpPr/>
          <p:nvPr/>
        </p:nvGrpSpPr>
        <p:grpSpPr>
          <a:xfrm>
            <a:off x="881587" y="1110367"/>
            <a:ext cx="9755724" cy="2925205"/>
            <a:chOff x="1008063" y="923922"/>
            <a:chExt cx="7316793" cy="2193903"/>
          </a:xfrm>
        </p:grpSpPr>
        <p:pic>
          <p:nvPicPr>
            <p:cNvPr id="8" name="Picture 6" descr="NDIR">
              <a:extLst>
                <a:ext uri="{FF2B5EF4-FFF2-40B4-BE49-F238E27FC236}">
                  <a16:creationId xmlns:a16="http://schemas.microsoft.com/office/drawing/2014/main" id="{483627F4-D8D6-4050-BC79-E8C206012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923922"/>
              <a:ext cx="7316793" cy="215154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a:extLst>
                <a:ext uri="{FF2B5EF4-FFF2-40B4-BE49-F238E27FC236}">
                  <a16:creationId xmlns:a16="http://schemas.microsoft.com/office/drawing/2014/main" id="{0FBC1746-0BC0-4ABC-AF18-83CD7106EDA0}"/>
                </a:ext>
              </a:extLst>
            </p:cNvPr>
            <p:cNvSpPr txBox="1">
              <a:spLocks noChangeArrowheads="1"/>
            </p:cNvSpPr>
            <p:nvPr/>
          </p:nvSpPr>
          <p:spPr bwMode="auto">
            <a:xfrm>
              <a:off x="2817427" y="2739059"/>
              <a:ext cx="531636" cy="31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609585"/>
              <a:r>
                <a:rPr lang="en-US" sz="2133" dirty="0">
                  <a:solidFill>
                    <a:srgbClr val="454545"/>
                  </a:solidFill>
                  <a:latin typeface="Arial" pitchFamily="34" charset="0"/>
                  <a:cs typeface="Arial" pitchFamily="34" charset="0"/>
                </a:rPr>
                <a:t>CO</a:t>
              </a:r>
              <a:r>
                <a:rPr lang="en-US" sz="1600" dirty="0">
                  <a:solidFill>
                    <a:srgbClr val="454545"/>
                  </a:solidFill>
                  <a:latin typeface="Arial" pitchFamily="34" charset="0"/>
                  <a:cs typeface="Arial" pitchFamily="34" charset="0"/>
                </a:rPr>
                <a:t>2</a:t>
              </a:r>
              <a:endParaRPr lang="en-US" sz="2133" dirty="0">
                <a:solidFill>
                  <a:srgbClr val="454545"/>
                </a:solidFill>
                <a:latin typeface="Arial" pitchFamily="34" charset="0"/>
                <a:cs typeface="Arial" pitchFamily="34" charset="0"/>
              </a:endParaRPr>
            </a:p>
          </p:txBody>
        </p:sp>
        <p:sp>
          <p:nvSpPr>
            <p:cNvPr id="10" name="Text Box 8">
              <a:extLst>
                <a:ext uri="{FF2B5EF4-FFF2-40B4-BE49-F238E27FC236}">
                  <a16:creationId xmlns:a16="http://schemas.microsoft.com/office/drawing/2014/main" id="{4823B198-CB88-4943-8F8D-CB5C7AD7ADEC}"/>
                </a:ext>
              </a:extLst>
            </p:cNvPr>
            <p:cNvSpPr txBox="1">
              <a:spLocks noChangeArrowheads="1"/>
            </p:cNvSpPr>
            <p:nvPr/>
          </p:nvSpPr>
          <p:spPr bwMode="auto">
            <a:xfrm>
              <a:off x="6800550" y="973652"/>
              <a:ext cx="531636" cy="31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609585"/>
              <a:r>
                <a:rPr lang="en-US" sz="2133" dirty="0">
                  <a:solidFill>
                    <a:srgbClr val="454545"/>
                  </a:solidFill>
                  <a:latin typeface="Arial" pitchFamily="34" charset="0"/>
                  <a:cs typeface="Arial" pitchFamily="34" charset="0"/>
                </a:rPr>
                <a:t>CO</a:t>
              </a:r>
              <a:r>
                <a:rPr lang="en-US" sz="1600" dirty="0">
                  <a:solidFill>
                    <a:srgbClr val="454545"/>
                  </a:solidFill>
                  <a:latin typeface="Arial" pitchFamily="34" charset="0"/>
                  <a:cs typeface="Arial" pitchFamily="34" charset="0"/>
                </a:rPr>
                <a:t>2</a:t>
              </a:r>
              <a:endParaRPr lang="en-US" sz="2133" dirty="0">
                <a:solidFill>
                  <a:srgbClr val="454545"/>
                </a:solidFill>
                <a:latin typeface="Arial" pitchFamily="34" charset="0"/>
                <a:cs typeface="Arial" pitchFamily="34" charset="0"/>
              </a:endParaRPr>
            </a:p>
          </p:txBody>
        </p:sp>
        <p:sp>
          <p:nvSpPr>
            <p:cNvPr id="11" name="AutoShape 9">
              <a:extLst>
                <a:ext uri="{FF2B5EF4-FFF2-40B4-BE49-F238E27FC236}">
                  <a16:creationId xmlns:a16="http://schemas.microsoft.com/office/drawing/2014/main" id="{C31EF6BA-E4B0-4880-929B-E9CA1D2D5FE0}"/>
                </a:ext>
              </a:extLst>
            </p:cNvPr>
            <p:cNvSpPr>
              <a:spLocks noChangeArrowheads="1"/>
            </p:cNvSpPr>
            <p:nvPr/>
          </p:nvSpPr>
          <p:spPr bwMode="auto">
            <a:xfrm>
              <a:off x="2603821" y="2734671"/>
              <a:ext cx="78046" cy="272051"/>
            </a:xfrm>
            <a:prstGeom prst="downArrow">
              <a:avLst>
                <a:gd name="adj1" fmla="val 50000"/>
                <a:gd name="adj2" fmla="val 83036"/>
              </a:avLst>
            </a:prstGeom>
            <a:solidFill>
              <a:schemeClr val="folHlink"/>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09585"/>
              <a:endParaRPr lang="en-US" sz="2400" dirty="0">
                <a:solidFill>
                  <a:srgbClr val="454545"/>
                </a:solidFill>
                <a:latin typeface="Arial" pitchFamily="34" charset="0"/>
                <a:cs typeface="Arial" pitchFamily="34" charset="0"/>
              </a:endParaRPr>
            </a:p>
          </p:txBody>
        </p:sp>
        <p:sp>
          <p:nvSpPr>
            <p:cNvPr id="12" name="AutoShape 10">
              <a:extLst>
                <a:ext uri="{FF2B5EF4-FFF2-40B4-BE49-F238E27FC236}">
                  <a16:creationId xmlns:a16="http://schemas.microsoft.com/office/drawing/2014/main" id="{7D954F2F-B7A2-4648-B203-91D1C27C6855}"/>
                </a:ext>
              </a:extLst>
            </p:cNvPr>
            <p:cNvSpPr>
              <a:spLocks noChangeArrowheads="1"/>
            </p:cNvSpPr>
            <p:nvPr/>
          </p:nvSpPr>
          <p:spPr bwMode="auto">
            <a:xfrm>
              <a:off x="6517260" y="1005830"/>
              <a:ext cx="78046" cy="272051"/>
            </a:xfrm>
            <a:prstGeom prst="downArrow">
              <a:avLst>
                <a:gd name="adj1" fmla="val 50000"/>
                <a:gd name="adj2" fmla="val 83036"/>
              </a:avLst>
            </a:prstGeom>
            <a:solidFill>
              <a:schemeClr val="folHlink"/>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09585"/>
              <a:endParaRPr lang="en-US" sz="2400" dirty="0">
                <a:solidFill>
                  <a:srgbClr val="454545"/>
                </a:solidFill>
                <a:latin typeface="Arial" pitchFamily="34" charset="0"/>
                <a:cs typeface="Arial" pitchFamily="34" charset="0"/>
              </a:endParaRPr>
            </a:p>
          </p:txBody>
        </p:sp>
        <p:sp>
          <p:nvSpPr>
            <p:cNvPr id="13" name="Text Box 11">
              <a:extLst>
                <a:ext uri="{FF2B5EF4-FFF2-40B4-BE49-F238E27FC236}">
                  <a16:creationId xmlns:a16="http://schemas.microsoft.com/office/drawing/2014/main" id="{FA988DAF-5D18-4475-8E69-5DD219376D70}"/>
                </a:ext>
              </a:extLst>
            </p:cNvPr>
            <p:cNvSpPr txBox="1">
              <a:spLocks noChangeArrowheads="1"/>
            </p:cNvSpPr>
            <p:nvPr/>
          </p:nvSpPr>
          <p:spPr bwMode="auto">
            <a:xfrm>
              <a:off x="1158281" y="2556229"/>
              <a:ext cx="960840" cy="5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609585"/>
              <a:r>
                <a:rPr lang="zh-CN" altLang="en-US" sz="2133" dirty="0">
                  <a:solidFill>
                    <a:srgbClr val="454545"/>
                  </a:solidFill>
                  <a:latin typeface="微软雅黑" panose="020B0503020204020204" pitchFamily="34" charset="-122"/>
                  <a:ea typeface="微软雅黑" panose="020B0503020204020204" pitchFamily="34" charset="-122"/>
                  <a:cs typeface="Arial" pitchFamily="34" charset="0"/>
                </a:rPr>
                <a:t>调制</a:t>
              </a:r>
              <a:endParaRPr lang="en-US" altLang="zh-CN" sz="2133" dirty="0">
                <a:solidFill>
                  <a:srgbClr val="454545"/>
                </a:solidFill>
                <a:latin typeface="微软雅黑" panose="020B0503020204020204" pitchFamily="34" charset="-122"/>
                <a:ea typeface="微软雅黑" panose="020B0503020204020204" pitchFamily="34" charset="-122"/>
                <a:cs typeface="Arial" pitchFamily="34" charset="0"/>
              </a:endParaRPr>
            </a:p>
            <a:p>
              <a:pPr algn="ctr" defTabSz="609585"/>
              <a:r>
                <a:rPr lang="zh-CN" altLang="en-US" sz="2133" dirty="0">
                  <a:solidFill>
                    <a:srgbClr val="454545"/>
                  </a:solidFill>
                  <a:latin typeface="微软雅黑" panose="020B0503020204020204" pitchFamily="34" charset="-122"/>
                  <a:ea typeface="微软雅黑" panose="020B0503020204020204" pitchFamily="34" charset="-122"/>
                  <a:cs typeface="Arial" pitchFamily="34" charset="0"/>
                </a:rPr>
                <a:t>红外光源</a:t>
              </a:r>
              <a:endParaRPr lang="en-US" sz="2133" dirty="0">
                <a:solidFill>
                  <a:srgbClr val="454545"/>
                </a:solidFill>
                <a:latin typeface="微软雅黑" panose="020B0503020204020204" pitchFamily="34" charset="-122"/>
                <a:ea typeface="微软雅黑" panose="020B0503020204020204" pitchFamily="34" charset="-122"/>
                <a:cs typeface="Arial" pitchFamily="34" charset="0"/>
              </a:endParaRPr>
            </a:p>
          </p:txBody>
        </p:sp>
        <p:sp>
          <p:nvSpPr>
            <p:cNvPr id="14" name="Text Box 12">
              <a:extLst>
                <a:ext uri="{FF2B5EF4-FFF2-40B4-BE49-F238E27FC236}">
                  <a16:creationId xmlns:a16="http://schemas.microsoft.com/office/drawing/2014/main" id="{6E945702-127B-4E07-BFBD-D040386F98BD}"/>
                </a:ext>
              </a:extLst>
            </p:cNvPr>
            <p:cNvSpPr txBox="1">
              <a:spLocks noChangeArrowheads="1"/>
            </p:cNvSpPr>
            <p:nvPr/>
          </p:nvSpPr>
          <p:spPr bwMode="auto">
            <a:xfrm>
              <a:off x="7156657" y="2553303"/>
              <a:ext cx="960840" cy="5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defTabSz="457200" fontAlgn="auto">
                <a:spcBef>
                  <a:spcPts val="0"/>
                </a:spcBef>
                <a:spcAft>
                  <a:spcPts val="0"/>
                </a:spcAft>
                <a:defRPr sz="1600">
                  <a:solidFill>
                    <a:srgbClr val="454545"/>
                  </a:solidFill>
                  <a:latin typeface="GE汉仪中圆简" panose="02010600000101010101" pitchFamily="2" charset="-122"/>
                  <a:ea typeface="GE汉仪中圆简" panose="02010600000101010101" pitchFamily="2" charset="-122"/>
                </a:defRPr>
              </a:lvl1pPr>
            </a:lstStyle>
            <a:p>
              <a:pPr defTabSz="609585"/>
              <a:r>
                <a:rPr lang="zh-CN" altLang="en-US" sz="2133" dirty="0">
                  <a:latin typeface="微软雅黑" panose="020B0503020204020204" pitchFamily="34" charset="-122"/>
                  <a:ea typeface="微软雅黑" panose="020B0503020204020204" pitchFamily="34" charset="-122"/>
                  <a:cs typeface="Arial" pitchFamily="34" charset="0"/>
                </a:rPr>
                <a:t>热电红外</a:t>
              </a:r>
              <a:endParaRPr lang="en-US" altLang="zh-CN" sz="2133" dirty="0">
                <a:latin typeface="微软雅黑" panose="020B0503020204020204" pitchFamily="34" charset="-122"/>
                <a:ea typeface="微软雅黑" panose="020B0503020204020204" pitchFamily="34" charset="-122"/>
                <a:cs typeface="Arial" pitchFamily="34" charset="0"/>
              </a:endParaRPr>
            </a:p>
            <a:p>
              <a:pPr defTabSz="609585"/>
              <a:r>
                <a:rPr lang="zh-CN" altLang="en-US" sz="2133" dirty="0">
                  <a:latin typeface="微软雅黑" panose="020B0503020204020204" pitchFamily="34" charset="-122"/>
                  <a:ea typeface="微软雅黑" panose="020B0503020204020204" pitchFamily="34" charset="-122"/>
                  <a:cs typeface="Arial" pitchFamily="34" charset="0"/>
                </a:rPr>
                <a:t>检测器</a:t>
              </a:r>
              <a:endParaRPr lang="en-US" sz="2133" dirty="0">
                <a:latin typeface="微软雅黑" panose="020B0503020204020204" pitchFamily="34" charset="-122"/>
                <a:ea typeface="微软雅黑" panose="020B0503020204020204" pitchFamily="34" charset="-122"/>
                <a:cs typeface="Arial" pitchFamily="34" charset="0"/>
              </a:endParaRPr>
            </a:p>
          </p:txBody>
        </p:sp>
        <p:sp>
          <p:nvSpPr>
            <p:cNvPr id="15" name="Line 13">
              <a:extLst>
                <a:ext uri="{FF2B5EF4-FFF2-40B4-BE49-F238E27FC236}">
                  <a16:creationId xmlns:a16="http://schemas.microsoft.com/office/drawing/2014/main" id="{F63F1AC4-1014-425C-8CEE-A67E17AE1722}"/>
                </a:ext>
              </a:extLst>
            </p:cNvPr>
            <p:cNvSpPr>
              <a:spLocks noChangeShapeType="1"/>
            </p:cNvSpPr>
            <p:nvPr/>
          </p:nvSpPr>
          <p:spPr bwMode="auto">
            <a:xfrm flipV="1">
              <a:off x="1445677" y="2104273"/>
              <a:ext cx="164454" cy="47682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16" name="Line 14">
              <a:extLst>
                <a:ext uri="{FF2B5EF4-FFF2-40B4-BE49-F238E27FC236}">
                  <a16:creationId xmlns:a16="http://schemas.microsoft.com/office/drawing/2014/main" id="{C2C2D2A4-3E88-407E-9C36-0954C25AF2EC}"/>
                </a:ext>
              </a:extLst>
            </p:cNvPr>
            <p:cNvSpPr>
              <a:spLocks noChangeShapeType="1"/>
            </p:cNvSpPr>
            <p:nvPr/>
          </p:nvSpPr>
          <p:spPr bwMode="auto">
            <a:xfrm flipV="1">
              <a:off x="7510950" y="2095497"/>
              <a:ext cx="119856" cy="50314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17" name="Text Box 15">
              <a:extLst>
                <a:ext uri="{FF2B5EF4-FFF2-40B4-BE49-F238E27FC236}">
                  <a16:creationId xmlns:a16="http://schemas.microsoft.com/office/drawing/2014/main" id="{186F8002-D8C6-4EA5-94DF-8EDE20361F90}"/>
                </a:ext>
              </a:extLst>
            </p:cNvPr>
            <p:cNvSpPr txBox="1">
              <a:spLocks noChangeArrowheads="1"/>
            </p:cNvSpPr>
            <p:nvPr/>
          </p:nvSpPr>
          <p:spPr bwMode="auto">
            <a:xfrm>
              <a:off x="2035786" y="1103429"/>
              <a:ext cx="1166426" cy="31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defTabSz="457200" fontAlgn="auto">
                <a:spcBef>
                  <a:spcPts val="0"/>
                </a:spcBef>
                <a:spcAft>
                  <a:spcPts val="0"/>
                </a:spcAft>
                <a:defRPr sz="1600">
                  <a:solidFill>
                    <a:srgbClr val="454545"/>
                  </a:solidFill>
                  <a:latin typeface="GE汉仪中圆简" panose="02010600000101010101" pitchFamily="2" charset="-122"/>
                  <a:ea typeface="GE汉仪中圆简" panose="02010600000101010101" pitchFamily="2" charset="-122"/>
                </a:defRPr>
              </a:lvl1pPr>
            </a:lstStyle>
            <a:p>
              <a:pPr defTabSz="609585"/>
              <a:r>
                <a:rPr lang="zh-CN" altLang="en-US" sz="2133" dirty="0">
                  <a:latin typeface="微软雅黑" panose="020B0503020204020204" pitchFamily="34" charset="-122"/>
                  <a:ea typeface="微软雅黑" panose="020B0503020204020204" pitchFamily="34" charset="-122"/>
                  <a:cs typeface="Arial" pitchFamily="34" charset="0"/>
                </a:rPr>
                <a:t>硅涂层透镜</a:t>
              </a:r>
              <a:endParaRPr lang="en-US" altLang="zh-CN" sz="2133" dirty="0">
                <a:latin typeface="微软雅黑" panose="020B0503020204020204" pitchFamily="34" charset="-122"/>
                <a:ea typeface="微软雅黑" panose="020B0503020204020204" pitchFamily="34" charset="-122"/>
                <a:cs typeface="Arial" pitchFamily="34" charset="0"/>
              </a:endParaRPr>
            </a:p>
          </p:txBody>
        </p:sp>
        <p:sp>
          <p:nvSpPr>
            <p:cNvPr id="18" name="Text Box 16">
              <a:extLst>
                <a:ext uri="{FF2B5EF4-FFF2-40B4-BE49-F238E27FC236}">
                  <a16:creationId xmlns:a16="http://schemas.microsoft.com/office/drawing/2014/main" id="{E2C36E75-4850-4B49-9883-53FF92EC9157}"/>
                </a:ext>
              </a:extLst>
            </p:cNvPr>
            <p:cNvSpPr txBox="1">
              <a:spLocks noChangeArrowheads="1"/>
            </p:cNvSpPr>
            <p:nvPr/>
          </p:nvSpPr>
          <p:spPr bwMode="auto">
            <a:xfrm>
              <a:off x="5623257" y="2764479"/>
              <a:ext cx="1166426" cy="31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defTabSz="457200" fontAlgn="auto">
                <a:spcBef>
                  <a:spcPts val="0"/>
                </a:spcBef>
                <a:spcAft>
                  <a:spcPts val="0"/>
                </a:spcAft>
                <a:defRPr sz="1600">
                  <a:solidFill>
                    <a:srgbClr val="454545"/>
                  </a:solidFill>
                  <a:latin typeface="GE汉仪中圆简" panose="02010600000101010101" pitchFamily="2" charset="-122"/>
                  <a:ea typeface="GE汉仪中圆简" panose="02010600000101010101" pitchFamily="2" charset="-122"/>
                </a:defRPr>
              </a:lvl1pPr>
            </a:lstStyle>
            <a:p>
              <a:pPr defTabSz="609585"/>
              <a:r>
                <a:rPr lang="zh-CN" altLang="en-US" sz="2133" dirty="0">
                  <a:latin typeface="微软雅黑" panose="020B0503020204020204" pitchFamily="34" charset="-122"/>
                  <a:ea typeface="微软雅黑" panose="020B0503020204020204" pitchFamily="34" charset="-122"/>
                  <a:cs typeface="Arial" pitchFamily="34" charset="0"/>
                </a:rPr>
                <a:t>硅涂层透镜</a:t>
              </a:r>
              <a:endParaRPr lang="en-US" sz="2133" dirty="0">
                <a:latin typeface="微软雅黑" panose="020B0503020204020204" pitchFamily="34" charset="-122"/>
                <a:ea typeface="微软雅黑" panose="020B0503020204020204" pitchFamily="34" charset="-122"/>
                <a:cs typeface="Arial" pitchFamily="34" charset="0"/>
              </a:endParaRPr>
            </a:p>
          </p:txBody>
        </p:sp>
        <p:sp>
          <p:nvSpPr>
            <p:cNvPr id="19" name="Line 17">
              <a:extLst>
                <a:ext uri="{FF2B5EF4-FFF2-40B4-BE49-F238E27FC236}">
                  <a16:creationId xmlns:a16="http://schemas.microsoft.com/office/drawing/2014/main" id="{E0B4E0A2-2807-4262-96C3-F6DFEC9DDD75}"/>
                </a:ext>
              </a:extLst>
            </p:cNvPr>
            <p:cNvSpPr>
              <a:spLocks noChangeShapeType="1"/>
            </p:cNvSpPr>
            <p:nvPr/>
          </p:nvSpPr>
          <p:spPr bwMode="auto">
            <a:xfrm flipV="1">
              <a:off x="1678421" y="1849773"/>
              <a:ext cx="606249" cy="90684"/>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0" name="Line 18">
              <a:extLst>
                <a:ext uri="{FF2B5EF4-FFF2-40B4-BE49-F238E27FC236}">
                  <a16:creationId xmlns:a16="http://schemas.microsoft.com/office/drawing/2014/main" id="{FDD86E77-EFCA-43F4-B582-53A8E66CD87A}"/>
                </a:ext>
              </a:extLst>
            </p:cNvPr>
            <p:cNvSpPr>
              <a:spLocks noChangeShapeType="1"/>
            </p:cNvSpPr>
            <p:nvPr/>
          </p:nvSpPr>
          <p:spPr bwMode="auto">
            <a:xfrm>
              <a:off x="1675633" y="2038454"/>
              <a:ext cx="614611" cy="9214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1" name="Line 19">
              <a:extLst>
                <a:ext uri="{FF2B5EF4-FFF2-40B4-BE49-F238E27FC236}">
                  <a16:creationId xmlns:a16="http://schemas.microsoft.com/office/drawing/2014/main" id="{29FA8DB7-F5C9-4025-9183-B51D442A3CFB}"/>
                </a:ext>
              </a:extLst>
            </p:cNvPr>
            <p:cNvSpPr>
              <a:spLocks noChangeShapeType="1"/>
            </p:cNvSpPr>
            <p:nvPr/>
          </p:nvSpPr>
          <p:spPr bwMode="auto">
            <a:xfrm>
              <a:off x="1665878" y="1990187"/>
              <a:ext cx="63272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2" name="Line 20">
              <a:extLst>
                <a:ext uri="{FF2B5EF4-FFF2-40B4-BE49-F238E27FC236}">
                  <a16:creationId xmlns:a16="http://schemas.microsoft.com/office/drawing/2014/main" id="{B7A00267-0A34-483F-B3E2-3C7D1B4D2E32}"/>
                </a:ext>
              </a:extLst>
            </p:cNvPr>
            <p:cNvSpPr>
              <a:spLocks noChangeShapeType="1"/>
            </p:cNvSpPr>
            <p:nvPr/>
          </p:nvSpPr>
          <p:spPr bwMode="auto">
            <a:xfrm>
              <a:off x="2383620" y="2126212"/>
              <a:ext cx="4423524"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3" name="Line 21">
              <a:extLst>
                <a:ext uri="{FF2B5EF4-FFF2-40B4-BE49-F238E27FC236}">
                  <a16:creationId xmlns:a16="http://schemas.microsoft.com/office/drawing/2014/main" id="{D1A49176-85A6-49A8-BAAE-4DC8A7A89B7E}"/>
                </a:ext>
              </a:extLst>
            </p:cNvPr>
            <p:cNvSpPr>
              <a:spLocks noChangeShapeType="1"/>
            </p:cNvSpPr>
            <p:nvPr/>
          </p:nvSpPr>
          <p:spPr bwMode="auto">
            <a:xfrm>
              <a:off x="2379439" y="1990187"/>
              <a:ext cx="4423524"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4" name="Line 22">
              <a:extLst>
                <a:ext uri="{FF2B5EF4-FFF2-40B4-BE49-F238E27FC236}">
                  <a16:creationId xmlns:a16="http://schemas.microsoft.com/office/drawing/2014/main" id="{AE520EB9-383E-48BD-AFD9-CCC8B77C83BA}"/>
                </a:ext>
              </a:extLst>
            </p:cNvPr>
            <p:cNvSpPr>
              <a:spLocks noChangeShapeType="1"/>
            </p:cNvSpPr>
            <p:nvPr/>
          </p:nvSpPr>
          <p:spPr bwMode="auto">
            <a:xfrm>
              <a:off x="2376652" y="1846848"/>
              <a:ext cx="4423524"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5" name="Line 23">
              <a:extLst>
                <a:ext uri="{FF2B5EF4-FFF2-40B4-BE49-F238E27FC236}">
                  <a16:creationId xmlns:a16="http://schemas.microsoft.com/office/drawing/2014/main" id="{35571C3D-5DF7-48D8-AEED-73665509C764}"/>
                </a:ext>
              </a:extLst>
            </p:cNvPr>
            <p:cNvSpPr>
              <a:spLocks noChangeShapeType="1"/>
            </p:cNvSpPr>
            <p:nvPr/>
          </p:nvSpPr>
          <p:spPr bwMode="auto">
            <a:xfrm flipV="1">
              <a:off x="6501929" y="2077945"/>
              <a:ext cx="326120" cy="78690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6" name="Line 24">
              <a:extLst>
                <a:ext uri="{FF2B5EF4-FFF2-40B4-BE49-F238E27FC236}">
                  <a16:creationId xmlns:a16="http://schemas.microsoft.com/office/drawing/2014/main" id="{A45BB1FA-CF0F-4CCB-A04F-F60BF707FFD8}"/>
                </a:ext>
              </a:extLst>
            </p:cNvPr>
            <p:cNvSpPr>
              <a:spLocks noChangeShapeType="1"/>
            </p:cNvSpPr>
            <p:nvPr/>
          </p:nvSpPr>
          <p:spPr bwMode="auto">
            <a:xfrm flipH="1">
              <a:off x="2325086" y="1402205"/>
              <a:ext cx="135186" cy="44610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7" name="Line 25">
              <a:extLst>
                <a:ext uri="{FF2B5EF4-FFF2-40B4-BE49-F238E27FC236}">
                  <a16:creationId xmlns:a16="http://schemas.microsoft.com/office/drawing/2014/main" id="{A6C9A3D6-03BD-46F3-9C1A-931474A0B0C5}"/>
                </a:ext>
              </a:extLst>
            </p:cNvPr>
            <p:cNvSpPr>
              <a:spLocks noChangeShapeType="1"/>
            </p:cNvSpPr>
            <p:nvPr/>
          </p:nvSpPr>
          <p:spPr bwMode="auto">
            <a:xfrm>
              <a:off x="6910276" y="1990187"/>
              <a:ext cx="682901"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8" name="Line 26">
              <a:extLst>
                <a:ext uri="{FF2B5EF4-FFF2-40B4-BE49-F238E27FC236}">
                  <a16:creationId xmlns:a16="http://schemas.microsoft.com/office/drawing/2014/main" id="{6AC4B3D6-78E1-4976-AFD2-1C8194D849A6}"/>
                </a:ext>
              </a:extLst>
            </p:cNvPr>
            <p:cNvSpPr>
              <a:spLocks noChangeShapeType="1"/>
            </p:cNvSpPr>
            <p:nvPr/>
          </p:nvSpPr>
          <p:spPr bwMode="auto">
            <a:xfrm flipV="1">
              <a:off x="6917244" y="2016514"/>
              <a:ext cx="663389" cy="11408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sp>
          <p:nvSpPr>
            <p:cNvPr id="29" name="Line 27">
              <a:extLst>
                <a:ext uri="{FF2B5EF4-FFF2-40B4-BE49-F238E27FC236}">
                  <a16:creationId xmlns:a16="http://schemas.microsoft.com/office/drawing/2014/main" id="{F994F300-4015-41F4-A019-909F36A300D9}"/>
                </a:ext>
              </a:extLst>
            </p:cNvPr>
            <p:cNvSpPr>
              <a:spLocks noChangeShapeType="1"/>
            </p:cNvSpPr>
            <p:nvPr/>
          </p:nvSpPr>
          <p:spPr bwMode="auto">
            <a:xfrm>
              <a:off x="6910276" y="1846848"/>
              <a:ext cx="663389" cy="117011"/>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585"/>
              <a:endParaRPr lang="en-US" sz="2400" dirty="0">
                <a:solidFill>
                  <a:srgbClr val="454545"/>
                </a:solidFill>
                <a:latin typeface="Arial" pitchFamily="34" charset="0"/>
                <a:cs typeface="Arial" pitchFamily="34" charset="0"/>
              </a:endParaRPr>
            </a:p>
          </p:txBody>
        </p:sp>
      </p:grpSp>
      <p:sp>
        <p:nvSpPr>
          <p:cNvPr id="30" name="Rectangle 29">
            <a:extLst>
              <a:ext uri="{FF2B5EF4-FFF2-40B4-BE49-F238E27FC236}">
                <a16:creationId xmlns:a16="http://schemas.microsoft.com/office/drawing/2014/main" id="{2164EFCC-4F1F-4495-8C89-17B27039D367}"/>
              </a:ext>
            </a:extLst>
          </p:cNvPr>
          <p:cNvSpPr/>
          <p:nvPr/>
        </p:nvSpPr>
        <p:spPr>
          <a:xfrm>
            <a:off x="881586" y="4218435"/>
            <a:ext cx="9755725" cy="1766830"/>
          </a:xfrm>
          <a:prstGeom prst="rect">
            <a:avLst/>
          </a:prstGeom>
        </p:spPr>
        <p:txBody>
          <a:bodyPr wrap="square">
            <a:spAutoFit/>
          </a:bodyPr>
          <a:lstStyle/>
          <a:p>
            <a:pPr defTabSz="1219170" fontAlgn="base">
              <a:lnSpc>
                <a:spcPct val="90000"/>
              </a:lnSpc>
              <a:spcBef>
                <a:spcPct val="30000"/>
              </a:spcBef>
              <a:spcAft>
                <a:spcPct val="0"/>
              </a:spcAft>
            </a:pPr>
            <a:r>
              <a:rPr lang="en-US" sz="2133" b="1" dirty="0">
                <a:solidFill>
                  <a:srgbClr val="030F40"/>
                </a:solidFill>
                <a:latin typeface="Arial" pitchFamily="34" charset="0"/>
                <a:cs typeface="Arial" pitchFamily="34" charset="0"/>
              </a:rPr>
              <a:t>InnovOx NDIR </a:t>
            </a:r>
            <a:r>
              <a:rPr lang="zh-CN" altLang="en-US" sz="2133" b="1" dirty="0">
                <a:solidFill>
                  <a:srgbClr val="030F40"/>
                </a:solidFill>
                <a:latin typeface="Arial" pitchFamily="34" charset="0"/>
                <a:cs typeface="Arial" pitchFamily="34" charset="0"/>
              </a:rPr>
              <a:t>优势</a:t>
            </a:r>
            <a:endParaRPr lang="en-US" sz="667" dirty="0">
              <a:solidFill>
                <a:srgbClr val="030F40"/>
              </a:solidFill>
              <a:latin typeface="Arial" pitchFamily="34" charset="0"/>
              <a:cs typeface="Arial" pitchFamily="34" charset="0"/>
            </a:endParaRPr>
          </a:p>
          <a:p>
            <a:pPr marL="228594" indent="-228594" defTabSz="1219170" fontAlgn="base">
              <a:lnSpc>
                <a:spcPct val="90000"/>
              </a:lnSpc>
              <a:spcBef>
                <a:spcPct val="30000"/>
              </a:spcBef>
              <a:spcAft>
                <a:spcPct val="0"/>
              </a:spcAft>
              <a:buFont typeface="Arial" pitchFamily="34" charset="0"/>
              <a:buChar char="•"/>
            </a:pPr>
            <a:r>
              <a:rPr lang="zh-CN" altLang="en-US" sz="1867" dirty="0">
                <a:solidFill>
                  <a:srgbClr val="030F40"/>
                </a:solidFill>
                <a:latin typeface="Arial" pitchFamily="34" charset="0"/>
                <a:cs typeface="Arial" pitchFamily="34" charset="0"/>
              </a:rPr>
              <a:t>无移动部件</a:t>
            </a:r>
          </a:p>
          <a:p>
            <a:pPr marL="228594" indent="-228594" defTabSz="1219170" fontAlgn="base">
              <a:lnSpc>
                <a:spcPct val="90000"/>
              </a:lnSpc>
              <a:spcBef>
                <a:spcPct val="30000"/>
              </a:spcBef>
              <a:spcAft>
                <a:spcPct val="0"/>
              </a:spcAft>
              <a:buFont typeface="Arial" pitchFamily="34" charset="0"/>
              <a:buChar char="•"/>
            </a:pPr>
            <a:r>
              <a:rPr lang="zh-CN" altLang="en-US" sz="1867" dirty="0">
                <a:solidFill>
                  <a:srgbClr val="030F40"/>
                </a:solidFill>
                <a:latin typeface="Arial" pitchFamily="34" charset="0"/>
                <a:cs typeface="Arial" pitchFamily="34" charset="0"/>
              </a:rPr>
              <a:t>钻石涂层的硅透镜</a:t>
            </a:r>
          </a:p>
          <a:p>
            <a:pPr marL="228594" indent="-228594" defTabSz="1219170" fontAlgn="base">
              <a:lnSpc>
                <a:spcPct val="90000"/>
              </a:lnSpc>
              <a:spcBef>
                <a:spcPct val="30000"/>
              </a:spcBef>
              <a:spcAft>
                <a:spcPct val="0"/>
              </a:spcAft>
              <a:buFont typeface="Arial" pitchFamily="34" charset="0"/>
              <a:buChar char="•"/>
            </a:pPr>
            <a:r>
              <a:rPr lang="zh-CN" altLang="en-US" sz="1867" dirty="0">
                <a:solidFill>
                  <a:srgbClr val="030F40"/>
                </a:solidFill>
                <a:latin typeface="Arial" pitchFamily="34" charset="0"/>
                <a:cs typeface="Arial" pitchFamily="34" charset="0"/>
              </a:rPr>
              <a:t>没有漫反射涂层不容易受到卤素气体腐蚀</a:t>
            </a:r>
            <a:endParaRPr lang="en-GB" sz="1867" dirty="0">
              <a:solidFill>
                <a:srgbClr val="030F40"/>
              </a:solidFill>
              <a:latin typeface="Arial" pitchFamily="34" charset="0"/>
              <a:cs typeface="Arial" pitchFamily="34" charset="0"/>
            </a:endParaRPr>
          </a:p>
          <a:p>
            <a:pPr marL="228594" indent="-228594" defTabSz="1219170" fontAlgn="base">
              <a:lnSpc>
                <a:spcPct val="90000"/>
              </a:lnSpc>
              <a:spcBef>
                <a:spcPct val="30000"/>
              </a:spcBef>
              <a:spcAft>
                <a:spcPct val="0"/>
              </a:spcAft>
              <a:buFont typeface="Arial" pitchFamily="34" charset="0"/>
              <a:buChar char="•"/>
            </a:pPr>
            <a:r>
              <a:rPr lang="zh-CN" altLang="en-US" sz="1867" dirty="0">
                <a:solidFill>
                  <a:srgbClr val="030F40"/>
                </a:solidFill>
                <a:latin typeface="Arial" pitchFamily="34" charset="0"/>
                <a:cs typeface="Arial" pitchFamily="34" charset="0"/>
              </a:rPr>
              <a:t>标定稳定器持续</a:t>
            </a:r>
            <a:r>
              <a:rPr lang="en-US" altLang="zh-CN" sz="1867" dirty="0">
                <a:solidFill>
                  <a:srgbClr val="030F40"/>
                </a:solidFill>
                <a:latin typeface="Arial" pitchFamily="34" charset="0"/>
                <a:cs typeface="Arial" pitchFamily="34" charset="0"/>
              </a:rPr>
              <a:t>6</a:t>
            </a:r>
            <a:r>
              <a:rPr lang="zh-CN" altLang="en-US" sz="1867" dirty="0">
                <a:solidFill>
                  <a:srgbClr val="030F40"/>
                </a:solidFill>
                <a:latin typeface="Arial" pitchFamily="34" charset="0"/>
                <a:cs typeface="Arial" pitchFamily="34" charset="0"/>
              </a:rPr>
              <a:t>个月</a:t>
            </a:r>
            <a:endParaRPr lang="en-US" sz="1867" dirty="0">
              <a:solidFill>
                <a:srgbClr val="030F40"/>
              </a:solidFill>
              <a:latin typeface="Arial" pitchFamily="34" charset="0"/>
              <a:cs typeface="Arial" pitchFamily="34" charset="0"/>
            </a:endParaRPr>
          </a:p>
        </p:txBody>
      </p:sp>
    </p:spTree>
    <p:extLst>
      <p:ext uri="{BB962C8B-B14F-4D97-AF65-F5344CB8AC3E}">
        <p14:creationId xmlns:p14="http://schemas.microsoft.com/office/powerpoint/2010/main" val="212439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fade">
                                      <p:cBhvr>
                                        <p:cTn id="17" dur="500"/>
                                        <p:tgtEl>
                                          <p:spTgt spid="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3" end="3"/>
                                            </p:txEl>
                                          </p:spTgt>
                                        </p:tgtEl>
                                        <p:attrNameLst>
                                          <p:attrName>style.visibility</p:attrName>
                                        </p:attrNameLst>
                                      </p:cBhvr>
                                      <p:to>
                                        <p:strVal val="visible"/>
                                      </p:to>
                                    </p:set>
                                    <p:animEffect transition="in" filter="fade">
                                      <p:cBhvr>
                                        <p:cTn id="22" dur="500"/>
                                        <p:tgtEl>
                                          <p:spTgt spid="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4" end="4"/>
                                            </p:txEl>
                                          </p:spTgt>
                                        </p:tgtEl>
                                        <p:attrNameLst>
                                          <p:attrName>style.visibility</p:attrName>
                                        </p:attrNameLst>
                                      </p:cBhvr>
                                      <p:to>
                                        <p:strVal val="visible"/>
                                      </p:to>
                                    </p:set>
                                    <p:animEffect transition="in" filter="fade">
                                      <p:cBhvr>
                                        <p:cTn id="27"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A1C058-BAE2-4954-BB5E-22AAE276891E}"/>
              </a:ext>
            </a:extLst>
          </p:cNvPr>
          <p:cNvSpPr>
            <a:spLocks noGrp="1"/>
          </p:cNvSpPr>
          <p:nvPr>
            <p:ph type="body" sz="quarter" idx="14"/>
          </p:nvPr>
        </p:nvSpPr>
        <p:spPr/>
        <p:txBody>
          <a:bodyPr/>
          <a:lstStyle/>
          <a:p>
            <a:r>
              <a:rPr lang="en-US" altLang="zh-CN" dirty="0" err="1"/>
              <a:t>InnovOx</a:t>
            </a:r>
            <a:r>
              <a:rPr lang="zh-CN" altLang="en-US" dirty="0"/>
              <a:t>产品设计特点</a:t>
            </a:r>
          </a:p>
          <a:p>
            <a:endParaRPr lang="zh-CN" altLang="en-US" dirty="0"/>
          </a:p>
        </p:txBody>
      </p:sp>
      <p:sp>
        <p:nvSpPr>
          <p:cNvPr id="6" name="Slide Number Placeholder 5">
            <a:extLst>
              <a:ext uri="{FF2B5EF4-FFF2-40B4-BE49-F238E27FC236}">
                <a16:creationId xmlns:a16="http://schemas.microsoft.com/office/drawing/2014/main" id="{F6ABBC02-E908-41EA-BD4C-3728CABF2B74}"/>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27</a:t>
            </a:fld>
            <a:r>
              <a:rPr lang="en-GB" altLang="fr-FR" dirty="0">
                <a:solidFill>
                  <a:srgbClr val="AADC14"/>
                </a:solidFill>
                <a:latin typeface="Arial" pitchFamily="34" charset="0"/>
                <a:cs typeface="Arial" pitchFamily="34" charset="0"/>
              </a:rPr>
              <a:t> I</a:t>
            </a:r>
          </a:p>
        </p:txBody>
      </p:sp>
      <p:sp>
        <p:nvSpPr>
          <p:cNvPr id="7" name="Rectangle 3">
            <a:extLst>
              <a:ext uri="{FF2B5EF4-FFF2-40B4-BE49-F238E27FC236}">
                <a16:creationId xmlns:a16="http://schemas.microsoft.com/office/drawing/2014/main" id="{A7611515-0E49-4F45-BD7B-7944B106B2C2}"/>
              </a:ext>
            </a:extLst>
          </p:cNvPr>
          <p:cNvSpPr txBox="1">
            <a:spLocks noChangeArrowheads="1"/>
          </p:cNvSpPr>
          <p:nvPr/>
        </p:nvSpPr>
        <p:spPr>
          <a:xfrm>
            <a:off x="335361" y="1122396"/>
            <a:ext cx="8165295" cy="3753544"/>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lvl1pPr marL="0" indent="0" algn="l" defTabSz="457200" rtl="0" eaLnBrk="1" latinLnBrk="0" hangingPunct="1">
              <a:lnSpc>
                <a:spcPct val="100000"/>
              </a:lnSpc>
              <a:spcBef>
                <a:spcPts val="600"/>
              </a:spcBef>
              <a:buFont typeface="Arial"/>
              <a:buNone/>
              <a:defRPr sz="2600" kern="1200">
                <a:solidFill>
                  <a:schemeClr val="tx1"/>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defTabSz="609585" fontAlgn="base">
              <a:spcBef>
                <a:spcPts val="800"/>
              </a:spcBef>
              <a:spcAft>
                <a:spcPct val="0"/>
              </a:spcAft>
              <a:buNone/>
            </a:pPr>
            <a:r>
              <a:rPr lang="zh-CN" altLang="en-US" sz="2133" b="1" dirty="0">
                <a:solidFill>
                  <a:srgbClr val="030F40"/>
                </a:solidFill>
                <a:latin typeface="Arial" panose="020B0604020202020204" pitchFamily="34" charset="0"/>
                <a:ea typeface="微软雅黑" panose="020B0503020204020204" pitchFamily="34" charset="-122"/>
                <a:cs typeface="Arial" panose="020B0604020202020204" pitchFamily="34" charset="0"/>
              </a:rPr>
              <a:t>专利的超临界氧化技术（</a:t>
            </a:r>
            <a:r>
              <a:rPr lang="en-US" altLang="zh-CN" sz="2133" b="1" dirty="0">
                <a:solidFill>
                  <a:srgbClr val="030F40"/>
                </a:solidFill>
                <a:latin typeface="Arial" panose="020B0604020202020204" pitchFamily="34" charset="0"/>
                <a:ea typeface="微软雅黑" panose="020B0503020204020204" pitchFamily="34" charset="-122"/>
                <a:cs typeface="Arial" panose="020B0604020202020204" pitchFamily="34" charset="0"/>
              </a:rPr>
              <a:t>SCWO)</a:t>
            </a:r>
          </a:p>
          <a:p>
            <a:pPr marL="0" lvl="2" indent="0" defTabSz="609585" fontAlgn="base">
              <a:spcBef>
                <a:spcPts val="800"/>
              </a:spcBef>
              <a:spcAft>
                <a:spcPct val="0"/>
              </a:spcAft>
              <a:buNone/>
            </a:pPr>
            <a:r>
              <a:rPr lang="zh-CN" altLang="en-US" sz="2133" b="1" dirty="0">
                <a:solidFill>
                  <a:srgbClr val="030F40"/>
                </a:solidFill>
                <a:latin typeface="Arial" panose="020B0604020202020204" pitchFamily="34" charset="0"/>
                <a:ea typeface="微软雅黑" panose="020B0503020204020204" pitchFamily="34" charset="-122"/>
                <a:cs typeface="Arial" panose="020B0604020202020204" pitchFamily="34" charset="0"/>
              </a:rPr>
              <a:t>结构简单耐腐蚀检测器（</a:t>
            </a:r>
            <a:r>
              <a:rPr lang="en-US" altLang="zh-CN" sz="2133" b="1" dirty="0">
                <a:solidFill>
                  <a:srgbClr val="030F40"/>
                </a:solidFill>
                <a:latin typeface="Arial" panose="020B0604020202020204" pitchFamily="34" charset="0"/>
                <a:ea typeface="微软雅黑" panose="020B0503020204020204" pitchFamily="34" charset="-122"/>
                <a:cs typeface="Arial" panose="020B0604020202020204" pitchFamily="34" charset="0"/>
              </a:rPr>
              <a:t>NDIR</a:t>
            </a:r>
            <a:r>
              <a:rPr lang="zh-CN" altLang="en-US" sz="2133" b="1" dirty="0">
                <a:solidFill>
                  <a:srgbClr val="030F40"/>
                </a:solidFill>
                <a:latin typeface="Arial" panose="020B0604020202020204" pitchFamily="34" charset="0"/>
                <a:ea typeface="微软雅黑" panose="020B0503020204020204" pitchFamily="34" charset="-122"/>
                <a:cs typeface="Arial" panose="020B0604020202020204" pitchFamily="34" charset="0"/>
              </a:rPr>
              <a:t>）</a:t>
            </a:r>
            <a:endParaRPr lang="en-US" altLang="zh-CN" sz="2133" b="1" dirty="0">
              <a:solidFill>
                <a:srgbClr val="030F40"/>
              </a:solidFill>
              <a:latin typeface="Arial" panose="020B0604020202020204" pitchFamily="34" charset="0"/>
              <a:ea typeface="微软雅黑" panose="020B0503020204020204" pitchFamily="34" charset="-122"/>
              <a:cs typeface="Arial" panose="020B0604020202020204" pitchFamily="34" charset="0"/>
            </a:endParaRPr>
          </a:p>
          <a:p>
            <a:pPr marL="0" lvl="2" indent="0" defTabSz="609585" fontAlgn="base">
              <a:spcBef>
                <a:spcPts val="800"/>
              </a:spcBef>
              <a:spcAft>
                <a:spcPct val="0"/>
              </a:spcAft>
              <a:buNone/>
            </a:pPr>
            <a:endParaRPr lang="en-US" altLang="zh-CN" sz="12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defTabSz="609585" fontAlgn="base">
              <a:spcBef>
                <a:spcPts val="800"/>
              </a:spcBef>
              <a:spcAft>
                <a:spcPct val="0"/>
              </a:spcAft>
            </a:pP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检测范围</a:t>
            </a:r>
            <a:r>
              <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		</a:t>
            </a:r>
            <a:r>
              <a:rPr lang="pl-PL"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0.250 </a:t>
            </a:r>
            <a:r>
              <a:rPr lang="zh-CN" altLang="pl-PL" sz="1867" dirty="0">
                <a:solidFill>
                  <a:srgbClr val="030F40"/>
                </a:solidFill>
                <a:latin typeface="Arial" panose="020B0604020202020204" pitchFamily="34" charset="0"/>
                <a:ea typeface="微软雅黑" panose="020B0503020204020204" pitchFamily="34" charset="-122"/>
                <a:cs typeface="Arial" panose="020B0604020202020204" pitchFamily="34" charset="0"/>
              </a:rPr>
              <a:t>至 </a:t>
            </a:r>
            <a:r>
              <a:rPr lang="pl-PL"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50,000 ppm TOC</a:t>
            </a:r>
            <a:endPar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endParaRPr>
          </a:p>
          <a:p>
            <a:pPr defTabSz="609585" fontAlgn="base">
              <a:spcBef>
                <a:spcPts val="800"/>
              </a:spcBef>
              <a:spcAft>
                <a:spcPct val="0"/>
              </a:spcAft>
            </a:pP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开机使用条件：</a:t>
            </a:r>
            <a:r>
              <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	</a:t>
            </a: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自检时间小于</a:t>
            </a:r>
            <a:r>
              <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3</a:t>
            </a: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分钟，开机即可测量</a:t>
            </a:r>
            <a:endPar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endParaRPr>
          </a:p>
          <a:p>
            <a:pPr defTabSz="609585" fontAlgn="base">
              <a:spcBef>
                <a:spcPts val="800"/>
              </a:spcBef>
              <a:spcAft>
                <a:spcPct val="0"/>
              </a:spcAft>
            </a:pP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颗粒物粒径：</a:t>
            </a:r>
            <a:r>
              <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	</a:t>
            </a: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直径 ≤</a:t>
            </a:r>
            <a:r>
              <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800 </a:t>
            </a: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微米</a:t>
            </a:r>
            <a:endPar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endParaRPr>
          </a:p>
          <a:p>
            <a:pPr defTabSz="609585" fontAlgn="base">
              <a:spcBef>
                <a:spcPts val="800"/>
              </a:spcBef>
              <a:spcAft>
                <a:spcPct val="0"/>
              </a:spcAft>
            </a:pP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样品含盐量：</a:t>
            </a:r>
            <a:r>
              <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	</a:t>
            </a: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样品进仪器之前不结晶</a:t>
            </a:r>
            <a:endPar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endParaRPr>
          </a:p>
          <a:p>
            <a:pPr defTabSz="609585" fontAlgn="base">
              <a:spcBef>
                <a:spcPts val="800"/>
              </a:spcBef>
              <a:spcAft>
                <a:spcPct val="0"/>
              </a:spcAft>
            </a:pP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稳定周期：</a:t>
            </a:r>
            <a:r>
              <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rPr>
              <a:t>		6</a:t>
            </a:r>
            <a:r>
              <a:rPr lang="zh-CN" altLang="en-US" sz="1867" dirty="0">
                <a:solidFill>
                  <a:srgbClr val="030F40"/>
                </a:solidFill>
                <a:latin typeface="Arial" panose="020B0604020202020204" pitchFamily="34" charset="0"/>
                <a:ea typeface="微软雅黑" panose="020B0503020204020204" pitchFamily="34" charset="-122"/>
                <a:cs typeface="Arial" panose="020B0604020202020204" pitchFamily="34" charset="0"/>
              </a:rPr>
              <a:t>个月</a:t>
            </a:r>
            <a:endParaRPr lang="en-US" altLang="zh-CN" sz="1867" dirty="0">
              <a:solidFill>
                <a:srgbClr val="030F40"/>
              </a:solidFill>
              <a:latin typeface="Arial" panose="020B0604020202020204" pitchFamily="34" charset="0"/>
              <a:ea typeface="微软雅黑" panose="020B0503020204020204" pitchFamily="34" charset="-122"/>
              <a:cs typeface="Arial" panose="020B0604020202020204" pitchFamily="34" charset="0"/>
            </a:endParaRPr>
          </a:p>
          <a:p>
            <a:pPr marL="0" lvl="2" indent="0" defTabSz="609585" fontAlgn="base">
              <a:spcBef>
                <a:spcPts val="800"/>
              </a:spcBef>
              <a:spcAft>
                <a:spcPct val="0"/>
              </a:spcAft>
              <a:buNone/>
            </a:pPr>
            <a:endParaRPr lang="en-US" altLang="zh-CN" sz="2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90D1DA0C-1E32-49CF-9AD7-0E0E6C60E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2084851"/>
            <a:ext cx="5364480" cy="3782445"/>
          </a:xfrm>
          <a:prstGeom prst="rect">
            <a:avLst/>
          </a:prstGeom>
        </p:spPr>
      </p:pic>
    </p:spTree>
    <p:extLst>
      <p:ext uri="{BB962C8B-B14F-4D97-AF65-F5344CB8AC3E}">
        <p14:creationId xmlns:p14="http://schemas.microsoft.com/office/powerpoint/2010/main" val="8321981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50D5E6D-5C27-4C2D-8166-CA072F64071A}"/>
              </a:ext>
            </a:extLst>
          </p:cNvPr>
          <p:cNvSpPr>
            <a:spLocks noGrp="1"/>
          </p:cNvSpPr>
          <p:nvPr>
            <p:ph type="body" sz="quarter" idx="13"/>
          </p:nvPr>
        </p:nvSpPr>
        <p:spPr/>
        <p:txBody>
          <a:bodyPr/>
          <a:lstStyle/>
          <a:p>
            <a:r>
              <a:rPr lang="zh-CN" altLang="en-US" dirty="0"/>
              <a:t>适用于各种复杂水样</a:t>
            </a:r>
          </a:p>
          <a:p>
            <a:endParaRPr lang="zh-CN" altLang="en-US" dirty="0"/>
          </a:p>
        </p:txBody>
      </p:sp>
      <p:sp>
        <p:nvSpPr>
          <p:cNvPr id="7" name="Slide Number Placeholder 6">
            <a:extLst>
              <a:ext uri="{FF2B5EF4-FFF2-40B4-BE49-F238E27FC236}">
                <a16:creationId xmlns:a16="http://schemas.microsoft.com/office/drawing/2014/main" id="{0847C3A8-182A-4EC9-A97B-D2BA7D605BD5}"/>
              </a:ext>
            </a:extLst>
          </p:cNvPr>
          <p:cNvSpPr>
            <a:spLocks noGrp="1"/>
          </p:cNvSpPr>
          <p:nvPr>
            <p:ph type="sldNum" sz="quarter" idx="17"/>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28</a:t>
            </a:fld>
            <a:r>
              <a:rPr lang="en-GB" altLang="fr-FR" dirty="0">
                <a:solidFill>
                  <a:srgbClr val="AADC14"/>
                </a:solidFill>
                <a:latin typeface="Arial" pitchFamily="34" charset="0"/>
                <a:cs typeface="Arial" pitchFamily="34" charset="0"/>
              </a:rPr>
              <a:t> I</a:t>
            </a:r>
          </a:p>
        </p:txBody>
      </p:sp>
      <p:pic>
        <p:nvPicPr>
          <p:cNvPr id="11" name="Picture 10">
            <a:extLst>
              <a:ext uri="{FF2B5EF4-FFF2-40B4-BE49-F238E27FC236}">
                <a16:creationId xmlns:a16="http://schemas.microsoft.com/office/drawing/2014/main" id="{E643A2A0-AB80-4400-BA10-8E70F012D9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2483" y="1620509"/>
            <a:ext cx="2172799" cy="2897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F8B8391D-D17E-46E7-ADF5-213513652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466" y="1620509"/>
            <a:ext cx="21717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0397238C-78E1-4BA8-B203-0BD39F0DD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600" y="1620510"/>
            <a:ext cx="2172797" cy="2897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C0680F75-53C2-48D7-BBC8-3319C6CC3C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715" y="1637869"/>
            <a:ext cx="2158680" cy="2878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A85C567D-DEBF-42CE-90A1-0DED803F0713}"/>
              </a:ext>
            </a:extLst>
          </p:cNvPr>
          <p:cNvSpPr txBox="1"/>
          <p:nvPr/>
        </p:nvSpPr>
        <p:spPr>
          <a:xfrm>
            <a:off x="840466" y="4746172"/>
            <a:ext cx="2171700" cy="656462"/>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冷轧废水</a:t>
            </a:r>
            <a:endParaRPr lang="en-US" altLang="zh-CN" sz="2133"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2133" dirty="0">
                <a:solidFill>
                  <a:srgbClr val="030F40"/>
                </a:solidFill>
                <a:latin typeface="Arial" pitchFamily="34" charset="0"/>
                <a:cs typeface="Arial" pitchFamily="34" charset="0"/>
              </a:rPr>
              <a:t>MBR</a:t>
            </a:r>
            <a:r>
              <a:rPr lang="zh-CN" altLang="en-US" sz="2133" dirty="0">
                <a:solidFill>
                  <a:srgbClr val="030F40"/>
                </a:solidFill>
                <a:latin typeface="Arial" pitchFamily="34" charset="0"/>
                <a:cs typeface="Arial" pitchFamily="34" charset="0"/>
              </a:rPr>
              <a:t>进水口</a:t>
            </a:r>
          </a:p>
        </p:txBody>
      </p:sp>
      <p:sp>
        <p:nvSpPr>
          <p:cNvPr id="16" name="TextBox 15">
            <a:extLst>
              <a:ext uri="{FF2B5EF4-FFF2-40B4-BE49-F238E27FC236}">
                <a16:creationId xmlns:a16="http://schemas.microsoft.com/office/drawing/2014/main" id="{1F883C72-1A11-4506-A7E4-779993C6EF1E}"/>
              </a:ext>
            </a:extLst>
          </p:cNvPr>
          <p:cNvSpPr txBox="1"/>
          <p:nvPr/>
        </p:nvSpPr>
        <p:spPr>
          <a:xfrm>
            <a:off x="3453033" y="4746172"/>
            <a:ext cx="2171700" cy="656462"/>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食品饮料</a:t>
            </a:r>
            <a:endParaRPr lang="en-US" altLang="zh-CN" sz="2133" dirty="0">
              <a:solidFill>
                <a:srgbClr val="030F40"/>
              </a:solidFill>
              <a:latin typeface="Arial" pitchFamily="34" charset="0"/>
              <a:cs typeface="Arial" pitchFamily="34" charset="0"/>
            </a:endParaRPr>
          </a:p>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废水入口</a:t>
            </a:r>
            <a:endParaRPr lang="en-US" altLang="zh-CN" sz="2133" dirty="0">
              <a:solidFill>
                <a:srgbClr val="030F40"/>
              </a:solidFill>
              <a:latin typeface="Arial" pitchFamily="34" charset="0"/>
              <a:cs typeface="Arial" pitchFamily="34" charset="0"/>
            </a:endParaRPr>
          </a:p>
        </p:txBody>
      </p:sp>
      <p:sp>
        <p:nvSpPr>
          <p:cNvPr id="17" name="TextBox 16">
            <a:extLst>
              <a:ext uri="{FF2B5EF4-FFF2-40B4-BE49-F238E27FC236}">
                <a16:creationId xmlns:a16="http://schemas.microsoft.com/office/drawing/2014/main" id="{944E4431-7EF6-4CE5-864F-78B15DBD52FF}"/>
              </a:ext>
            </a:extLst>
          </p:cNvPr>
          <p:cNvSpPr txBox="1"/>
          <p:nvPr/>
        </p:nvSpPr>
        <p:spPr>
          <a:xfrm>
            <a:off x="6062418" y="4746172"/>
            <a:ext cx="2171700" cy="656462"/>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地表水</a:t>
            </a:r>
            <a:endParaRPr lang="en-US" altLang="zh-CN" sz="2133" dirty="0">
              <a:solidFill>
                <a:srgbClr val="030F40"/>
              </a:solidFill>
              <a:latin typeface="Arial" pitchFamily="34" charset="0"/>
              <a:cs typeface="Arial" pitchFamily="34" charset="0"/>
            </a:endParaRPr>
          </a:p>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雨季泥沙水</a:t>
            </a:r>
            <a:endParaRPr lang="en-US" altLang="zh-CN" sz="2133" dirty="0">
              <a:solidFill>
                <a:srgbClr val="030F40"/>
              </a:solidFill>
              <a:latin typeface="Arial" pitchFamily="34" charset="0"/>
              <a:cs typeface="Arial" pitchFamily="34" charset="0"/>
            </a:endParaRPr>
          </a:p>
        </p:txBody>
      </p:sp>
      <p:sp>
        <p:nvSpPr>
          <p:cNvPr id="18" name="TextBox 17">
            <a:extLst>
              <a:ext uri="{FF2B5EF4-FFF2-40B4-BE49-F238E27FC236}">
                <a16:creationId xmlns:a16="http://schemas.microsoft.com/office/drawing/2014/main" id="{D2BA943E-17E8-4E0F-A636-F44C547C909E}"/>
              </a:ext>
            </a:extLst>
          </p:cNvPr>
          <p:cNvSpPr txBox="1"/>
          <p:nvPr/>
        </p:nvSpPr>
        <p:spPr>
          <a:xfrm>
            <a:off x="8676319" y="4746172"/>
            <a:ext cx="2171700" cy="656462"/>
          </a:xfrm>
          <a:prstGeom prst="rect">
            <a:avLst/>
          </a:prstGeom>
          <a:noFill/>
        </p:spPr>
        <p:txBody>
          <a:bodyPr wrap="square" lIns="0" tIns="0" rIns="0" bIns="0" rtlCol="0">
            <a:spAutoFit/>
          </a:bodyPr>
          <a:lstStyle/>
          <a:p>
            <a:pPr algn="ctr" defTabSz="1219170" fontAlgn="base">
              <a:spcBef>
                <a:spcPct val="0"/>
              </a:spcBef>
              <a:spcAft>
                <a:spcPct val="0"/>
              </a:spcAft>
            </a:pPr>
            <a:r>
              <a:rPr lang="en-US" altLang="zh-CN" sz="2133" dirty="0">
                <a:solidFill>
                  <a:srgbClr val="030F40"/>
                </a:solidFill>
                <a:latin typeface="Arial" pitchFamily="34" charset="0"/>
                <a:cs typeface="Arial" pitchFamily="34" charset="0"/>
              </a:rPr>
              <a:t>PTA</a:t>
            </a:r>
            <a:r>
              <a:rPr lang="zh-CN" altLang="en-US" sz="2133" dirty="0">
                <a:solidFill>
                  <a:srgbClr val="030F40"/>
                </a:solidFill>
                <a:latin typeface="Arial" pitchFamily="34" charset="0"/>
                <a:cs typeface="Arial" pitchFamily="34" charset="0"/>
              </a:rPr>
              <a:t>工艺</a:t>
            </a:r>
            <a:endParaRPr lang="en-US" altLang="zh-CN" sz="2133"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2133" dirty="0">
                <a:solidFill>
                  <a:srgbClr val="030F40"/>
                </a:solidFill>
                <a:latin typeface="Arial" pitchFamily="34" charset="0"/>
                <a:cs typeface="Arial" pitchFamily="34" charset="0"/>
              </a:rPr>
              <a:t>PTA</a:t>
            </a:r>
            <a:r>
              <a:rPr lang="zh-CN" altLang="en-US" sz="2133" dirty="0">
                <a:solidFill>
                  <a:srgbClr val="030F40"/>
                </a:solidFill>
                <a:latin typeface="Arial" pitchFamily="34" charset="0"/>
                <a:cs typeface="Arial" pitchFamily="34" charset="0"/>
              </a:rPr>
              <a:t>过滤废水</a:t>
            </a:r>
            <a:endParaRPr lang="en-US" altLang="zh-CN" sz="2133" dirty="0">
              <a:solidFill>
                <a:srgbClr val="030F40"/>
              </a:solidFill>
              <a:latin typeface="Arial" pitchFamily="34" charset="0"/>
              <a:cs typeface="Arial" pitchFamily="34" charset="0"/>
            </a:endParaRPr>
          </a:p>
        </p:txBody>
      </p:sp>
    </p:spTree>
    <p:extLst>
      <p:ext uri="{BB962C8B-B14F-4D97-AF65-F5344CB8AC3E}">
        <p14:creationId xmlns:p14="http://schemas.microsoft.com/office/powerpoint/2010/main" val="5021667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72BD5C-73D4-443F-9261-31BE69AD593C}"/>
              </a:ext>
            </a:extLst>
          </p:cNvPr>
          <p:cNvSpPr>
            <a:spLocks noGrp="1"/>
          </p:cNvSpPr>
          <p:nvPr>
            <p:ph type="body" sz="quarter" idx="14"/>
          </p:nvPr>
        </p:nvSpPr>
        <p:spPr/>
        <p:txBody>
          <a:bodyPr/>
          <a:lstStyle/>
          <a:p>
            <a:r>
              <a:rPr lang="zh-CN" altLang="en-US" dirty="0"/>
              <a:t>适用于各种工况</a:t>
            </a:r>
          </a:p>
          <a:p>
            <a:endParaRPr lang="zh-CN" altLang="en-US" dirty="0"/>
          </a:p>
          <a:p>
            <a:endParaRPr lang="zh-CN" altLang="en-US" dirty="0"/>
          </a:p>
        </p:txBody>
      </p:sp>
      <p:sp>
        <p:nvSpPr>
          <p:cNvPr id="6" name="Slide Number Placeholder 5">
            <a:extLst>
              <a:ext uri="{FF2B5EF4-FFF2-40B4-BE49-F238E27FC236}">
                <a16:creationId xmlns:a16="http://schemas.microsoft.com/office/drawing/2014/main" id="{BB774588-D79E-436B-958B-300F4EEA65EE}"/>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29</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8E5D5736-704D-44BF-BD23-19A2DDBCA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367" y="1701800"/>
            <a:ext cx="3447723" cy="2585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15CF7C36-13E8-458A-983D-D0146DAF1D66}"/>
              </a:ext>
            </a:extLst>
          </p:cNvPr>
          <p:cNvSpPr txBox="1"/>
          <p:nvPr/>
        </p:nvSpPr>
        <p:spPr>
          <a:xfrm>
            <a:off x="530506" y="4486108"/>
            <a:ext cx="3343445" cy="656462"/>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电镀</a:t>
            </a:r>
            <a:endParaRPr lang="en-US" altLang="zh-CN" sz="2133" dirty="0">
              <a:solidFill>
                <a:srgbClr val="030F40"/>
              </a:solidFill>
              <a:latin typeface="Arial" pitchFamily="34" charset="0"/>
              <a:cs typeface="Arial" pitchFamily="34" charset="0"/>
            </a:endParaRPr>
          </a:p>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电镀槽液有机物检测</a:t>
            </a:r>
            <a:endParaRPr lang="en-US" altLang="zh-CN" sz="2133" dirty="0">
              <a:solidFill>
                <a:srgbClr val="030F40"/>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F79706C9-43F3-416C-862B-EDAC26DD3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786" y="1701799"/>
            <a:ext cx="3442117" cy="2581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E43D476C-CD3F-4B7D-9DAD-262F910B0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5599" y="1701799"/>
            <a:ext cx="3442117" cy="2581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CF3868EC-61EA-4B3A-A0B2-3B6A3E41B49F}"/>
              </a:ext>
            </a:extLst>
          </p:cNvPr>
          <p:cNvSpPr txBox="1"/>
          <p:nvPr/>
        </p:nvSpPr>
        <p:spPr>
          <a:xfrm>
            <a:off x="4087727" y="4486107"/>
            <a:ext cx="3343445" cy="656462"/>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氯碱</a:t>
            </a:r>
            <a:endParaRPr lang="en-US" altLang="zh-CN" sz="2133" dirty="0">
              <a:solidFill>
                <a:srgbClr val="030F40"/>
              </a:solidFill>
              <a:latin typeface="Arial" pitchFamily="34" charset="0"/>
              <a:cs typeface="Arial" pitchFamily="34" charset="0"/>
            </a:endParaRPr>
          </a:p>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饱和食盐水</a:t>
            </a:r>
            <a:r>
              <a:rPr lang="en-US" altLang="zh-CN" sz="2133" dirty="0">
                <a:solidFill>
                  <a:srgbClr val="030F40"/>
                </a:solidFill>
                <a:latin typeface="Arial" pitchFamily="34" charset="0"/>
                <a:cs typeface="Arial" pitchFamily="34" charset="0"/>
              </a:rPr>
              <a:t>TOC</a:t>
            </a:r>
            <a:r>
              <a:rPr lang="zh-CN" altLang="en-US" sz="2133" dirty="0">
                <a:solidFill>
                  <a:srgbClr val="030F40"/>
                </a:solidFill>
                <a:latin typeface="Arial" pitchFamily="34" charset="0"/>
                <a:cs typeface="Arial" pitchFamily="34" charset="0"/>
              </a:rPr>
              <a:t>检测</a:t>
            </a:r>
            <a:endParaRPr lang="en-US" altLang="zh-CN" sz="2133" dirty="0">
              <a:solidFill>
                <a:srgbClr val="030F40"/>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C4B03948-93DA-466D-8C31-40DDACFD06BD}"/>
              </a:ext>
            </a:extLst>
          </p:cNvPr>
          <p:cNvSpPr txBox="1"/>
          <p:nvPr/>
        </p:nvSpPr>
        <p:spPr>
          <a:xfrm>
            <a:off x="7934935" y="4429751"/>
            <a:ext cx="3343445" cy="656462"/>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制药</a:t>
            </a:r>
            <a:endParaRPr lang="en-US" altLang="zh-CN" sz="2133" dirty="0">
              <a:solidFill>
                <a:srgbClr val="030F40"/>
              </a:solidFill>
              <a:latin typeface="Arial" pitchFamily="34" charset="0"/>
              <a:cs typeface="Arial" pitchFamily="34" charset="0"/>
            </a:endParaRPr>
          </a:p>
          <a:p>
            <a:pPr algn="ctr" defTabSz="1219170" fontAlgn="base">
              <a:spcBef>
                <a:spcPct val="0"/>
              </a:spcBef>
              <a:spcAft>
                <a:spcPct val="0"/>
              </a:spcAft>
            </a:pPr>
            <a:r>
              <a:rPr lang="zh-CN" altLang="en-US" sz="2133" dirty="0">
                <a:solidFill>
                  <a:srgbClr val="030F40"/>
                </a:solidFill>
                <a:latin typeface="Arial" pitchFamily="34" charset="0"/>
                <a:cs typeface="Arial" pitchFamily="34" charset="0"/>
              </a:rPr>
              <a:t>结晶盐</a:t>
            </a:r>
            <a:r>
              <a:rPr lang="en-US" altLang="zh-CN" sz="2133" dirty="0">
                <a:solidFill>
                  <a:srgbClr val="030F40"/>
                </a:solidFill>
                <a:latin typeface="Arial" pitchFamily="34" charset="0"/>
                <a:cs typeface="Arial" pitchFamily="34" charset="0"/>
              </a:rPr>
              <a:t>TOC</a:t>
            </a:r>
            <a:r>
              <a:rPr lang="zh-CN" altLang="en-US" sz="2133" dirty="0">
                <a:solidFill>
                  <a:srgbClr val="030F40"/>
                </a:solidFill>
                <a:latin typeface="Arial" pitchFamily="34" charset="0"/>
                <a:cs typeface="Arial" pitchFamily="34" charset="0"/>
              </a:rPr>
              <a:t>检测</a:t>
            </a:r>
            <a:endParaRPr lang="en-US" altLang="zh-CN" sz="2133" dirty="0">
              <a:solidFill>
                <a:srgbClr val="030F40"/>
              </a:solidFill>
              <a:latin typeface="Arial" pitchFamily="34" charset="0"/>
              <a:cs typeface="Arial" pitchFamily="34" charset="0"/>
            </a:endParaRPr>
          </a:p>
        </p:txBody>
      </p:sp>
    </p:spTree>
    <p:extLst>
      <p:ext uri="{BB962C8B-B14F-4D97-AF65-F5344CB8AC3E}">
        <p14:creationId xmlns:p14="http://schemas.microsoft.com/office/powerpoint/2010/main" val="21071675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C244A-9651-4541-A378-6A61281BBE4D}"/>
              </a:ext>
            </a:extLst>
          </p:cNvPr>
          <p:cNvSpPr>
            <a:spLocks noGrp="1"/>
          </p:cNvSpPr>
          <p:nvPr>
            <p:ph type="body" sz="quarter" idx="14"/>
          </p:nvPr>
        </p:nvSpPr>
        <p:spPr/>
        <p:txBody>
          <a:bodyPr/>
          <a:lstStyle/>
          <a:p>
            <a:r>
              <a:rPr lang="zh-CN" altLang="en-US" dirty="0"/>
              <a:t>污水深度处理典型流程</a:t>
            </a:r>
            <a:endParaRPr lang="en-US" dirty="0"/>
          </a:p>
        </p:txBody>
      </p:sp>
      <p:sp>
        <p:nvSpPr>
          <p:cNvPr id="5" name="Footer Placeholder 4">
            <a:extLst>
              <a:ext uri="{FF2B5EF4-FFF2-40B4-BE49-F238E27FC236}">
                <a16:creationId xmlns:a16="http://schemas.microsoft.com/office/drawing/2014/main" id="{7137DF1E-4010-4808-8135-4AABA4D05687}"/>
              </a:ext>
            </a:extLst>
          </p:cNvPr>
          <p:cNvSpPr>
            <a:spLocks noGrp="1"/>
          </p:cNvSpPr>
          <p:nvPr>
            <p:ph type="ftr" sz="quarter" idx="18"/>
          </p:nvPr>
        </p:nvSpPr>
        <p:spPr/>
        <p:txBody>
          <a:bodyPr/>
          <a:lstStyle/>
          <a:p>
            <a:pPr defTabSz="1219170" fontAlgn="base">
              <a:spcBef>
                <a:spcPct val="0"/>
              </a:spcBef>
              <a:spcAft>
                <a:spcPct val="0"/>
              </a:spcAft>
            </a:pPr>
            <a:endParaRPr lang="en-GB" altLang="fr-FR" dirty="0">
              <a:solidFill>
                <a:srgbClr val="030F40"/>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96513322-42FA-4322-945B-59D7D3ACB103}"/>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3</a:t>
            </a:fld>
            <a:r>
              <a:rPr lang="en-GB" altLang="fr-FR" dirty="0">
                <a:solidFill>
                  <a:srgbClr val="AADC14"/>
                </a:solidFill>
                <a:latin typeface="Arial" pitchFamily="34" charset="0"/>
                <a:cs typeface="Arial" pitchFamily="34" charset="0"/>
              </a:rPr>
              <a:t> I</a:t>
            </a:r>
          </a:p>
        </p:txBody>
      </p:sp>
      <p:grpSp>
        <p:nvGrpSpPr>
          <p:cNvPr id="3" name="Group 2">
            <a:extLst>
              <a:ext uri="{FF2B5EF4-FFF2-40B4-BE49-F238E27FC236}">
                <a16:creationId xmlns:a16="http://schemas.microsoft.com/office/drawing/2014/main" id="{79C48EE7-B0FF-47A4-A98F-D2C798BE1265}"/>
              </a:ext>
            </a:extLst>
          </p:cNvPr>
          <p:cNvGrpSpPr/>
          <p:nvPr/>
        </p:nvGrpSpPr>
        <p:grpSpPr>
          <a:xfrm>
            <a:off x="511854" y="1051119"/>
            <a:ext cx="5055231" cy="1891319"/>
            <a:chOff x="3252361" y="1051119"/>
            <a:chExt cx="5055231" cy="1891319"/>
          </a:xfrm>
        </p:grpSpPr>
        <p:sp>
          <p:nvSpPr>
            <p:cNvPr id="10" name="Text Box 10">
              <a:extLst>
                <a:ext uri="{FF2B5EF4-FFF2-40B4-BE49-F238E27FC236}">
                  <a16:creationId xmlns:a16="http://schemas.microsoft.com/office/drawing/2014/main" id="{D8F78242-FEA8-4F14-B1DA-80D624834F45}"/>
                </a:ext>
              </a:extLst>
            </p:cNvPr>
            <p:cNvSpPr txBox="1">
              <a:spLocks noChangeArrowheads="1"/>
            </p:cNvSpPr>
            <p:nvPr/>
          </p:nvSpPr>
          <p:spPr bwMode="auto">
            <a:xfrm>
              <a:off x="4403354" y="1051119"/>
              <a:ext cx="21531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GE汉仪中圆简" panose="02010600000101010101" pitchFamily="2" charset="-122"/>
                  <a:ea typeface="GE汉仪中圆简" panose="02010600000101010101" pitchFamily="2" charset="-122"/>
                </a:rPr>
                <a:t>MBR </a:t>
              </a:r>
              <a:r>
                <a:rPr kumimoji="0" lang="zh-CN" altLang="en-US" sz="2400" b="1" i="0" u="none" strike="noStrike" kern="0" cap="none" spc="0" normalizeH="0" baseline="0" noProof="0" dirty="0">
                  <a:ln>
                    <a:noFill/>
                  </a:ln>
                  <a:effectLst/>
                  <a:uLnTx/>
                  <a:uFillTx/>
                  <a:latin typeface="GE汉仪中圆简" panose="02010600000101010101" pitchFamily="2" charset="-122"/>
                  <a:ea typeface="GE汉仪中圆简" panose="02010600000101010101" pitchFamily="2" charset="-122"/>
                </a:rPr>
                <a:t>处理工艺</a:t>
              </a:r>
              <a:endParaRPr kumimoji="0" lang="en-US" sz="2400" b="1" i="0" u="none" strike="noStrike" kern="0" cap="none" spc="0" normalizeH="0" baseline="0" noProof="0" dirty="0">
                <a:ln>
                  <a:noFill/>
                </a:ln>
                <a:effectLst/>
                <a:uLnTx/>
                <a:uFillTx/>
                <a:latin typeface="GE汉仪中圆简" panose="02010600000101010101" pitchFamily="2" charset="-122"/>
                <a:ea typeface="GE汉仪中圆简" panose="02010600000101010101" pitchFamily="2" charset="-122"/>
              </a:endParaRPr>
            </a:p>
          </p:txBody>
        </p:sp>
        <p:grpSp>
          <p:nvGrpSpPr>
            <p:cNvPr id="29" name="Group 28">
              <a:extLst>
                <a:ext uri="{FF2B5EF4-FFF2-40B4-BE49-F238E27FC236}">
                  <a16:creationId xmlns:a16="http://schemas.microsoft.com/office/drawing/2014/main" id="{4DE16C27-EB06-4080-A863-DF7106515D23}"/>
                </a:ext>
              </a:extLst>
            </p:cNvPr>
            <p:cNvGrpSpPr/>
            <p:nvPr/>
          </p:nvGrpSpPr>
          <p:grpSpPr>
            <a:xfrm>
              <a:off x="3252361" y="1424788"/>
              <a:ext cx="5055231" cy="1517650"/>
              <a:chOff x="3252361" y="1424788"/>
              <a:chExt cx="5055231" cy="1517650"/>
            </a:xfrm>
          </p:grpSpPr>
          <p:pic>
            <p:nvPicPr>
              <p:cNvPr id="30" name="Picture 7" descr="Tertiary vs ZeeWeed MBR">
                <a:extLst>
                  <a:ext uri="{FF2B5EF4-FFF2-40B4-BE49-F238E27FC236}">
                    <a16:creationId xmlns:a16="http://schemas.microsoft.com/office/drawing/2014/main" id="{3C383EBB-3520-464D-94C0-7A23C3CEF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071" y="1459713"/>
                <a:ext cx="3373437" cy="1482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12">
                <a:extLst>
                  <a:ext uri="{FF2B5EF4-FFF2-40B4-BE49-F238E27FC236}">
                    <a16:creationId xmlns:a16="http://schemas.microsoft.com/office/drawing/2014/main" id="{8FC1A81D-26DF-4CF7-B69F-F03EA7869F2C}"/>
                  </a:ext>
                </a:extLst>
              </p:cNvPr>
              <p:cNvSpPr txBox="1">
                <a:spLocks noChangeArrowheads="1"/>
              </p:cNvSpPr>
              <p:nvPr/>
            </p:nvSpPr>
            <p:spPr bwMode="auto">
              <a:xfrm>
                <a:off x="3252361" y="1830943"/>
                <a:ext cx="8002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zh-CN" altLang="en-US" sz="2400" b="1" kern="0" dirty="0">
                    <a:solidFill>
                      <a:schemeClr val="tx2"/>
                    </a:solidFill>
                    <a:latin typeface="GE汉仪中圆简" panose="02010600000101010101" pitchFamily="2" charset="-122"/>
                    <a:ea typeface="GE汉仪中圆简" panose="02010600000101010101" pitchFamily="2" charset="-122"/>
                  </a:rPr>
                  <a:t>废水</a:t>
                </a:r>
                <a:endParaRPr kumimoji="0" lang="en-US" sz="2400" b="1" i="0" u="none" strike="noStrike" kern="0" cap="none" spc="0" normalizeH="0" baseline="0" noProof="0" dirty="0">
                  <a:ln>
                    <a:noFill/>
                  </a:ln>
                  <a:solidFill>
                    <a:schemeClr val="tx2"/>
                  </a:solidFill>
                  <a:effectLst/>
                  <a:uLnTx/>
                  <a:uFillTx/>
                  <a:latin typeface="GE汉仪中圆简" panose="02010600000101010101" pitchFamily="2" charset="-122"/>
                  <a:ea typeface="GE汉仪中圆简" panose="02010600000101010101" pitchFamily="2" charset="-122"/>
                </a:endParaRPr>
              </a:p>
            </p:txBody>
          </p:sp>
          <p:sp>
            <p:nvSpPr>
              <p:cNvPr id="32" name="Text Box 16">
                <a:extLst>
                  <a:ext uri="{FF2B5EF4-FFF2-40B4-BE49-F238E27FC236}">
                    <a16:creationId xmlns:a16="http://schemas.microsoft.com/office/drawing/2014/main" id="{C157E47E-6D70-48EA-8AF9-FDCFC331C354}"/>
                  </a:ext>
                </a:extLst>
              </p:cNvPr>
              <p:cNvSpPr txBox="1">
                <a:spLocks noChangeArrowheads="1"/>
              </p:cNvSpPr>
              <p:nvPr/>
            </p:nvSpPr>
            <p:spPr bwMode="auto">
              <a:xfrm>
                <a:off x="7507373" y="1424788"/>
                <a:ext cx="8002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R="0" lvl="0" indent="0" algn="r" fontAlgn="auto">
                  <a:lnSpc>
                    <a:spcPct val="100000"/>
                  </a:lnSpc>
                  <a:spcBef>
                    <a:spcPts val="0"/>
                  </a:spcBef>
                  <a:spcAft>
                    <a:spcPts val="0"/>
                  </a:spcAft>
                  <a:buClrTx/>
                  <a:buSzTx/>
                  <a:buFontTx/>
                  <a:buNone/>
                  <a:tabLst/>
                  <a:defRPr sz="2400" b="1" kern="0">
                    <a:solidFill>
                      <a:schemeClr val="tx2"/>
                    </a:solidFill>
                    <a:latin typeface="GE汉仪中圆简" panose="02010600000101010101" pitchFamily="2" charset="-122"/>
                    <a:ea typeface="GE汉仪中圆简" panose="02010600000101010101" pitchFamily="2" charset="-122"/>
                  </a:defRPr>
                </a:lvl1pPr>
              </a:lstStyle>
              <a:p>
                <a:r>
                  <a:rPr lang="zh-CN" altLang="en-US" dirty="0"/>
                  <a:t>产水</a:t>
                </a:r>
                <a:endParaRPr lang="en-US" dirty="0"/>
              </a:p>
            </p:txBody>
          </p:sp>
          <p:sp>
            <p:nvSpPr>
              <p:cNvPr id="33" name="Text Box 12">
                <a:extLst>
                  <a:ext uri="{FF2B5EF4-FFF2-40B4-BE49-F238E27FC236}">
                    <a16:creationId xmlns:a16="http://schemas.microsoft.com/office/drawing/2014/main" id="{524B771A-E28E-48B2-AC35-6E7BEF2432C7}"/>
                  </a:ext>
                </a:extLst>
              </p:cNvPr>
              <p:cNvSpPr txBox="1">
                <a:spLocks noChangeArrowheads="1"/>
              </p:cNvSpPr>
              <p:nvPr/>
            </p:nvSpPr>
            <p:spPr bwMode="auto">
              <a:xfrm>
                <a:off x="5747236" y="2470345"/>
                <a:ext cx="949778"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sz="2400" b="1" kern="0">
                    <a:solidFill>
                      <a:schemeClr val="tx2"/>
                    </a:solidFill>
                    <a:latin typeface="GE汉仪中圆简" panose="02010600000101010101" pitchFamily="2" charset="-122"/>
                    <a:ea typeface="GE汉仪中圆简" panose="02010600000101010101" pitchFamily="2" charset="-122"/>
                  </a:defRPr>
                </a:lvl1pPr>
              </a:lstStyle>
              <a:p>
                <a:pPr algn="ctr"/>
                <a:r>
                  <a:rPr lang="en-US" altLang="zh-CN" dirty="0"/>
                  <a:t>MBR</a:t>
                </a:r>
                <a:endParaRPr lang="en-US" dirty="0"/>
              </a:p>
            </p:txBody>
          </p:sp>
          <p:sp>
            <p:nvSpPr>
              <p:cNvPr id="34" name="Text Box 12">
                <a:extLst>
                  <a:ext uri="{FF2B5EF4-FFF2-40B4-BE49-F238E27FC236}">
                    <a16:creationId xmlns:a16="http://schemas.microsoft.com/office/drawing/2014/main" id="{92D2BA83-D25A-45A2-9734-6599314F6C96}"/>
                  </a:ext>
                </a:extLst>
              </p:cNvPr>
              <p:cNvSpPr txBox="1">
                <a:spLocks noChangeArrowheads="1"/>
              </p:cNvSpPr>
              <p:nvPr/>
            </p:nvSpPr>
            <p:spPr bwMode="auto">
              <a:xfrm>
                <a:off x="4447208" y="2415143"/>
                <a:ext cx="800219"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R="0" lvl="0" indent="0" algn="r" fontAlgn="auto">
                  <a:lnSpc>
                    <a:spcPct val="100000"/>
                  </a:lnSpc>
                  <a:spcBef>
                    <a:spcPts val="0"/>
                  </a:spcBef>
                  <a:spcAft>
                    <a:spcPts val="0"/>
                  </a:spcAft>
                  <a:buClrTx/>
                  <a:buSzTx/>
                  <a:buFontTx/>
                  <a:buNone/>
                  <a:tabLst/>
                  <a:defRPr sz="2400" b="1" kern="0">
                    <a:solidFill>
                      <a:schemeClr val="tx2"/>
                    </a:solidFill>
                    <a:latin typeface="GE汉仪中圆简" panose="02010600000101010101" pitchFamily="2" charset="-122"/>
                    <a:ea typeface="GE汉仪中圆简" panose="02010600000101010101" pitchFamily="2" charset="-122"/>
                  </a:defRPr>
                </a:lvl1pPr>
              </a:lstStyle>
              <a:p>
                <a:r>
                  <a:rPr lang="zh-CN" altLang="en-US" dirty="0"/>
                  <a:t>格栅</a:t>
                </a:r>
                <a:endParaRPr lang="en-US" dirty="0"/>
              </a:p>
            </p:txBody>
          </p:sp>
        </p:grpSp>
      </p:grpSp>
      <p:grpSp>
        <p:nvGrpSpPr>
          <p:cNvPr id="55" name="Group 54">
            <a:extLst>
              <a:ext uri="{FF2B5EF4-FFF2-40B4-BE49-F238E27FC236}">
                <a16:creationId xmlns:a16="http://schemas.microsoft.com/office/drawing/2014/main" id="{FBF98B9A-FB84-48A6-924C-3EA3930679D3}"/>
              </a:ext>
            </a:extLst>
          </p:cNvPr>
          <p:cNvGrpSpPr/>
          <p:nvPr/>
        </p:nvGrpSpPr>
        <p:grpSpPr>
          <a:xfrm>
            <a:off x="478367" y="4786316"/>
            <a:ext cx="7066683" cy="1406263"/>
            <a:chOff x="1240909" y="5133044"/>
            <a:chExt cx="7066683" cy="1406263"/>
          </a:xfrm>
        </p:grpSpPr>
        <p:grpSp>
          <p:nvGrpSpPr>
            <p:cNvPr id="14" name="Group 13">
              <a:extLst>
                <a:ext uri="{FF2B5EF4-FFF2-40B4-BE49-F238E27FC236}">
                  <a16:creationId xmlns:a16="http://schemas.microsoft.com/office/drawing/2014/main" id="{30A0EAC3-880F-4AD7-8835-2A8A0A750DEB}"/>
                </a:ext>
              </a:extLst>
            </p:cNvPr>
            <p:cNvGrpSpPr/>
            <p:nvPr/>
          </p:nvGrpSpPr>
          <p:grpSpPr>
            <a:xfrm>
              <a:off x="1240909" y="5133044"/>
              <a:ext cx="7066683" cy="1247603"/>
              <a:chOff x="1240909" y="5133044"/>
              <a:chExt cx="7066683" cy="1247603"/>
            </a:xfrm>
          </p:grpSpPr>
          <p:cxnSp>
            <p:nvCxnSpPr>
              <p:cNvPr id="15" name="AutoShape 29">
                <a:extLst>
                  <a:ext uri="{FF2B5EF4-FFF2-40B4-BE49-F238E27FC236}">
                    <a16:creationId xmlns:a16="http://schemas.microsoft.com/office/drawing/2014/main" id="{83F87004-99B5-45A4-B04B-865881486CF8}"/>
                  </a:ext>
                </a:extLst>
              </p:cNvPr>
              <p:cNvCxnSpPr>
                <a:cxnSpLocks noChangeShapeType="1"/>
              </p:cNvCxnSpPr>
              <p:nvPr/>
            </p:nvCxnSpPr>
            <p:spPr bwMode="auto">
              <a:xfrm>
                <a:off x="1981199" y="5864147"/>
                <a:ext cx="693820" cy="0"/>
              </a:xfrm>
              <a:prstGeom prst="straightConnector1">
                <a:avLst/>
              </a:prstGeom>
              <a:ln>
                <a:headEnd/>
                <a:tailEnd type="triangle" w="med" len="med"/>
              </a:ln>
              <a:extLst/>
            </p:spPr>
            <p:style>
              <a:lnRef idx="2">
                <a:schemeClr val="accent2"/>
              </a:lnRef>
              <a:fillRef idx="0">
                <a:schemeClr val="accent2"/>
              </a:fillRef>
              <a:effectRef idx="1">
                <a:schemeClr val="accent2"/>
              </a:effectRef>
              <a:fontRef idx="minor">
                <a:schemeClr val="tx1"/>
              </a:fontRef>
            </p:style>
          </p:cxnSp>
          <p:grpSp>
            <p:nvGrpSpPr>
              <p:cNvPr id="16" name="Group 15">
                <a:extLst>
                  <a:ext uri="{FF2B5EF4-FFF2-40B4-BE49-F238E27FC236}">
                    <a16:creationId xmlns:a16="http://schemas.microsoft.com/office/drawing/2014/main" id="{AD05D82F-730F-4B8D-A3AE-60778B1AFD80}"/>
                  </a:ext>
                </a:extLst>
              </p:cNvPr>
              <p:cNvGrpSpPr>
                <a:grpSpLocks/>
              </p:cNvGrpSpPr>
              <p:nvPr/>
            </p:nvGrpSpPr>
            <p:grpSpPr bwMode="auto">
              <a:xfrm>
                <a:off x="2684687" y="5497577"/>
                <a:ext cx="910320" cy="883070"/>
                <a:chOff x="2522161" y="0"/>
                <a:chExt cx="57" cy="127"/>
              </a:xfrm>
            </p:grpSpPr>
            <p:sp>
              <p:nvSpPr>
                <p:cNvPr id="25" name="AutoShape 145">
                  <a:extLst>
                    <a:ext uri="{FF2B5EF4-FFF2-40B4-BE49-F238E27FC236}">
                      <a16:creationId xmlns:a16="http://schemas.microsoft.com/office/drawing/2014/main" id="{269A0325-2BE8-440E-AE3C-DEE694DC5CD1}"/>
                    </a:ext>
                  </a:extLst>
                </p:cNvPr>
                <p:cNvSpPr>
                  <a:spLocks noChangeArrowheads="1"/>
                </p:cNvSpPr>
                <p:nvPr/>
              </p:nvSpPr>
              <p:spPr bwMode="auto">
                <a:xfrm>
                  <a:off x="2522161" y="0"/>
                  <a:ext cx="57" cy="127"/>
                </a:xfrm>
                <a:prstGeom prst="can">
                  <a:avLst>
                    <a:gd name="adj" fmla="val 55702"/>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a:p>
              </p:txBody>
            </p:sp>
            <p:sp>
              <p:nvSpPr>
                <p:cNvPr id="26" name="Text Box 146">
                  <a:extLst>
                    <a:ext uri="{FF2B5EF4-FFF2-40B4-BE49-F238E27FC236}">
                      <a16:creationId xmlns:a16="http://schemas.microsoft.com/office/drawing/2014/main" id="{482568B6-A123-4534-B5E2-4F559CF99F18}"/>
                    </a:ext>
                  </a:extLst>
                </p:cNvPr>
                <p:cNvSpPr txBox="1">
                  <a:spLocks noChangeArrowheads="1"/>
                </p:cNvSpPr>
                <p:nvPr/>
              </p:nvSpPr>
              <p:spPr bwMode="auto">
                <a:xfrm>
                  <a:off x="2522164" y="71"/>
                  <a:ext cx="52" cy="24"/>
                </a:xfrm>
                <a:prstGeom prst="rect">
                  <a:avLst/>
                </a:prstGeom>
                <a:solidFill>
                  <a:srgbClr xmlns:mc="http://schemas.openxmlformats.org/markup-compatibility/2006" xmlns:a14="http://schemas.microsoft.com/office/drawing/2010/main" val="FFFFFF" mc:Ignorable="a14" a14:legacySpreadsheetColorIndex="9"/>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27432" tIns="22860" rIns="2743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1600" dirty="0">
                      <a:latin typeface="GE汉仪中圆简" panose="02010600000101010101" pitchFamily="2" charset="-122"/>
                      <a:ea typeface="GE汉仪中圆简" panose="02010600000101010101" pitchFamily="2" charset="-122"/>
                    </a:rPr>
                    <a:t>均质化</a:t>
                  </a:r>
                  <a:endParaRPr lang="en-US" sz="1600" dirty="0">
                    <a:latin typeface="GE汉仪中圆简" panose="02010600000101010101" pitchFamily="2" charset="-122"/>
                    <a:ea typeface="GE汉仪中圆简" panose="02010600000101010101" pitchFamily="2" charset="-122"/>
                  </a:endParaRPr>
                </a:p>
              </p:txBody>
            </p:sp>
          </p:grpSp>
          <p:cxnSp>
            <p:nvCxnSpPr>
              <p:cNvPr id="17" name="AutoShape 29">
                <a:extLst>
                  <a:ext uri="{FF2B5EF4-FFF2-40B4-BE49-F238E27FC236}">
                    <a16:creationId xmlns:a16="http://schemas.microsoft.com/office/drawing/2014/main" id="{81C2889A-4CC3-47D2-8F25-8EFA9DEEB61E}"/>
                  </a:ext>
                </a:extLst>
              </p:cNvPr>
              <p:cNvCxnSpPr>
                <a:cxnSpLocks noChangeShapeType="1"/>
              </p:cNvCxnSpPr>
              <p:nvPr/>
            </p:nvCxnSpPr>
            <p:spPr bwMode="auto">
              <a:xfrm>
                <a:off x="3635951" y="5867344"/>
                <a:ext cx="517072" cy="0"/>
              </a:xfrm>
              <a:prstGeom prst="straightConnector1">
                <a:avLst/>
              </a:prstGeom>
              <a:ln>
                <a:headEnd/>
                <a:tailEnd type="triangle" w="med" len="med"/>
              </a:ln>
              <a:extLst/>
            </p:spPr>
            <p:style>
              <a:lnRef idx="2">
                <a:schemeClr val="accent2"/>
              </a:lnRef>
              <a:fillRef idx="0">
                <a:schemeClr val="accent2"/>
              </a:fillRef>
              <a:effectRef idx="1">
                <a:schemeClr val="accent2"/>
              </a:effectRef>
              <a:fontRef idx="minor">
                <a:schemeClr val="tx1"/>
              </a:fontRef>
            </p:style>
          </p:cxnSp>
          <p:cxnSp>
            <p:nvCxnSpPr>
              <p:cNvPr id="18" name="AutoShape 29">
                <a:extLst>
                  <a:ext uri="{FF2B5EF4-FFF2-40B4-BE49-F238E27FC236}">
                    <a16:creationId xmlns:a16="http://schemas.microsoft.com/office/drawing/2014/main" id="{849518E5-60D8-4691-8F57-6189CFDB780B}"/>
                  </a:ext>
                </a:extLst>
              </p:cNvPr>
              <p:cNvCxnSpPr>
                <a:cxnSpLocks noChangeShapeType="1"/>
              </p:cNvCxnSpPr>
              <p:nvPr/>
            </p:nvCxnSpPr>
            <p:spPr bwMode="auto">
              <a:xfrm>
                <a:off x="4872718" y="5870379"/>
                <a:ext cx="1105001" cy="0"/>
              </a:xfrm>
              <a:prstGeom prst="straightConnector1">
                <a:avLst/>
              </a:prstGeom>
              <a:ln>
                <a:headEnd/>
                <a:tailEnd type="triangle" w="med" len="med"/>
              </a:ln>
              <a:extLst/>
            </p:spPr>
            <p:style>
              <a:lnRef idx="2">
                <a:schemeClr val="accent2"/>
              </a:lnRef>
              <a:fillRef idx="0">
                <a:schemeClr val="accent2"/>
              </a:fillRef>
              <a:effectRef idx="1">
                <a:schemeClr val="accent2"/>
              </a:effectRef>
              <a:fontRef idx="minor">
                <a:schemeClr val="tx1"/>
              </a:fontRef>
            </p:style>
          </p:cxnSp>
          <p:sp>
            <p:nvSpPr>
              <p:cNvPr id="19" name="TextBox 159">
                <a:extLst>
                  <a:ext uri="{FF2B5EF4-FFF2-40B4-BE49-F238E27FC236}">
                    <a16:creationId xmlns:a16="http://schemas.microsoft.com/office/drawing/2014/main" id="{8C239CB2-5CD5-4E44-BFCC-151AD1E8496E}"/>
                  </a:ext>
                </a:extLst>
              </p:cNvPr>
              <p:cNvSpPr txBox="1"/>
              <p:nvPr/>
            </p:nvSpPr>
            <p:spPr>
              <a:xfrm>
                <a:off x="1240909" y="5664092"/>
                <a:ext cx="697627" cy="400110"/>
              </a:xfrm>
              <a:prstGeom prst="rect">
                <a:avLst/>
              </a:prstGeom>
              <a:solidFill>
                <a:schemeClr val="bg1"/>
              </a:solidFill>
              <a:ln>
                <a:noFill/>
              </a:ln>
              <a:effectLst/>
            </p:spPr>
            <p:txBody>
              <a:bodyPr wrap="none">
                <a:spAutoFit/>
              </a:bodyPr>
              <a:lstStyle>
                <a:defPPr>
                  <a:defRPr lang="en-US"/>
                </a:defPPr>
                <a:lvl1pPr marR="0" lvl="0" indent="0" algn="r" fontAlgn="auto">
                  <a:lnSpc>
                    <a:spcPct val="100000"/>
                  </a:lnSpc>
                  <a:spcBef>
                    <a:spcPts val="0"/>
                  </a:spcBef>
                  <a:spcAft>
                    <a:spcPts val="0"/>
                  </a:spcAft>
                  <a:buClrTx/>
                  <a:buSzTx/>
                  <a:buFontTx/>
                  <a:buNone/>
                  <a:tabLst/>
                  <a:defRPr kumimoji="0" sz="2000" b="1" i="0" u="none" strike="noStrike" kern="0" cap="none" spc="0" normalizeH="0" baseline="0">
                    <a:ln>
                      <a:noFill/>
                    </a:ln>
                    <a:solidFill>
                      <a:schemeClr val="tx2"/>
                    </a:solidFill>
                    <a:effectLst/>
                    <a:uLnTx/>
                    <a:uFillTx/>
                    <a:latin typeface="GE汉仪中圆简" panose="02010600000101010101" pitchFamily="2" charset="-122"/>
                    <a:ea typeface="GE汉仪中圆简" panose="02010600000101010101" pitchFamily="2" charset="-122"/>
                  </a:defRPr>
                </a:lvl1pPr>
              </a:lstStyle>
              <a:p>
                <a:r>
                  <a:rPr lang="zh-CN" altLang="en-US" dirty="0"/>
                  <a:t>污水</a:t>
                </a:r>
                <a:endParaRPr lang="en-US" dirty="0"/>
              </a:p>
            </p:txBody>
          </p:sp>
          <p:grpSp>
            <p:nvGrpSpPr>
              <p:cNvPr id="20" name="Group 19">
                <a:extLst>
                  <a:ext uri="{FF2B5EF4-FFF2-40B4-BE49-F238E27FC236}">
                    <a16:creationId xmlns:a16="http://schemas.microsoft.com/office/drawing/2014/main" id="{0F497FEE-B822-4E24-BA18-7C3FC4319828}"/>
                  </a:ext>
                </a:extLst>
              </p:cNvPr>
              <p:cNvGrpSpPr>
                <a:grpSpLocks/>
              </p:cNvGrpSpPr>
              <p:nvPr/>
            </p:nvGrpSpPr>
            <p:grpSpPr bwMode="auto">
              <a:xfrm>
                <a:off x="4181962" y="5568336"/>
                <a:ext cx="690756" cy="812311"/>
                <a:chOff x="4140050" y="29936"/>
                <a:chExt cx="142" cy="117"/>
              </a:xfrm>
            </p:grpSpPr>
            <p:sp>
              <p:nvSpPr>
                <p:cNvPr id="23" name="AutoShape 163">
                  <a:extLst>
                    <a:ext uri="{FF2B5EF4-FFF2-40B4-BE49-F238E27FC236}">
                      <a16:creationId xmlns:a16="http://schemas.microsoft.com/office/drawing/2014/main" id="{C34D20A0-62B2-4FE4-A9C9-898A8F2E0D0F}"/>
                    </a:ext>
                  </a:extLst>
                </p:cNvPr>
                <p:cNvSpPr>
                  <a:spLocks noChangeArrowheads="1"/>
                </p:cNvSpPr>
                <p:nvPr/>
              </p:nvSpPr>
              <p:spPr bwMode="auto">
                <a:xfrm>
                  <a:off x="4140050" y="29936"/>
                  <a:ext cx="142" cy="117"/>
                </a:xfrm>
                <a:prstGeom prst="can">
                  <a:avLst>
                    <a:gd name="adj" fmla="val 25000"/>
                  </a:avLst>
                </a:prstGeom>
                <a:solidFill>
                  <a:srgbClr val="CC660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a:p>
              </p:txBody>
            </p:sp>
            <p:sp>
              <p:nvSpPr>
                <p:cNvPr id="24" name="Text Box 164">
                  <a:extLst>
                    <a:ext uri="{FF2B5EF4-FFF2-40B4-BE49-F238E27FC236}">
                      <a16:creationId xmlns:a16="http://schemas.microsoft.com/office/drawing/2014/main" id="{C7289E58-9AFD-4F2E-AE12-4AB7753146AD}"/>
                    </a:ext>
                  </a:extLst>
                </p:cNvPr>
                <p:cNvSpPr txBox="1">
                  <a:spLocks noChangeArrowheads="1"/>
                </p:cNvSpPr>
                <p:nvPr/>
              </p:nvSpPr>
              <p:spPr bwMode="auto">
                <a:xfrm>
                  <a:off x="4140055" y="29964"/>
                  <a:ext cx="133" cy="62"/>
                </a:xfrm>
                <a:prstGeom prst="rect">
                  <a:avLst/>
                </a:prstGeom>
                <a:solidFill>
                  <a:srgbClr val="CC6600"/>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27432" tIns="22860" rIns="2743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200" b="1" dirty="0">
                      <a:solidFill>
                        <a:srgbClr val="000000"/>
                      </a:solidFill>
                      <a:latin typeface="Arial"/>
                      <a:cs typeface="Arial"/>
                    </a:rPr>
                    <a:t>厌氧生物反应器</a:t>
                  </a:r>
                  <a:endParaRPr lang="en-US" sz="1200" dirty="0"/>
                </a:p>
              </p:txBody>
            </p:sp>
          </p:grpSp>
          <p:sp>
            <p:nvSpPr>
              <p:cNvPr id="21" name="Text Box 11">
                <a:extLst>
                  <a:ext uri="{FF2B5EF4-FFF2-40B4-BE49-F238E27FC236}">
                    <a16:creationId xmlns:a16="http://schemas.microsoft.com/office/drawing/2014/main" id="{47F5252F-991B-4D26-88E3-71E7A83A4099}"/>
                  </a:ext>
                </a:extLst>
              </p:cNvPr>
              <p:cNvSpPr txBox="1">
                <a:spLocks noChangeArrowheads="1"/>
              </p:cNvSpPr>
              <p:nvPr/>
            </p:nvSpPr>
            <p:spPr bwMode="auto">
              <a:xfrm>
                <a:off x="3282858" y="5133044"/>
                <a:ext cx="26468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lvl="0" algn="r">
                  <a:defRPr sz="2400" b="1" kern="0">
                    <a:latin typeface="GE汉仪中圆简" panose="02010600000101010101" pitchFamily="2" charset="-122"/>
                    <a:ea typeface="GE汉仪中圆简" panose="02010600000101010101" pitchFamily="2" charset="-122"/>
                  </a:defRPr>
                </a:lvl1pPr>
              </a:lstStyle>
              <a:p>
                <a:r>
                  <a:rPr lang="zh-CN" altLang="en-US" dirty="0"/>
                  <a:t>厌氧生物处理工艺</a:t>
                </a:r>
                <a:endParaRPr lang="en-US" dirty="0"/>
              </a:p>
            </p:txBody>
          </p:sp>
          <p:sp>
            <p:nvSpPr>
              <p:cNvPr id="22" name="TextBox 159">
                <a:extLst>
                  <a:ext uri="{FF2B5EF4-FFF2-40B4-BE49-F238E27FC236}">
                    <a16:creationId xmlns:a16="http://schemas.microsoft.com/office/drawing/2014/main" id="{4A906904-0DA2-43DD-BA48-3E2EB90F9451}"/>
                  </a:ext>
                </a:extLst>
              </p:cNvPr>
              <p:cNvSpPr txBox="1"/>
              <p:nvPr/>
            </p:nvSpPr>
            <p:spPr>
              <a:xfrm>
                <a:off x="6071082" y="5686806"/>
                <a:ext cx="2236510" cy="400110"/>
              </a:xfrm>
              <a:prstGeom prst="rect">
                <a:avLst/>
              </a:prstGeom>
              <a:solidFill>
                <a:schemeClr val="bg1"/>
              </a:solidFill>
              <a:ln>
                <a:noFill/>
              </a:ln>
              <a:effectLst/>
            </p:spPr>
            <p:txBody>
              <a:bodyPr wrap="none">
                <a:spAutoFit/>
              </a:bodyPr>
              <a:lstStyle>
                <a:defPPr>
                  <a:defRPr lang="en-US"/>
                </a:defPPr>
                <a:lvl1pPr marR="0" lvl="0" indent="0" algn="r" fontAlgn="auto">
                  <a:lnSpc>
                    <a:spcPct val="100000"/>
                  </a:lnSpc>
                  <a:spcBef>
                    <a:spcPts val="0"/>
                  </a:spcBef>
                  <a:spcAft>
                    <a:spcPts val="0"/>
                  </a:spcAft>
                  <a:buClrTx/>
                  <a:buSzTx/>
                  <a:buFontTx/>
                  <a:buNone/>
                  <a:tabLst/>
                  <a:defRPr kumimoji="0" sz="2000" b="1" i="0" u="none" strike="noStrike" kern="0" cap="none" spc="0" normalizeH="0" baseline="0">
                    <a:ln>
                      <a:noFill/>
                    </a:ln>
                    <a:solidFill>
                      <a:schemeClr val="tx2"/>
                    </a:solidFill>
                    <a:effectLst/>
                    <a:uLnTx/>
                    <a:uFillTx/>
                    <a:latin typeface="GE汉仪中圆简" panose="02010600000101010101" pitchFamily="2" charset="-122"/>
                    <a:ea typeface="GE汉仪中圆简" panose="02010600000101010101" pitchFamily="2" charset="-122"/>
                  </a:defRPr>
                </a:lvl1pPr>
              </a:lstStyle>
              <a:p>
                <a:r>
                  <a:rPr lang="zh-CN" altLang="en-US" dirty="0"/>
                  <a:t>好氧生物处理工艺</a:t>
                </a:r>
                <a:endParaRPr lang="en-US" dirty="0"/>
              </a:p>
            </p:txBody>
          </p:sp>
        </p:grpSp>
        <p:sp>
          <p:nvSpPr>
            <p:cNvPr id="39" name="TextBox 38">
              <a:extLst>
                <a:ext uri="{FF2B5EF4-FFF2-40B4-BE49-F238E27FC236}">
                  <a16:creationId xmlns:a16="http://schemas.microsoft.com/office/drawing/2014/main" id="{4B0A015C-7DCB-410A-91C3-23ADFD4F0501}"/>
                </a:ext>
              </a:extLst>
            </p:cNvPr>
            <p:cNvSpPr txBox="1"/>
            <p:nvPr/>
          </p:nvSpPr>
          <p:spPr>
            <a:xfrm>
              <a:off x="1981199" y="6255982"/>
              <a:ext cx="468911" cy="276999"/>
            </a:xfrm>
            <a:prstGeom prst="rect">
              <a:avLst/>
            </a:prstGeom>
            <a:solidFill>
              <a:schemeClr val="accent2"/>
            </a:solidFill>
          </p:spPr>
          <p:txBody>
            <a:bodyPr wrap="none" rtlCol="0">
              <a:spAutoFit/>
            </a:bodyPr>
            <a:lstStyle/>
            <a:p>
              <a:r>
                <a:rPr lang="en-US" sz="1200" b="1" dirty="0">
                  <a:solidFill>
                    <a:schemeClr val="bg1"/>
                  </a:solidFill>
                </a:rPr>
                <a:t>TOC</a:t>
              </a:r>
            </a:p>
          </p:txBody>
        </p:sp>
        <p:cxnSp>
          <p:nvCxnSpPr>
            <p:cNvPr id="40" name="Straight Arrow Connector 39">
              <a:extLst>
                <a:ext uri="{FF2B5EF4-FFF2-40B4-BE49-F238E27FC236}">
                  <a16:creationId xmlns:a16="http://schemas.microsoft.com/office/drawing/2014/main" id="{84195AF7-1406-452B-A951-852F478D0DAB}"/>
                </a:ext>
              </a:extLst>
            </p:cNvPr>
            <p:cNvCxnSpPr/>
            <p:nvPr/>
          </p:nvCxnSpPr>
          <p:spPr bwMode="auto">
            <a:xfrm flipH="1" flipV="1">
              <a:off x="2237694" y="5911736"/>
              <a:ext cx="1" cy="353225"/>
            </a:xfrm>
            <a:prstGeom prst="straightConnector1">
              <a:avLst/>
            </a:prstGeom>
            <a:ln>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sp>
          <p:nvSpPr>
            <p:cNvPr id="41" name="TextBox 40">
              <a:extLst>
                <a:ext uri="{FF2B5EF4-FFF2-40B4-BE49-F238E27FC236}">
                  <a16:creationId xmlns:a16="http://schemas.microsoft.com/office/drawing/2014/main" id="{AFC92A09-1C7E-4FB4-A74E-79E0E4226145}"/>
                </a:ext>
              </a:extLst>
            </p:cNvPr>
            <p:cNvSpPr txBox="1"/>
            <p:nvPr/>
          </p:nvSpPr>
          <p:spPr>
            <a:xfrm>
              <a:off x="3597048" y="6262308"/>
              <a:ext cx="468911" cy="276999"/>
            </a:xfrm>
            <a:prstGeom prst="rect">
              <a:avLst/>
            </a:prstGeom>
            <a:solidFill>
              <a:schemeClr val="accent2"/>
            </a:solidFill>
          </p:spPr>
          <p:txBody>
            <a:bodyPr wrap="none" rtlCol="0">
              <a:spAutoFit/>
            </a:bodyPr>
            <a:lstStyle/>
            <a:p>
              <a:r>
                <a:rPr lang="en-US" sz="1200" b="1" dirty="0">
                  <a:solidFill>
                    <a:schemeClr val="bg1"/>
                  </a:solidFill>
                </a:rPr>
                <a:t>TOC</a:t>
              </a:r>
            </a:p>
          </p:txBody>
        </p:sp>
        <p:cxnSp>
          <p:nvCxnSpPr>
            <p:cNvPr id="42" name="Straight Arrow Connector 41">
              <a:extLst>
                <a:ext uri="{FF2B5EF4-FFF2-40B4-BE49-F238E27FC236}">
                  <a16:creationId xmlns:a16="http://schemas.microsoft.com/office/drawing/2014/main" id="{33A1BBE0-C0A0-4B50-9EE1-8AF46F80AC8B}"/>
                </a:ext>
              </a:extLst>
            </p:cNvPr>
            <p:cNvCxnSpPr/>
            <p:nvPr/>
          </p:nvCxnSpPr>
          <p:spPr bwMode="auto">
            <a:xfrm flipH="1" flipV="1">
              <a:off x="3853543" y="5918062"/>
              <a:ext cx="1" cy="353225"/>
            </a:xfrm>
            <a:prstGeom prst="straightConnector1">
              <a:avLst/>
            </a:prstGeom>
            <a:ln>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sp>
          <p:nvSpPr>
            <p:cNvPr id="43" name="TextBox 42">
              <a:extLst>
                <a:ext uri="{FF2B5EF4-FFF2-40B4-BE49-F238E27FC236}">
                  <a16:creationId xmlns:a16="http://schemas.microsoft.com/office/drawing/2014/main" id="{B0C18F1D-A742-4AA0-8F55-3FEE1899CFA2}"/>
                </a:ext>
              </a:extLst>
            </p:cNvPr>
            <p:cNvSpPr txBox="1"/>
            <p:nvPr/>
          </p:nvSpPr>
          <p:spPr>
            <a:xfrm>
              <a:off x="5120286" y="6248662"/>
              <a:ext cx="468911" cy="276999"/>
            </a:xfrm>
            <a:prstGeom prst="rect">
              <a:avLst/>
            </a:prstGeom>
            <a:solidFill>
              <a:schemeClr val="accent2"/>
            </a:solidFill>
          </p:spPr>
          <p:txBody>
            <a:bodyPr wrap="none" rtlCol="0">
              <a:spAutoFit/>
            </a:bodyPr>
            <a:lstStyle/>
            <a:p>
              <a:r>
                <a:rPr lang="en-US" sz="1200" b="1" dirty="0">
                  <a:solidFill>
                    <a:schemeClr val="bg1"/>
                  </a:solidFill>
                </a:rPr>
                <a:t>TOC</a:t>
              </a:r>
            </a:p>
          </p:txBody>
        </p:sp>
        <p:cxnSp>
          <p:nvCxnSpPr>
            <p:cNvPr id="44" name="Straight Arrow Connector 43">
              <a:extLst>
                <a:ext uri="{FF2B5EF4-FFF2-40B4-BE49-F238E27FC236}">
                  <a16:creationId xmlns:a16="http://schemas.microsoft.com/office/drawing/2014/main" id="{B6CB057F-62D8-41AB-B9DE-7D32F44BA489}"/>
                </a:ext>
              </a:extLst>
            </p:cNvPr>
            <p:cNvCxnSpPr/>
            <p:nvPr/>
          </p:nvCxnSpPr>
          <p:spPr bwMode="auto">
            <a:xfrm flipH="1" flipV="1">
              <a:off x="5376781" y="5904416"/>
              <a:ext cx="1" cy="353225"/>
            </a:xfrm>
            <a:prstGeom prst="straightConnector1">
              <a:avLst/>
            </a:prstGeom>
            <a:ln>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grpSp>
      <p:cxnSp>
        <p:nvCxnSpPr>
          <p:cNvPr id="49" name="Straight Arrow Connector 48">
            <a:extLst>
              <a:ext uri="{FF2B5EF4-FFF2-40B4-BE49-F238E27FC236}">
                <a16:creationId xmlns:a16="http://schemas.microsoft.com/office/drawing/2014/main" id="{CE3D8A89-E79D-4006-B30D-2AAD169D857F}"/>
              </a:ext>
            </a:extLst>
          </p:cNvPr>
          <p:cNvCxnSpPr>
            <a:stCxn id="48" idx="0"/>
          </p:cNvCxnSpPr>
          <p:nvPr/>
        </p:nvCxnSpPr>
        <p:spPr bwMode="auto">
          <a:xfrm flipV="1">
            <a:off x="2675019" y="2518173"/>
            <a:ext cx="0" cy="353224"/>
          </a:xfrm>
          <a:prstGeom prst="straightConnector1">
            <a:avLst/>
          </a:prstGeom>
          <a:ln>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grpSp>
        <p:nvGrpSpPr>
          <p:cNvPr id="52" name="Group 51">
            <a:extLst>
              <a:ext uri="{FF2B5EF4-FFF2-40B4-BE49-F238E27FC236}">
                <a16:creationId xmlns:a16="http://schemas.microsoft.com/office/drawing/2014/main" id="{0969B110-8CEE-484D-989B-059A7100AC18}"/>
              </a:ext>
            </a:extLst>
          </p:cNvPr>
          <p:cNvGrpSpPr/>
          <p:nvPr/>
        </p:nvGrpSpPr>
        <p:grpSpPr>
          <a:xfrm>
            <a:off x="2440563" y="2160954"/>
            <a:ext cx="2936218" cy="987442"/>
            <a:chOff x="2440563" y="2160954"/>
            <a:chExt cx="2936218" cy="987442"/>
          </a:xfrm>
        </p:grpSpPr>
        <p:sp>
          <p:nvSpPr>
            <p:cNvPr id="48" name="TextBox 47">
              <a:extLst>
                <a:ext uri="{FF2B5EF4-FFF2-40B4-BE49-F238E27FC236}">
                  <a16:creationId xmlns:a16="http://schemas.microsoft.com/office/drawing/2014/main" id="{FEB52402-5302-4C19-8FC5-1B5EDCA11395}"/>
                </a:ext>
              </a:extLst>
            </p:cNvPr>
            <p:cNvSpPr txBox="1"/>
            <p:nvPr/>
          </p:nvSpPr>
          <p:spPr>
            <a:xfrm>
              <a:off x="2440563" y="2871397"/>
              <a:ext cx="468911" cy="276999"/>
            </a:xfrm>
            <a:prstGeom prst="rect">
              <a:avLst/>
            </a:prstGeom>
            <a:solidFill>
              <a:schemeClr val="accent2"/>
            </a:solidFill>
          </p:spPr>
          <p:txBody>
            <a:bodyPr wrap="none" rtlCol="0">
              <a:spAutoFit/>
            </a:bodyPr>
            <a:lstStyle/>
            <a:p>
              <a:r>
                <a:rPr lang="en-US" sz="1200" b="1" dirty="0">
                  <a:solidFill>
                    <a:schemeClr val="bg1"/>
                  </a:solidFill>
                </a:rPr>
                <a:t>TOC</a:t>
              </a:r>
            </a:p>
          </p:txBody>
        </p:sp>
        <p:sp>
          <p:nvSpPr>
            <p:cNvPr id="50" name="TextBox 49">
              <a:extLst>
                <a:ext uri="{FF2B5EF4-FFF2-40B4-BE49-F238E27FC236}">
                  <a16:creationId xmlns:a16="http://schemas.microsoft.com/office/drawing/2014/main" id="{39EBDAAC-9889-4993-A290-F6391987236E}"/>
                </a:ext>
              </a:extLst>
            </p:cNvPr>
            <p:cNvSpPr txBox="1"/>
            <p:nvPr/>
          </p:nvSpPr>
          <p:spPr>
            <a:xfrm>
              <a:off x="4907870" y="2160954"/>
              <a:ext cx="468911" cy="276999"/>
            </a:xfrm>
            <a:prstGeom prst="rect">
              <a:avLst/>
            </a:prstGeom>
            <a:solidFill>
              <a:schemeClr val="accent2"/>
            </a:solidFill>
          </p:spPr>
          <p:txBody>
            <a:bodyPr wrap="none" rtlCol="0">
              <a:spAutoFit/>
            </a:bodyPr>
            <a:lstStyle/>
            <a:p>
              <a:r>
                <a:rPr lang="en-US" sz="1200" b="1" dirty="0">
                  <a:solidFill>
                    <a:schemeClr val="bg1"/>
                  </a:solidFill>
                </a:rPr>
                <a:t>TOC</a:t>
              </a:r>
            </a:p>
          </p:txBody>
        </p:sp>
      </p:grpSp>
      <p:cxnSp>
        <p:nvCxnSpPr>
          <p:cNvPr id="51" name="Straight Arrow Connector 50">
            <a:extLst>
              <a:ext uri="{FF2B5EF4-FFF2-40B4-BE49-F238E27FC236}">
                <a16:creationId xmlns:a16="http://schemas.microsoft.com/office/drawing/2014/main" id="{5FD9CD1D-9D84-4D95-B35B-3A7C7FCE5908}"/>
              </a:ext>
            </a:extLst>
          </p:cNvPr>
          <p:cNvCxnSpPr>
            <a:stCxn id="50" idx="0"/>
          </p:cNvCxnSpPr>
          <p:nvPr/>
        </p:nvCxnSpPr>
        <p:spPr bwMode="auto">
          <a:xfrm flipV="1">
            <a:off x="5142326" y="1807730"/>
            <a:ext cx="0" cy="353224"/>
          </a:xfrm>
          <a:prstGeom prst="straightConnector1">
            <a:avLst/>
          </a:prstGeom>
          <a:ln>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grpSp>
        <p:nvGrpSpPr>
          <p:cNvPr id="54" name="Group 53">
            <a:extLst>
              <a:ext uri="{FF2B5EF4-FFF2-40B4-BE49-F238E27FC236}">
                <a16:creationId xmlns:a16="http://schemas.microsoft.com/office/drawing/2014/main" id="{1C715215-FCC9-4B14-A6AE-13254B5E13B6}"/>
              </a:ext>
            </a:extLst>
          </p:cNvPr>
          <p:cNvGrpSpPr/>
          <p:nvPr/>
        </p:nvGrpSpPr>
        <p:grpSpPr>
          <a:xfrm>
            <a:off x="3727087" y="2955829"/>
            <a:ext cx="8384238" cy="1692692"/>
            <a:chOff x="570306" y="3509197"/>
            <a:chExt cx="8384238" cy="1692692"/>
          </a:xfrm>
        </p:grpSpPr>
        <p:pic>
          <p:nvPicPr>
            <p:cNvPr id="9" name="Picture 6" descr="Tertiary treatment">
              <a:extLst>
                <a:ext uri="{FF2B5EF4-FFF2-40B4-BE49-F238E27FC236}">
                  <a16:creationId xmlns:a16="http://schemas.microsoft.com/office/drawing/2014/main" id="{CF73F474-A6D8-4D60-AE0F-B73506A21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06" y="3839067"/>
              <a:ext cx="6567488" cy="1041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6582689C-F600-448E-B066-BFDA2C9C345E}"/>
                </a:ext>
              </a:extLst>
            </p:cNvPr>
            <p:cNvSpPr>
              <a:spLocks noChangeArrowheads="1"/>
            </p:cNvSpPr>
            <p:nvPr/>
          </p:nvSpPr>
          <p:spPr bwMode="auto">
            <a:xfrm>
              <a:off x="4176990" y="3509197"/>
              <a:ext cx="2995612" cy="1554163"/>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9830BC15-B493-4A28-B015-FA4C8935562C}"/>
                </a:ext>
              </a:extLst>
            </p:cNvPr>
            <p:cNvSpPr txBox="1"/>
            <p:nvPr/>
          </p:nvSpPr>
          <p:spPr>
            <a:xfrm>
              <a:off x="4588244" y="4387527"/>
              <a:ext cx="942494" cy="323166"/>
            </a:xfrm>
            <a:prstGeom prst="rect">
              <a:avLst/>
            </a:prstGeom>
            <a:solidFill>
              <a:srgbClr val="FFFFFF"/>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358B6971-5619-4C21-8158-A58568243275}"/>
                </a:ext>
              </a:extLst>
            </p:cNvPr>
            <p:cNvSpPr txBox="1"/>
            <p:nvPr/>
          </p:nvSpPr>
          <p:spPr>
            <a:xfrm>
              <a:off x="5030629" y="4863335"/>
              <a:ext cx="1415772" cy="338554"/>
            </a:xfrm>
            <a:prstGeom prst="rect">
              <a:avLst/>
            </a:prstGeom>
            <a:solidFill>
              <a:schemeClr val="bg1"/>
            </a:solidFill>
          </p:spPr>
          <p:txBody>
            <a:bodyPr wrap="none" rtlCol="0">
              <a:spAutoFit/>
            </a:bodyPr>
            <a:lstStyle/>
            <a:p>
              <a:r>
                <a:rPr lang="zh-CN" altLang="en-US" sz="1600" dirty="0">
                  <a:solidFill>
                    <a:schemeClr val="tx1">
                      <a:lumMod val="50000"/>
                    </a:schemeClr>
                  </a:solidFill>
                  <a:latin typeface="GE汉仪中圆简" panose="02010600000101010101" pitchFamily="2" charset="-122"/>
                  <a:ea typeface="GE汉仪中圆简" panose="02010600000101010101" pitchFamily="2" charset="-122"/>
                </a:rPr>
                <a:t>三级处理工艺</a:t>
              </a:r>
              <a:endParaRPr lang="en-US" sz="1600" dirty="0">
                <a:solidFill>
                  <a:schemeClr val="tx1">
                    <a:lumMod val="50000"/>
                  </a:schemeClr>
                </a:solidFill>
                <a:latin typeface="GE汉仪中圆简" panose="02010600000101010101" pitchFamily="2" charset="-122"/>
                <a:ea typeface="GE汉仪中圆简" panose="02010600000101010101" pitchFamily="2" charset="-122"/>
              </a:endParaRPr>
            </a:p>
          </p:txBody>
        </p:sp>
        <p:sp>
          <p:nvSpPr>
            <p:cNvPr id="27" name="Text Box 16">
              <a:extLst>
                <a:ext uri="{FF2B5EF4-FFF2-40B4-BE49-F238E27FC236}">
                  <a16:creationId xmlns:a16="http://schemas.microsoft.com/office/drawing/2014/main" id="{08F4195C-725D-4A2D-BBE0-B8AE7ABE6F12}"/>
                </a:ext>
              </a:extLst>
            </p:cNvPr>
            <p:cNvSpPr txBox="1">
              <a:spLocks noChangeArrowheads="1"/>
            </p:cNvSpPr>
            <p:nvPr/>
          </p:nvSpPr>
          <p:spPr bwMode="auto">
            <a:xfrm>
              <a:off x="7660640" y="4205878"/>
              <a:ext cx="1293904"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Clean water</a:t>
              </a:r>
            </a:p>
          </p:txBody>
        </p:sp>
        <p:cxnSp>
          <p:nvCxnSpPr>
            <p:cNvPr id="28" name="Straight Arrow Connector 27">
              <a:extLst>
                <a:ext uri="{FF2B5EF4-FFF2-40B4-BE49-F238E27FC236}">
                  <a16:creationId xmlns:a16="http://schemas.microsoft.com/office/drawing/2014/main" id="{24F8B5BA-0135-492C-A0E3-20F61FF27212}"/>
                </a:ext>
              </a:extLst>
            </p:cNvPr>
            <p:cNvCxnSpPr>
              <a:stCxn id="9" idx="3"/>
            </p:cNvCxnSpPr>
            <p:nvPr/>
          </p:nvCxnSpPr>
          <p:spPr>
            <a:xfrm>
              <a:off x="7137794" y="4359767"/>
              <a:ext cx="522846" cy="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 Box 12">
              <a:extLst>
                <a:ext uri="{FF2B5EF4-FFF2-40B4-BE49-F238E27FC236}">
                  <a16:creationId xmlns:a16="http://schemas.microsoft.com/office/drawing/2014/main" id="{69E2B649-7234-4625-980F-C4095629930E}"/>
                </a:ext>
              </a:extLst>
            </p:cNvPr>
            <p:cNvSpPr txBox="1">
              <a:spLocks noChangeArrowheads="1"/>
            </p:cNvSpPr>
            <p:nvPr/>
          </p:nvSpPr>
          <p:spPr bwMode="auto">
            <a:xfrm>
              <a:off x="914578" y="4507369"/>
              <a:ext cx="954107" cy="400110"/>
            </a:xfrm>
            <a:prstGeom prst="rect">
              <a:avLst/>
            </a:prstGeom>
            <a:solidFill>
              <a:schemeClr val="bg1"/>
            </a:solidFill>
            <a:ln>
              <a:noFill/>
            </a:ln>
            <a:effectLst/>
            <a:extLst/>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chemeClr val="tx2"/>
                  </a:solidFill>
                  <a:effectLst/>
                  <a:uLnTx/>
                  <a:uFillTx/>
                  <a:latin typeface="GE汉仪中圆简" panose="02010600000101010101" pitchFamily="2" charset="-122"/>
                  <a:ea typeface="GE汉仪中圆简" panose="02010600000101010101" pitchFamily="2" charset="-122"/>
                </a:rPr>
                <a:t>初</a:t>
              </a:r>
              <a:r>
                <a:rPr lang="zh-CN" altLang="en-US" sz="2000" b="1" kern="0" noProof="0" dirty="0">
                  <a:solidFill>
                    <a:schemeClr val="tx2"/>
                  </a:solidFill>
                  <a:latin typeface="GE汉仪中圆简" panose="02010600000101010101" pitchFamily="2" charset="-122"/>
                  <a:ea typeface="GE汉仪中圆简" panose="02010600000101010101" pitchFamily="2" charset="-122"/>
                </a:rPr>
                <a:t>沉</a:t>
              </a:r>
              <a:r>
                <a:rPr kumimoji="0" lang="zh-CN" altLang="en-US" sz="2000" b="1" i="0" u="none" strike="noStrike" kern="0" cap="none" spc="0" normalizeH="0" baseline="0" noProof="0" dirty="0">
                  <a:ln>
                    <a:noFill/>
                  </a:ln>
                  <a:solidFill>
                    <a:schemeClr val="tx2"/>
                  </a:solidFill>
                  <a:effectLst/>
                  <a:uLnTx/>
                  <a:uFillTx/>
                  <a:latin typeface="GE汉仪中圆简" panose="02010600000101010101" pitchFamily="2" charset="-122"/>
                  <a:ea typeface="GE汉仪中圆简" panose="02010600000101010101" pitchFamily="2" charset="-122"/>
                </a:rPr>
                <a:t>池</a:t>
              </a:r>
              <a:endParaRPr kumimoji="0" lang="en-US" sz="2000" b="1" i="0" u="none" strike="noStrike" kern="0" cap="none" spc="0" normalizeH="0" baseline="0" noProof="0" dirty="0">
                <a:ln>
                  <a:noFill/>
                </a:ln>
                <a:solidFill>
                  <a:schemeClr val="tx2"/>
                </a:solidFill>
                <a:effectLst/>
                <a:uLnTx/>
                <a:uFillTx/>
                <a:latin typeface="GE汉仪中圆简" panose="02010600000101010101" pitchFamily="2" charset="-122"/>
                <a:ea typeface="GE汉仪中圆简" panose="02010600000101010101" pitchFamily="2" charset="-122"/>
              </a:endParaRPr>
            </a:p>
          </p:txBody>
        </p:sp>
        <p:sp>
          <p:nvSpPr>
            <p:cNvPr id="36" name="Text Box 12">
              <a:extLst>
                <a:ext uri="{FF2B5EF4-FFF2-40B4-BE49-F238E27FC236}">
                  <a16:creationId xmlns:a16="http://schemas.microsoft.com/office/drawing/2014/main" id="{C9849F8F-C466-4012-BC20-7173150382C1}"/>
                </a:ext>
              </a:extLst>
            </p:cNvPr>
            <p:cNvSpPr txBox="1">
              <a:spLocks noChangeArrowheads="1"/>
            </p:cNvSpPr>
            <p:nvPr/>
          </p:nvSpPr>
          <p:spPr bwMode="auto">
            <a:xfrm>
              <a:off x="1929259" y="4507369"/>
              <a:ext cx="1210588" cy="400110"/>
            </a:xfrm>
            <a:prstGeom prst="rect">
              <a:avLst/>
            </a:prstGeom>
            <a:solidFill>
              <a:schemeClr val="bg1"/>
            </a:solidFill>
            <a:ln>
              <a:noFill/>
            </a:ln>
            <a:effectLst/>
            <a:extLst/>
          </p:spPr>
          <p:txBody>
            <a:bodyPr wrap="none">
              <a:spAutoFit/>
            </a:bodyPr>
            <a:lstStyle>
              <a:defPPr>
                <a:defRPr lang="en-US"/>
              </a:defPPr>
              <a:lvl1pPr marR="0" lvl="0" indent="0" algn="r" fontAlgn="auto">
                <a:lnSpc>
                  <a:spcPct val="100000"/>
                </a:lnSpc>
                <a:spcBef>
                  <a:spcPts val="0"/>
                </a:spcBef>
                <a:spcAft>
                  <a:spcPts val="0"/>
                </a:spcAft>
                <a:buClrTx/>
                <a:buSzTx/>
                <a:buFontTx/>
                <a:buNone/>
                <a:tabLst/>
                <a:defRPr kumimoji="0" sz="2000" b="1" i="0" u="none" strike="noStrike" kern="0" cap="none" spc="0" normalizeH="0" baseline="0">
                  <a:ln>
                    <a:noFill/>
                  </a:ln>
                  <a:solidFill>
                    <a:schemeClr val="tx2"/>
                  </a:solidFill>
                  <a:effectLst/>
                  <a:uLnTx/>
                  <a:uFillTx/>
                  <a:latin typeface="GE汉仪中圆简" panose="02010600000101010101" pitchFamily="2" charset="-122"/>
                  <a:ea typeface="GE汉仪中圆简" panose="02010600000101010101" pitchFamily="2" charset="-122"/>
                </a:defRPr>
              </a:lvl1pPr>
            </a:lstStyle>
            <a:p>
              <a:r>
                <a:rPr lang="zh-CN" altLang="en-US" dirty="0"/>
                <a:t>活性污泥</a:t>
              </a:r>
              <a:endParaRPr lang="en-US" dirty="0"/>
            </a:p>
          </p:txBody>
        </p:sp>
        <p:sp>
          <p:nvSpPr>
            <p:cNvPr id="37" name="Text Box 12">
              <a:extLst>
                <a:ext uri="{FF2B5EF4-FFF2-40B4-BE49-F238E27FC236}">
                  <a16:creationId xmlns:a16="http://schemas.microsoft.com/office/drawing/2014/main" id="{6C1144CA-EAAF-45BE-8FA8-AE8A51ABA5B3}"/>
                </a:ext>
              </a:extLst>
            </p:cNvPr>
            <p:cNvSpPr txBox="1">
              <a:spLocks noChangeArrowheads="1"/>
            </p:cNvSpPr>
            <p:nvPr/>
          </p:nvSpPr>
          <p:spPr bwMode="auto">
            <a:xfrm>
              <a:off x="3192136" y="4507369"/>
              <a:ext cx="954107" cy="400110"/>
            </a:xfrm>
            <a:prstGeom prst="rect">
              <a:avLst/>
            </a:prstGeom>
            <a:solidFill>
              <a:schemeClr val="bg1"/>
            </a:solidFill>
            <a:ln>
              <a:noFill/>
            </a:ln>
            <a:effectLst/>
            <a:extLst/>
          </p:spPr>
          <p:txBody>
            <a:bodyPr wrap="none">
              <a:spAutoFit/>
            </a:bodyPr>
            <a:lstStyle>
              <a:defPPr>
                <a:defRPr lang="en-US"/>
              </a:defPPr>
              <a:lvl1pPr marR="0" lvl="0" indent="0" algn="r" fontAlgn="auto">
                <a:lnSpc>
                  <a:spcPct val="100000"/>
                </a:lnSpc>
                <a:spcBef>
                  <a:spcPts val="0"/>
                </a:spcBef>
                <a:spcAft>
                  <a:spcPts val="0"/>
                </a:spcAft>
                <a:buClrTx/>
                <a:buSzTx/>
                <a:buFontTx/>
                <a:buNone/>
                <a:tabLst/>
                <a:defRPr kumimoji="0" sz="2000" b="1" i="0" u="none" strike="noStrike" kern="0" cap="none" spc="0" normalizeH="0" baseline="0">
                  <a:ln>
                    <a:noFill/>
                  </a:ln>
                  <a:solidFill>
                    <a:schemeClr val="tx2"/>
                  </a:solidFill>
                  <a:effectLst/>
                  <a:uLnTx/>
                  <a:uFillTx/>
                  <a:latin typeface="GE汉仪中圆简" panose="02010600000101010101" pitchFamily="2" charset="-122"/>
                  <a:ea typeface="GE汉仪中圆简" panose="02010600000101010101" pitchFamily="2" charset="-122"/>
                </a:defRPr>
              </a:lvl1pPr>
            </a:lstStyle>
            <a:p>
              <a:r>
                <a:rPr lang="zh-CN" altLang="en-US" dirty="0"/>
                <a:t>二沉池</a:t>
              </a:r>
              <a:endParaRPr lang="en-US" dirty="0"/>
            </a:p>
          </p:txBody>
        </p:sp>
        <p:cxnSp>
          <p:nvCxnSpPr>
            <p:cNvPr id="38" name="Straight Arrow Connector 37">
              <a:extLst>
                <a:ext uri="{FF2B5EF4-FFF2-40B4-BE49-F238E27FC236}">
                  <a16:creationId xmlns:a16="http://schemas.microsoft.com/office/drawing/2014/main" id="{A4B32A00-02B7-4ED1-BDE8-875F3582505A}"/>
                </a:ext>
              </a:extLst>
            </p:cNvPr>
            <p:cNvCxnSpPr/>
            <p:nvPr/>
          </p:nvCxnSpPr>
          <p:spPr bwMode="auto">
            <a:xfrm flipH="1" flipV="1">
              <a:off x="5732812" y="3788211"/>
              <a:ext cx="1" cy="353225"/>
            </a:xfrm>
            <a:prstGeom prst="straightConnector1">
              <a:avLst/>
            </a:prstGeom>
            <a:ln>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sp>
          <p:nvSpPr>
            <p:cNvPr id="45" name="TextBox 44">
              <a:extLst>
                <a:ext uri="{FF2B5EF4-FFF2-40B4-BE49-F238E27FC236}">
                  <a16:creationId xmlns:a16="http://schemas.microsoft.com/office/drawing/2014/main" id="{68D44473-0B34-44B2-A694-9CC4ED32824B}"/>
                </a:ext>
              </a:extLst>
            </p:cNvPr>
            <p:cNvSpPr txBox="1"/>
            <p:nvPr/>
          </p:nvSpPr>
          <p:spPr>
            <a:xfrm>
              <a:off x="1704080" y="3541623"/>
              <a:ext cx="468911" cy="276999"/>
            </a:xfrm>
            <a:prstGeom prst="rect">
              <a:avLst/>
            </a:prstGeom>
            <a:solidFill>
              <a:schemeClr val="accent2"/>
            </a:solidFill>
          </p:spPr>
          <p:txBody>
            <a:bodyPr wrap="none" rtlCol="0">
              <a:spAutoFit/>
            </a:bodyPr>
            <a:lstStyle/>
            <a:p>
              <a:r>
                <a:rPr lang="en-US" sz="1200" b="1" dirty="0">
                  <a:solidFill>
                    <a:schemeClr val="bg1"/>
                  </a:solidFill>
                </a:rPr>
                <a:t>TOC</a:t>
              </a:r>
            </a:p>
          </p:txBody>
        </p:sp>
        <p:cxnSp>
          <p:nvCxnSpPr>
            <p:cNvPr id="46" name="Straight Arrow Connector 45">
              <a:extLst>
                <a:ext uri="{FF2B5EF4-FFF2-40B4-BE49-F238E27FC236}">
                  <a16:creationId xmlns:a16="http://schemas.microsoft.com/office/drawing/2014/main" id="{AD6C98CA-E846-475A-B0BA-FEAF69491082}"/>
                </a:ext>
              </a:extLst>
            </p:cNvPr>
            <p:cNvCxnSpPr/>
            <p:nvPr/>
          </p:nvCxnSpPr>
          <p:spPr bwMode="auto">
            <a:xfrm flipH="1" flipV="1">
              <a:off x="1938536" y="3788211"/>
              <a:ext cx="1" cy="353225"/>
            </a:xfrm>
            <a:prstGeom prst="straightConnector1">
              <a:avLst/>
            </a:prstGeom>
            <a:ln>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sp>
          <p:nvSpPr>
            <p:cNvPr id="53" name="TextBox 52">
              <a:extLst>
                <a:ext uri="{FF2B5EF4-FFF2-40B4-BE49-F238E27FC236}">
                  <a16:creationId xmlns:a16="http://schemas.microsoft.com/office/drawing/2014/main" id="{A18D915B-E2F1-4BDC-B5C2-C5877E6D59F7}"/>
                </a:ext>
              </a:extLst>
            </p:cNvPr>
            <p:cNvSpPr txBox="1"/>
            <p:nvPr/>
          </p:nvSpPr>
          <p:spPr>
            <a:xfrm>
              <a:off x="5498356" y="3541623"/>
              <a:ext cx="468911" cy="276999"/>
            </a:xfrm>
            <a:prstGeom prst="rect">
              <a:avLst/>
            </a:prstGeom>
            <a:solidFill>
              <a:schemeClr val="accent2"/>
            </a:solidFill>
          </p:spPr>
          <p:txBody>
            <a:bodyPr wrap="none" rtlCol="0">
              <a:spAutoFit/>
            </a:bodyPr>
            <a:lstStyle/>
            <a:p>
              <a:r>
                <a:rPr lang="en-US" sz="1200" b="1" dirty="0">
                  <a:solidFill>
                    <a:schemeClr val="bg1"/>
                  </a:solidFill>
                </a:rPr>
                <a:t>TOC</a:t>
              </a:r>
            </a:p>
          </p:txBody>
        </p:sp>
      </p:grpSp>
      <p:sp>
        <p:nvSpPr>
          <p:cNvPr id="56" name="Text Box 11">
            <a:extLst>
              <a:ext uri="{FF2B5EF4-FFF2-40B4-BE49-F238E27FC236}">
                <a16:creationId xmlns:a16="http://schemas.microsoft.com/office/drawing/2014/main" id="{523F4CAC-61B8-41EC-A038-202868887E9A}"/>
              </a:ext>
            </a:extLst>
          </p:cNvPr>
          <p:cNvSpPr txBox="1">
            <a:spLocks noChangeArrowheads="1"/>
          </p:cNvSpPr>
          <p:nvPr/>
        </p:nvSpPr>
        <p:spPr bwMode="auto">
          <a:xfrm>
            <a:off x="7364080" y="2529038"/>
            <a:ext cx="26468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r">
              <a:defRPr/>
            </a:pPr>
            <a:r>
              <a:rPr lang="zh-CN" altLang="en-US" sz="2400" b="1" kern="0" dirty="0">
                <a:latin typeface="GE汉仪中圆简" panose="02010600000101010101" pitchFamily="2" charset="-122"/>
                <a:ea typeface="GE汉仪中圆简" panose="02010600000101010101" pitchFamily="2" charset="-122"/>
              </a:rPr>
              <a:t>三级生物处理工艺</a:t>
            </a:r>
            <a:endParaRPr lang="en-US" sz="2400" b="1" kern="0" dirty="0">
              <a:latin typeface="GE汉仪中圆简" panose="02010600000101010101" pitchFamily="2" charset="-122"/>
              <a:ea typeface="GE汉仪中圆简" panose="02010600000101010101" pitchFamily="2" charset="-122"/>
            </a:endParaRPr>
          </a:p>
        </p:txBody>
      </p:sp>
    </p:spTree>
    <p:extLst>
      <p:ext uri="{BB962C8B-B14F-4D97-AF65-F5344CB8AC3E}">
        <p14:creationId xmlns:p14="http://schemas.microsoft.com/office/powerpoint/2010/main" val="411974975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F1B355D-043A-46DB-ABD8-690841F2E9D6}"/>
              </a:ext>
            </a:extLst>
          </p:cNvPr>
          <p:cNvPicPr>
            <a:picLocks noChangeAspect="1"/>
          </p:cNvPicPr>
          <p:nvPr/>
        </p:nvPicPr>
        <p:blipFill rotWithShape="1">
          <a:blip r:embed="rId2"/>
          <a:srcRect b="2743"/>
          <a:stretch/>
        </p:blipFill>
        <p:spPr>
          <a:xfrm>
            <a:off x="8671804" y="1620510"/>
            <a:ext cx="2171699" cy="2907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45E23118-9BF3-412A-A118-30F921A446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00" t="12201" r="10853" b="2401"/>
          <a:stretch/>
        </p:blipFill>
        <p:spPr>
          <a:xfrm>
            <a:off x="6062418" y="1620510"/>
            <a:ext cx="2158681" cy="2907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88C0BD89-C861-4CB4-A143-6A1C7D8F8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45" t="6996" r="3431" b="10622"/>
          <a:stretch/>
        </p:blipFill>
        <p:spPr>
          <a:xfrm>
            <a:off x="3445884" y="1620510"/>
            <a:ext cx="2165320" cy="2885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D7A803AF-2E06-4D19-A2D1-D062AB283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80" t="7317" r="11201" b="34913"/>
          <a:stretch/>
        </p:blipFill>
        <p:spPr>
          <a:xfrm>
            <a:off x="840466" y="1598171"/>
            <a:ext cx="2167733" cy="2907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 Placeholder 1">
            <a:extLst>
              <a:ext uri="{FF2B5EF4-FFF2-40B4-BE49-F238E27FC236}">
                <a16:creationId xmlns:a16="http://schemas.microsoft.com/office/drawing/2014/main" id="{569FF20E-181A-4197-956E-E3503DE658A1}"/>
              </a:ext>
            </a:extLst>
          </p:cNvPr>
          <p:cNvSpPr>
            <a:spLocks noGrp="1"/>
          </p:cNvSpPr>
          <p:nvPr>
            <p:ph type="body" sz="quarter" idx="14"/>
          </p:nvPr>
        </p:nvSpPr>
        <p:spPr/>
        <p:txBody>
          <a:bodyPr/>
          <a:lstStyle/>
          <a:p>
            <a:r>
              <a:rPr lang="zh-CN" altLang="en-US" dirty="0"/>
              <a:t>适用于各种工况</a:t>
            </a:r>
          </a:p>
          <a:p>
            <a:endParaRPr lang="zh-CN" altLang="en-US" dirty="0"/>
          </a:p>
        </p:txBody>
      </p:sp>
      <p:sp>
        <p:nvSpPr>
          <p:cNvPr id="6" name="Slide Number Placeholder 5">
            <a:extLst>
              <a:ext uri="{FF2B5EF4-FFF2-40B4-BE49-F238E27FC236}">
                <a16:creationId xmlns:a16="http://schemas.microsoft.com/office/drawing/2014/main" id="{20829EBE-C794-40D1-86E6-30C8E6FC6761}"/>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30</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6EA70EB9-86A8-450A-82A7-10DE9E50D9D5}"/>
              </a:ext>
            </a:extLst>
          </p:cNvPr>
          <p:cNvSpPr txBox="1"/>
          <p:nvPr/>
        </p:nvSpPr>
        <p:spPr>
          <a:xfrm>
            <a:off x="840466" y="4710022"/>
            <a:ext cx="2171700" cy="861967"/>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1867" dirty="0">
                <a:solidFill>
                  <a:srgbClr val="030F40"/>
                </a:solidFill>
                <a:latin typeface="Arial" pitchFamily="34" charset="0"/>
                <a:cs typeface="Arial" pitchFamily="34" charset="0"/>
              </a:rPr>
              <a:t>仪征氯碱企业</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1867" dirty="0">
                <a:solidFill>
                  <a:srgbClr val="030F40"/>
                </a:solidFill>
                <a:latin typeface="Arial" pitchFamily="34" charset="0"/>
                <a:cs typeface="Arial" pitchFamily="34" charset="0"/>
              </a:rPr>
              <a:t>3</a:t>
            </a:r>
            <a:r>
              <a:rPr lang="zh-CN" altLang="en-US" sz="1867" dirty="0">
                <a:solidFill>
                  <a:srgbClr val="030F40"/>
                </a:solidFill>
                <a:latin typeface="Arial" pitchFamily="34" charset="0"/>
                <a:cs typeface="Arial" pitchFamily="34" charset="0"/>
              </a:rPr>
              <a:t>通道</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zh-CN" altLang="en-US" sz="1867" dirty="0">
                <a:solidFill>
                  <a:srgbClr val="030F40"/>
                </a:solidFill>
                <a:latin typeface="Arial" pitchFamily="34" charset="0"/>
                <a:cs typeface="Arial" pitchFamily="34" charset="0"/>
              </a:rPr>
              <a:t>饱和食盐水</a:t>
            </a:r>
          </a:p>
        </p:txBody>
      </p:sp>
      <p:sp>
        <p:nvSpPr>
          <p:cNvPr id="13" name="TextBox 12">
            <a:extLst>
              <a:ext uri="{FF2B5EF4-FFF2-40B4-BE49-F238E27FC236}">
                <a16:creationId xmlns:a16="http://schemas.microsoft.com/office/drawing/2014/main" id="{7E0B5190-73F3-4419-95EE-A89A19481B00}"/>
              </a:ext>
            </a:extLst>
          </p:cNvPr>
          <p:cNvSpPr txBox="1"/>
          <p:nvPr/>
        </p:nvSpPr>
        <p:spPr>
          <a:xfrm>
            <a:off x="3453033" y="4710022"/>
            <a:ext cx="2171700" cy="861967"/>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1867" dirty="0">
                <a:solidFill>
                  <a:srgbClr val="030F40"/>
                </a:solidFill>
                <a:latin typeface="Arial" pitchFamily="34" charset="0"/>
                <a:cs typeface="Arial" pitchFamily="34" charset="0"/>
              </a:rPr>
              <a:t>中石化企业</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1867" dirty="0">
                <a:solidFill>
                  <a:srgbClr val="030F40"/>
                </a:solidFill>
                <a:latin typeface="Arial" pitchFamily="34" charset="0"/>
                <a:cs typeface="Arial" pitchFamily="34" charset="0"/>
              </a:rPr>
              <a:t>1</a:t>
            </a:r>
            <a:r>
              <a:rPr lang="zh-CN" altLang="en-US" sz="1867" dirty="0">
                <a:solidFill>
                  <a:srgbClr val="030F40"/>
                </a:solidFill>
                <a:latin typeface="Arial" pitchFamily="34" charset="0"/>
                <a:cs typeface="Arial" pitchFamily="34" charset="0"/>
              </a:rPr>
              <a:t>通道</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1867" dirty="0">
                <a:solidFill>
                  <a:srgbClr val="030F40"/>
                </a:solidFill>
                <a:latin typeface="Arial" pitchFamily="34" charset="0"/>
                <a:cs typeface="Arial" pitchFamily="34" charset="0"/>
              </a:rPr>
              <a:t>10%</a:t>
            </a:r>
            <a:r>
              <a:rPr lang="zh-CN" altLang="en-US" sz="1867" dirty="0">
                <a:solidFill>
                  <a:srgbClr val="030F40"/>
                </a:solidFill>
                <a:latin typeface="Arial" pitchFamily="34" charset="0"/>
                <a:cs typeface="Arial" pitchFamily="34" charset="0"/>
              </a:rPr>
              <a:t>含盐废水</a:t>
            </a:r>
            <a:endParaRPr lang="en-US" altLang="zh-CN" sz="1867" dirty="0">
              <a:solidFill>
                <a:srgbClr val="030F40"/>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4084AA59-0BE5-4B4C-8ABF-D39F516C9259}"/>
              </a:ext>
            </a:extLst>
          </p:cNvPr>
          <p:cNvSpPr txBox="1"/>
          <p:nvPr/>
        </p:nvSpPr>
        <p:spPr>
          <a:xfrm>
            <a:off x="6062418" y="4710022"/>
            <a:ext cx="2171700" cy="861967"/>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1867" dirty="0">
                <a:solidFill>
                  <a:srgbClr val="030F40"/>
                </a:solidFill>
                <a:latin typeface="Arial" pitchFamily="34" charset="0"/>
                <a:cs typeface="Arial" pitchFamily="34" charset="0"/>
              </a:rPr>
              <a:t>浙江化工企业</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1867" dirty="0">
                <a:solidFill>
                  <a:srgbClr val="030F40"/>
                </a:solidFill>
                <a:latin typeface="Arial" pitchFamily="34" charset="0"/>
                <a:cs typeface="Arial" pitchFamily="34" charset="0"/>
              </a:rPr>
              <a:t>1</a:t>
            </a:r>
            <a:r>
              <a:rPr lang="zh-CN" altLang="en-US" sz="1867" dirty="0">
                <a:solidFill>
                  <a:srgbClr val="030F40"/>
                </a:solidFill>
                <a:latin typeface="Arial" pitchFamily="34" charset="0"/>
                <a:cs typeface="Arial" pitchFamily="34" charset="0"/>
              </a:rPr>
              <a:t>通道</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1867" dirty="0">
                <a:solidFill>
                  <a:srgbClr val="030F40"/>
                </a:solidFill>
                <a:latin typeface="Arial" pitchFamily="34" charset="0"/>
                <a:cs typeface="Arial" pitchFamily="34" charset="0"/>
              </a:rPr>
              <a:t>5%</a:t>
            </a:r>
            <a:r>
              <a:rPr lang="zh-CN" altLang="en-US" sz="1867" dirty="0">
                <a:solidFill>
                  <a:srgbClr val="030F40"/>
                </a:solidFill>
                <a:latin typeface="Arial" pitchFamily="34" charset="0"/>
                <a:cs typeface="Arial" pitchFamily="34" charset="0"/>
              </a:rPr>
              <a:t>含盐废水</a:t>
            </a:r>
            <a:endParaRPr lang="en-US" altLang="zh-CN" sz="1867" dirty="0">
              <a:solidFill>
                <a:srgbClr val="030F40"/>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D9172059-847E-4298-9419-8453DB2A278C}"/>
              </a:ext>
            </a:extLst>
          </p:cNvPr>
          <p:cNvSpPr txBox="1"/>
          <p:nvPr/>
        </p:nvSpPr>
        <p:spPr>
          <a:xfrm>
            <a:off x="8676319" y="4710022"/>
            <a:ext cx="2171700" cy="861967"/>
          </a:xfrm>
          <a:prstGeom prst="rect">
            <a:avLst/>
          </a:prstGeom>
          <a:noFill/>
        </p:spPr>
        <p:txBody>
          <a:bodyPr wrap="square" lIns="0" tIns="0" rIns="0" bIns="0" rtlCol="0">
            <a:spAutoFit/>
          </a:bodyPr>
          <a:lstStyle/>
          <a:p>
            <a:pPr algn="ctr" defTabSz="1219170" fontAlgn="base">
              <a:spcBef>
                <a:spcPct val="0"/>
              </a:spcBef>
              <a:spcAft>
                <a:spcPct val="0"/>
              </a:spcAft>
            </a:pPr>
            <a:r>
              <a:rPr lang="zh-CN" altLang="en-US" sz="1867" dirty="0">
                <a:solidFill>
                  <a:srgbClr val="030F40"/>
                </a:solidFill>
                <a:latin typeface="Arial" pitchFamily="34" charset="0"/>
                <a:cs typeface="Arial" pitchFamily="34" charset="0"/>
              </a:rPr>
              <a:t>兰州石化企业</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en-US" altLang="zh-CN" sz="1867" dirty="0">
                <a:solidFill>
                  <a:srgbClr val="030F40"/>
                </a:solidFill>
                <a:latin typeface="Arial" pitchFamily="34" charset="0"/>
                <a:cs typeface="Arial" pitchFamily="34" charset="0"/>
              </a:rPr>
              <a:t>1</a:t>
            </a:r>
            <a:r>
              <a:rPr lang="zh-CN" altLang="en-US" sz="1867" dirty="0">
                <a:solidFill>
                  <a:srgbClr val="030F40"/>
                </a:solidFill>
                <a:latin typeface="Arial" pitchFamily="34" charset="0"/>
                <a:cs typeface="Arial" pitchFamily="34" charset="0"/>
              </a:rPr>
              <a:t>通道</a:t>
            </a:r>
            <a:endParaRPr lang="en-US" altLang="zh-CN" sz="1867" dirty="0">
              <a:solidFill>
                <a:srgbClr val="030F40"/>
              </a:solidFill>
              <a:latin typeface="Arial" pitchFamily="34" charset="0"/>
              <a:cs typeface="Arial" pitchFamily="34" charset="0"/>
            </a:endParaRPr>
          </a:p>
          <a:p>
            <a:pPr algn="ctr" defTabSz="1219170" fontAlgn="base">
              <a:spcBef>
                <a:spcPct val="0"/>
              </a:spcBef>
              <a:spcAft>
                <a:spcPct val="0"/>
              </a:spcAft>
            </a:pPr>
            <a:r>
              <a:rPr lang="zh-CN" altLang="en-US" sz="1867" dirty="0">
                <a:solidFill>
                  <a:srgbClr val="030F40"/>
                </a:solidFill>
                <a:latin typeface="Arial" pitchFamily="34" charset="0"/>
                <a:cs typeface="Arial" pitchFamily="34" charset="0"/>
              </a:rPr>
              <a:t>工艺水系统</a:t>
            </a:r>
            <a:endParaRPr lang="en-US" altLang="zh-CN" sz="1867" dirty="0">
              <a:solidFill>
                <a:srgbClr val="030F40"/>
              </a:solidFill>
              <a:latin typeface="Arial" pitchFamily="34" charset="0"/>
              <a:cs typeface="Arial" pitchFamily="34" charset="0"/>
            </a:endParaRPr>
          </a:p>
        </p:txBody>
      </p:sp>
    </p:spTree>
    <p:extLst>
      <p:ext uri="{BB962C8B-B14F-4D97-AF65-F5344CB8AC3E}">
        <p14:creationId xmlns:p14="http://schemas.microsoft.com/office/powerpoint/2010/main" val="49173359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ACA45F-4E4A-4744-8C01-AB0E13E5DD6D}"/>
              </a:ext>
            </a:extLst>
          </p:cNvPr>
          <p:cNvSpPr>
            <a:spLocks noGrp="1"/>
          </p:cNvSpPr>
          <p:nvPr>
            <p:ph type="body" sz="quarter" idx="14"/>
          </p:nvPr>
        </p:nvSpPr>
        <p:spPr/>
        <p:txBody>
          <a:bodyPr/>
          <a:lstStyle/>
          <a:p>
            <a:r>
              <a:rPr lang="zh-CN" altLang="en-US" dirty="0"/>
              <a:t>制药废水蒸发结晶盐</a:t>
            </a:r>
            <a:r>
              <a:rPr lang="en-US" altLang="zh-CN" dirty="0"/>
              <a:t>TOC</a:t>
            </a:r>
            <a:r>
              <a:rPr lang="zh-CN" altLang="en-US" dirty="0"/>
              <a:t>检测</a:t>
            </a:r>
            <a:endParaRPr lang="en-US" dirty="0"/>
          </a:p>
        </p:txBody>
      </p:sp>
      <p:sp>
        <p:nvSpPr>
          <p:cNvPr id="5" name="Slide Number Placeholder 4">
            <a:extLst>
              <a:ext uri="{FF2B5EF4-FFF2-40B4-BE49-F238E27FC236}">
                <a16:creationId xmlns:a16="http://schemas.microsoft.com/office/drawing/2014/main" id="{52823BAA-0DCC-4EFE-8FB6-6840ECCAF42D}"/>
              </a:ext>
            </a:extLst>
          </p:cNvPr>
          <p:cNvSpPr>
            <a:spLocks noGrp="1"/>
          </p:cNvSpPr>
          <p:nvPr>
            <p:ph type="sldNum" sz="quarter" idx="19"/>
          </p:nvPr>
        </p:nvSpPr>
        <p:spPr/>
        <p:txBody>
          <a:bodyPr/>
          <a:lstStyle/>
          <a:p>
            <a:fld id="{F002F169-18FD-44E9-97D3-E92CE43342A9}" type="slidenum">
              <a:rPr lang="en-GB" altLang="fr-FR" noProof="0" smtClean="0"/>
              <a:pPr/>
              <a:t>31</a:t>
            </a:fld>
            <a:r>
              <a:rPr lang="en-GB" altLang="fr-FR" noProof="0"/>
              <a:t> I</a:t>
            </a:r>
            <a:endParaRPr lang="en-GB" altLang="fr-FR" noProof="0" dirty="0"/>
          </a:p>
        </p:txBody>
      </p:sp>
      <p:pic>
        <p:nvPicPr>
          <p:cNvPr id="10" name="Picture 9">
            <a:extLst>
              <a:ext uri="{FF2B5EF4-FFF2-40B4-BE49-F238E27FC236}">
                <a16:creationId xmlns:a16="http://schemas.microsoft.com/office/drawing/2014/main" id="{0778A80D-BEF0-4B8C-8990-E3DF64844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66" y="1231794"/>
            <a:ext cx="698659" cy="940014"/>
          </a:xfrm>
          <a:prstGeom prst="rect">
            <a:avLst/>
          </a:prstGeom>
        </p:spPr>
      </p:pic>
      <p:sp>
        <p:nvSpPr>
          <p:cNvPr id="11" name="TextBox 10">
            <a:extLst>
              <a:ext uri="{FF2B5EF4-FFF2-40B4-BE49-F238E27FC236}">
                <a16:creationId xmlns:a16="http://schemas.microsoft.com/office/drawing/2014/main" id="{BB8BF10A-E480-485E-A0DC-868084C1E62E}"/>
              </a:ext>
            </a:extLst>
          </p:cNvPr>
          <p:cNvSpPr txBox="1"/>
          <p:nvPr/>
        </p:nvSpPr>
        <p:spPr>
          <a:xfrm>
            <a:off x="1417600" y="1216843"/>
            <a:ext cx="4221861" cy="400110"/>
          </a:xfrm>
          <a:prstGeom prst="rect">
            <a:avLst/>
          </a:prstGeom>
          <a:noFill/>
        </p:spPr>
        <p:txBody>
          <a:bodyPr wrap="square" rtlCol="0">
            <a:spAutoFit/>
          </a:bodyPr>
          <a:lstStyle/>
          <a:p>
            <a:r>
              <a:rPr lang="zh-CN" altLang="en-US" sz="2000" dirty="0"/>
              <a:t>山东国邦药业股份有限公司</a:t>
            </a:r>
          </a:p>
        </p:txBody>
      </p:sp>
      <p:pic>
        <p:nvPicPr>
          <p:cNvPr id="12" name="Picture 11">
            <a:extLst>
              <a:ext uri="{FF2B5EF4-FFF2-40B4-BE49-F238E27FC236}">
                <a16:creationId xmlns:a16="http://schemas.microsoft.com/office/drawing/2014/main" id="{66ADE741-C92C-4EA8-BF61-113ED62D41D6}"/>
              </a:ext>
            </a:extLst>
          </p:cNvPr>
          <p:cNvPicPr>
            <a:picLocks noChangeAspect="1"/>
          </p:cNvPicPr>
          <p:nvPr/>
        </p:nvPicPr>
        <p:blipFill rotWithShape="1">
          <a:blip r:embed="rId3"/>
          <a:srcRect l="24474" r="16025"/>
          <a:stretch/>
        </p:blipFill>
        <p:spPr>
          <a:xfrm>
            <a:off x="620034" y="3704700"/>
            <a:ext cx="1878468" cy="1995751"/>
          </a:xfrm>
          <a:prstGeom prst="rect">
            <a:avLst/>
          </a:prstGeom>
        </p:spPr>
      </p:pic>
      <p:sp>
        <p:nvSpPr>
          <p:cNvPr id="13" name="TextBox 12">
            <a:extLst>
              <a:ext uri="{FF2B5EF4-FFF2-40B4-BE49-F238E27FC236}">
                <a16:creationId xmlns:a16="http://schemas.microsoft.com/office/drawing/2014/main" id="{25C7A49D-1735-4FFA-ACA9-B77B46C17C9E}"/>
              </a:ext>
            </a:extLst>
          </p:cNvPr>
          <p:cNvSpPr txBox="1"/>
          <p:nvPr/>
        </p:nvSpPr>
        <p:spPr>
          <a:xfrm>
            <a:off x="2645551" y="3704700"/>
            <a:ext cx="4221861" cy="369332"/>
          </a:xfrm>
          <a:prstGeom prst="rect">
            <a:avLst/>
          </a:prstGeom>
          <a:noFill/>
        </p:spPr>
        <p:txBody>
          <a:bodyPr wrap="square" rtlCol="0">
            <a:spAutoFit/>
          </a:bodyPr>
          <a:lstStyle/>
          <a:p>
            <a:r>
              <a:rPr lang="zh-CN" altLang="en-US" b="1" u="sng" dirty="0"/>
              <a:t>应用：</a:t>
            </a:r>
            <a:r>
              <a:rPr lang="en-US" altLang="zh-CN" dirty="0"/>
              <a:t>MVR</a:t>
            </a:r>
            <a:r>
              <a:rPr lang="zh-CN" altLang="en-US" dirty="0"/>
              <a:t>工艺，</a:t>
            </a:r>
            <a:r>
              <a:rPr lang="en-US" altLang="zh-CN" dirty="0"/>
              <a:t>NaCl</a:t>
            </a:r>
            <a:r>
              <a:rPr lang="zh-CN" altLang="en-US" dirty="0"/>
              <a:t>中</a:t>
            </a:r>
            <a:r>
              <a:rPr lang="en-US" altLang="zh-CN" dirty="0"/>
              <a:t>TOC</a:t>
            </a:r>
            <a:r>
              <a:rPr lang="zh-CN" altLang="en-US" dirty="0"/>
              <a:t>含量检测</a:t>
            </a:r>
            <a:endParaRPr lang="en-US" altLang="zh-CN" dirty="0"/>
          </a:p>
        </p:txBody>
      </p:sp>
      <p:sp>
        <p:nvSpPr>
          <p:cNvPr id="14" name="TextBox 13">
            <a:extLst>
              <a:ext uri="{FF2B5EF4-FFF2-40B4-BE49-F238E27FC236}">
                <a16:creationId xmlns:a16="http://schemas.microsoft.com/office/drawing/2014/main" id="{D00711B4-52C4-4340-A2D6-D1086A742039}"/>
              </a:ext>
            </a:extLst>
          </p:cNvPr>
          <p:cNvSpPr txBox="1"/>
          <p:nvPr/>
        </p:nvSpPr>
        <p:spPr>
          <a:xfrm>
            <a:off x="2645551" y="4174707"/>
            <a:ext cx="7734821" cy="458459"/>
          </a:xfrm>
          <a:prstGeom prst="rect">
            <a:avLst/>
          </a:prstGeom>
          <a:noFill/>
        </p:spPr>
        <p:txBody>
          <a:bodyPr wrap="square" rtlCol="0">
            <a:spAutoFit/>
          </a:bodyPr>
          <a:lstStyle/>
          <a:p>
            <a:pPr>
              <a:lnSpc>
                <a:spcPct val="150000"/>
              </a:lnSpc>
            </a:pPr>
            <a:r>
              <a:rPr lang="zh-CN" altLang="en-US" b="1" u="sng" dirty="0"/>
              <a:t>难点：</a:t>
            </a:r>
            <a:r>
              <a:rPr lang="zh-CN" altLang="en-US" dirty="0"/>
              <a:t>溶于水后，盐分含量很高，传统仪器使用便利性，维护性存在困难。</a:t>
            </a:r>
          </a:p>
        </p:txBody>
      </p:sp>
      <p:pic>
        <p:nvPicPr>
          <p:cNvPr id="16" name="Picture 15">
            <a:extLst>
              <a:ext uri="{FF2B5EF4-FFF2-40B4-BE49-F238E27FC236}">
                <a16:creationId xmlns:a16="http://schemas.microsoft.com/office/drawing/2014/main" id="{DE1F43BC-B3BC-4627-B421-A4446339A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756" y="1157549"/>
            <a:ext cx="1169975" cy="1088504"/>
          </a:xfrm>
          <a:prstGeom prst="rect">
            <a:avLst/>
          </a:prstGeom>
        </p:spPr>
      </p:pic>
      <p:sp>
        <p:nvSpPr>
          <p:cNvPr id="17" name="TextBox 16">
            <a:extLst>
              <a:ext uri="{FF2B5EF4-FFF2-40B4-BE49-F238E27FC236}">
                <a16:creationId xmlns:a16="http://schemas.microsoft.com/office/drawing/2014/main" id="{2B467AFE-A09B-4428-BE0E-D828A7072A1E}"/>
              </a:ext>
            </a:extLst>
          </p:cNvPr>
          <p:cNvSpPr txBox="1"/>
          <p:nvPr/>
        </p:nvSpPr>
        <p:spPr>
          <a:xfrm>
            <a:off x="7389665" y="1110236"/>
            <a:ext cx="3384735" cy="400110"/>
          </a:xfrm>
          <a:prstGeom prst="rect">
            <a:avLst/>
          </a:prstGeom>
          <a:noFill/>
        </p:spPr>
        <p:txBody>
          <a:bodyPr wrap="square" rtlCol="0">
            <a:spAutoFit/>
          </a:bodyPr>
          <a:lstStyle/>
          <a:p>
            <a:pPr marL="0" lvl="1"/>
            <a:r>
              <a:rPr lang="zh-CN" altLang="en-US" sz="2000" dirty="0"/>
              <a:t>浙江手心制药有限公司 </a:t>
            </a:r>
          </a:p>
        </p:txBody>
      </p:sp>
      <p:sp>
        <p:nvSpPr>
          <p:cNvPr id="18" name="TextBox 17">
            <a:extLst>
              <a:ext uri="{FF2B5EF4-FFF2-40B4-BE49-F238E27FC236}">
                <a16:creationId xmlns:a16="http://schemas.microsoft.com/office/drawing/2014/main" id="{3A2CFDD9-B231-427A-8BE8-151DBC9A9EA0}"/>
              </a:ext>
            </a:extLst>
          </p:cNvPr>
          <p:cNvSpPr txBox="1"/>
          <p:nvPr/>
        </p:nvSpPr>
        <p:spPr>
          <a:xfrm>
            <a:off x="1433073" y="1701801"/>
            <a:ext cx="4326377" cy="1289456"/>
          </a:xfrm>
          <a:prstGeom prst="rect">
            <a:avLst/>
          </a:prstGeom>
          <a:noFill/>
        </p:spPr>
        <p:txBody>
          <a:bodyPr wrap="square" rtlCol="0">
            <a:spAutoFit/>
          </a:bodyPr>
          <a:lstStyle/>
          <a:p>
            <a:pPr>
              <a:lnSpc>
                <a:spcPct val="150000"/>
              </a:lnSpc>
            </a:pPr>
            <a:r>
              <a:rPr lang="zh-CN" altLang="en-US" dirty="0"/>
              <a:t>硼氢化钠、硼氢化钾、硼酸三甲酯、氢化钠、甲基哌嗪、乙基哌嗪、环丙胺、氟苯尼考等产品全球市场占有率超过</a:t>
            </a:r>
            <a:r>
              <a:rPr lang="en-US" altLang="zh-CN" dirty="0"/>
              <a:t>40%</a:t>
            </a:r>
            <a:r>
              <a:rPr lang="zh-CN" altLang="en-US" dirty="0"/>
              <a:t>。</a:t>
            </a:r>
            <a:endParaRPr lang="en-US" altLang="zh-CN" dirty="0"/>
          </a:p>
        </p:txBody>
      </p:sp>
      <p:sp>
        <p:nvSpPr>
          <p:cNvPr id="19" name="TextBox 18">
            <a:extLst>
              <a:ext uri="{FF2B5EF4-FFF2-40B4-BE49-F238E27FC236}">
                <a16:creationId xmlns:a16="http://schemas.microsoft.com/office/drawing/2014/main" id="{8C33E63F-F256-4194-9025-578DFC218B87}"/>
              </a:ext>
            </a:extLst>
          </p:cNvPr>
          <p:cNvSpPr txBox="1"/>
          <p:nvPr/>
        </p:nvSpPr>
        <p:spPr>
          <a:xfrm>
            <a:off x="7387256" y="1701801"/>
            <a:ext cx="4326377" cy="1289456"/>
          </a:xfrm>
          <a:prstGeom prst="rect">
            <a:avLst/>
          </a:prstGeom>
          <a:noFill/>
        </p:spPr>
        <p:txBody>
          <a:bodyPr wrap="square" rtlCol="0">
            <a:spAutoFit/>
          </a:bodyPr>
          <a:lstStyle/>
          <a:p>
            <a:pPr>
              <a:lnSpc>
                <a:spcPct val="150000"/>
              </a:lnSpc>
            </a:pPr>
            <a:r>
              <a:rPr lang="zh-CN" altLang="en-US" b="1" u="sng" dirty="0"/>
              <a:t>加巴喷丁、</a:t>
            </a:r>
            <a:r>
              <a:rPr lang="zh-CN" altLang="en-US" dirty="0"/>
              <a:t>卡比多巴、依托度酸、甲基多巴皆通过美国</a:t>
            </a:r>
            <a:r>
              <a:rPr lang="en-US" altLang="zh-CN" dirty="0"/>
              <a:t>FDA</a:t>
            </a:r>
            <a:r>
              <a:rPr lang="zh-CN" altLang="en-US" dirty="0"/>
              <a:t>认证，拥有欧洲</a:t>
            </a:r>
            <a:r>
              <a:rPr lang="en-US" altLang="zh-CN" dirty="0"/>
              <a:t>CEP</a:t>
            </a:r>
            <a:r>
              <a:rPr lang="zh-CN" altLang="en-US" dirty="0"/>
              <a:t>证书及中国</a:t>
            </a:r>
            <a:r>
              <a:rPr lang="en-US" altLang="zh-CN" dirty="0"/>
              <a:t>GMP</a:t>
            </a:r>
            <a:r>
              <a:rPr lang="zh-CN" altLang="en-US" dirty="0"/>
              <a:t>证书</a:t>
            </a:r>
            <a:endParaRPr lang="en-US" altLang="zh-CN" dirty="0"/>
          </a:p>
        </p:txBody>
      </p:sp>
      <p:sp>
        <p:nvSpPr>
          <p:cNvPr id="20" name="TextBox 19">
            <a:extLst>
              <a:ext uri="{FF2B5EF4-FFF2-40B4-BE49-F238E27FC236}">
                <a16:creationId xmlns:a16="http://schemas.microsoft.com/office/drawing/2014/main" id="{2C359CEC-6EC0-4E17-9B35-6B9C1AC8DB78}"/>
              </a:ext>
            </a:extLst>
          </p:cNvPr>
          <p:cNvSpPr txBox="1"/>
          <p:nvPr/>
        </p:nvSpPr>
        <p:spPr>
          <a:xfrm>
            <a:off x="2645551" y="4869707"/>
            <a:ext cx="9068082" cy="872034"/>
          </a:xfrm>
          <a:prstGeom prst="rect">
            <a:avLst/>
          </a:prstGeom>
          <a:noFill/>
        </p:spPr>
        <p:txBody>
          <a:bodyPr wrap="square" rtlCol="0">
            <a:spAutoFit/>
          </a:bodyPr>
          <a:lstStyle/>
          <a:p>
            <a:pPr>
              <a:lnSpc>
                <a:spcPct val="150000"/>
              </a:lnSpc>
            </a:pPr>
            <a:r>
              <a:rPr lang="zh-CN" altLang="en-US" b="1" u="sng" dirty="0"/>
              <a:t>解决：</a:t>
            </a:r>
            <a:r>
              <a:rPr lang="zh-CN" altLang="en-US" dirty="0"/>
              <a:t>运用超临界水氧化法及改良过的</a:t>
            </a:r>
            <a:r>
              <a:rPr lang="en-US" altLang="zh-CN" dirty="0"/>
              <a:t>NDIR</a:t>
            </a:r>
            <a:r>
              <a:rPr lang="zh-CN" altLang="en-US" dirty="0"/>
              <a:t>检测器，</a:t>
            </a:r>
            <a:r>
              <a:rPr lang="en-US" altLang="zh-CN" dirty="0"/>
              <a:t>20%</a:t>
            </a:r>
            <a:r>
              <a:rPr lang="zh-CN" altLang="en-US" dirty="0"/>
              <a:t>的食盐水直接进样检测，满足快速、便捷、准确的测定</a:t>
            </a:r>
            <a:r>
              <a:rPr lang="en-US" altLang="zh-CN" dirty="0"/>
              <a:t>TOC</a:t>
            </a:r>
            <a:r>
              <a:rPr lang="zh-CN" altLang="en-US" dirty="0"/>
              <a:t>要求。</a:t>
            </a:r>
          </a:p>
        </p:txBody>
      </p:sp>
    </p:spTree>
    <p:extLst>
      <p:ext uri="{BB962C8B-B14F-4D97-AF65-F5344CB8AC3E}">
        <p14:creationId xmlns:p14="http://schemas.microsoft.com/office/powerpoint/2010/main" val="37945808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ABA60-8229-48C1-A2D6-B3724EC52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4" y="-15736"/>
            <a:ext cx="12224583" cy="6864213"/>
          </a:xfrm>
          <a:prstGeom prst="rect">
            <a:avLst/>
          </a:prstGeom>
        </p:spPr>
      </p:pic>
      <p:sp>
        <p:nvSpPr>
          <p:cNvPr id="5" name="Footer Placeholder 4">
            <a:extLst>
              <a:ext uri="{FF2B5EF4-FFF2-40B4-BE49-F238E27FC236}">
                <a16:creationId xmlns:a16="http://schemas.microsoft.com/office/drawing/2014/main" id="{9CE1DFF8-E32A-4271-97CE-EEE06FF3CEFA}"/>
              </a:ext>
            </a:extLst>
          </p:cNvPr>
          <p:cNvSpPr>
            <a:spLocks noGrp="1"/>
          </p:cNvSpPr>
          <p:nvPr>
            <p:ph type="ftr" sz="quarter" idx="18"/>
          </p:nvPr>
        </p:nvSpPr>
        <p:spPr/>
        <p:txBody>
          <a:bodyPr/>
          <a:lstStyle/>
          <a:p>
            <a:pPr defTabSz="1219170" fontAlgn="base">
              <a:spcBef>
                <a:spcPct val="0"/>
              </a:spcBef>
              <a:spcAft>
                <a:spcPct val="0"/>
              </a:spcAft>
            </a:pPr>
            <a:endParaRPr lang="en-GB" altLang="fr-FR" dirty="0">
              <a:solidFill>
                <a:srgbClr val="030F40"/>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20829EBE-C794-40D1-86E6-30C8E6FC6761}"/>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32</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AF8B6430-D5A3-4864-BA98-44E5DFE748D2}"/>
              </a:ext>
            </a:extLst>
          </p:cNvPr>
          <p:cNvSpPr txBox="1"/>
          <p:nvPr/>
        </p:nvSpPr>
        <p:spPr>
          <a:xfrm>
            <a:off x="-32585" y="4293096"/>
            <a:ext cx="12224583" cy="1440160"/>
          </a:xfrm>
          <a:prstGeom prst="rect">
            <a:avLst/>
          </a:prstGeom>
          <a:solidFill>
            <a:srgbClr val="030F40"/>
          </a:solidFill>
        </p:spPr>
        <p:txBody>
          <a:bodyPr wrap="square" lIns="0" tIns="0" rIns="0" bIns="0" rtlCol="0" anchor="ctr">
            <a:noAutofit/>
          </a:bodyPr>
          <a:lstStyle/>
          <a:p>
            <a:pPr algn="ctr" defTabSz="1219170" fontAlgn="base">
              <a:spcBef>
                <a:spcPct val="0"/>
              </a:spcBef>
              <a:spcAft>
                <a:spcPct val="0"/>
              </a:spcAft>
            </a:pPr>
            <a:r>
              <a:rPr lang="en-US" altLang="zh-CN" sz="3733" dirty="0">
                <a:solidFill>
                  <a:srgbClr val="FFFFFF"/>
                </a:solidFill>
                <a:latin typeface="微软雅黑" panose="020B0503020204020204" pitchFamily="34" charset="-122"/>
                <a:ea typeface="微软雅黑" panose="020B0503020204020204" pitchFamily="34" charset="-122"/>
                <a:cs typeface="Arial" pitchFamily="34" charset="0"/>
              </a:rPr>
              <a:t>Sievers</a:t>
            </a:r>
            <a:r>
              <a:rPr lang="zh-CN" altLang="en-US" sz="3733" dirty="0">
                <a:solidFill>
                  <a:srgbClr val="FFFFFF"/>
                </a:solidFill>
                <a:latin typeface="微软雅黑" panose="020B0503020204020204" pitchFamily="34" charset="-122"/>
                <a:ea typeface="微软雅黑" panose="020B0503020204020204" pitchFamily="34" charset="-122"/>
                <a:cs typeface="Arial" pitchFamily="34" charset="0"/>
              </a:rPr>
              <a:t>分析仪</a:t>
            </a:r>
            <a:endParaRPr lang="en-US" altLang="zh-CN" sz="3733" dirty="0">
              <a:solidFill>
                <a:srgbClr val="FFFFFF"/>
              </a:solidFill>
              <a:latin typeface="微软雅黑" panose="020B0503020204020204" pitchFamily="34" charset="-122"/>
              <a:ea typeface="微软雅黑" panose="020B0503020204020204" pitchFamily="34" charset="-122"/>
              <a:cs typeface="Arial" pitchFamily="34" charset="0"/>
            </a:endParaRPr>
          </a:p>
          <a:p>
            <a:pPr algn="ctr" defTabSz="1219170" fontAlgn="base">
              <a:spcBef>
                <a:spcPct val="0"/>
              </a:spcBef>
              <a:spcAft>
                <a:spcPct val="0"/>
              </a:spcAft>
            </a:pPr>
            <a:r>
              <a:rPr lang="zh-CN" altLang="en-US" sz="3733" dirty="0">
                <a:solidFill>
                  <a:srgbClr val="FFFFFF"/>
                </a:solidFill>
                <a:latin typeface="微软雅黑" panose="020B0503020204020204" pitchFamily="34" charset="-122"/>
                <a:ea typeface="微软雅黑" panose="020B0503020204020204" pitchFamily="34" charset="-122"/>
                <a:cs typeface="Arial" pitchFamily="34" charset="0"/>
              </a:rPr>
              <a:t>提供水中有机物监测领域最专业解决方案</a:t>
            </a:r>
          </a:p>
        </p:txBody>
      </p:sp>
    </p:spTree>
    <p:extLst>
      <p:ext uri="{BB962C8B-B14F-4D97-AF65-F5344CB8AC3E}">
        <p14:creationId xmlns:p14="http://schemas.microsoft.com/office/powerpoint/2010/main" val="72852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5451DA-82DA-48F3-BB36-0017501069D1}"/>
              </a:ext>
            </a:extLst>
          </p:cNvPr>
          <p:cNvSpPr>
            <a:spLocks noGrp="1"/>
          </p:cNvSpPr>
          <p:nvPr>
            <p:ph type="body" sz="quarter" idx="14"/>
          </p:nvPr>
        </p:nvSpPr>
        <p:spPr/>
        <p:txBody>
          <a:bodyPr/>
          <a:lstStyle/>
          <a:p>
            <a:r>
              <a:rPr lang="en-US" dirty="0"/>
              <a:t>Sievers TOC</a:t>
            </a:r>
            <a:r>
              <a:rPr lang="zh-CN" altLang="en-US" dirty="0"/>
              <a:t>分析仪在制药行业的应用</a:t>
            </a:r>
            <a:endParaRPr lang="en-US" dirty="0"/>
          </a:p>
        </p:txBody>
      </p:sp>
      <p:sp>
        <p:nvSpPr>
          <p:cNvPr id="5" name="Footer Placeholder 4">
            <a:extLst>
              <a:ext uri="{FF2B5EF4-FFF2-40B4-BE49-F238E27FC236}">
                <a16:creationId xmlns:a16="http://schemas.microsoft.com/office/drawing/2014/main" id="{8A99330B-18D0-4430-9FF0-45CE4BC4A08A}"/>
              </a:ext>
            </a:extLst>
          </p:cNvPr>
          <p:cNvSpPr>
            <a:spLocks noGrp="1"/>
          </p:cNvSpPr>
          <p:nvPr>
            <p:ph type="ftr" sz="quarter" idx="18"/>
          </p:nvPr>
        </p:nvSpPr>
        <p:spPr/>
        <p:txBody>
          <a:bodyPr/>
          <a:lstStyle/>
          <a:p>
            <a:endParaRPr lang="en-GB" altLang="fr-FR" noProof="0" dirty="0"/>
          </a:p>
        </p:txBody>
      </p:sp>
      <p:sp>
        <p:nvSpPr>
          <p:cNvPr id="6" name="Slide Number Placeholder 5">
            <a:extLst>
              <a:ext uri="{FF2B5EF4-FFF2-40B4-BE49-F238E27FC236}">
                <a16:creationId xmlns:a16="http://schemas.microsoft.com/office/drawing/2014/main" id="{6BF2E2A7-FA71-4B5B-ABEE-EEA2ACB3FC03}"/>
              </a:ext>
            </a:extLst>
          </p:cNvPr>
          <p:cNvSpPr>
            <a:spLocks noGrp="1"/>
          </p:cNvSpPr>
          <p:nvPr>
            <p:ph type="sldNum" sz="quarter" idx="19"/>
          </p:nvPr>
        </p:nvSpPr>
        <p:spPr/>
        <p:txBody>
          <a:bodyPr/>
          <a:lstStyle/>
          <a:p>
            <a:fld id="{F002F169-18FD-44E9-97D3-E92CE43342A9}" type="slidenum">
              <a:rPr lang="en-GB" altLang="fr-FR" noProof="0" smtClean="0"/>
              <a:pPr/>
              <a:t>33</a:t>
            </a:fld>
            <a:r>
              <a:rPr lang="en-GB" altLang="fr-FR" noProof="0"/>
              <a:t> I</a:t>
            </a:r>
            <a:endParaRPr lang="en-GB" altLang="fr-FR" noProof="0" dirty="0"/>
          </a:p>
        </p:txBody>
      </p:sp>
      <p:sp>
        <p:nvSpPr>
          <p:cNvPr id="7" name="TextBox 6">
            <a:extLst>
              <a:ext uri="{FF2B5EF4-FFF2-40B4-BE49-F238E27FC236}">
                <a16:creationId xmlns:a16="http://schemas.microsoft.com/office/drawing/2014/main" id="{3C8B37ED-CD5C-46D1-A314-CB2C76C307E4}"/>
              </a:ext>
            </a:extLst>
          </p:cNvPr>
          <p:cNvSpPr txBox="1"/>
          <p:nvPr/>
        </p:nvSpPr>
        <p:spPr>
          <a:xfrm>
            <a:off x="478367" y="1120462"/>
            <a:ext cx="11235266" cy="3350404"/>
          </a:xfrm>
          <a:prstGeom prst="rect">
            <a:avLst/>
          </a:prstGeom>
          <a:noFill/>
        </p:spPr>
        <p:txBody>
          <a:bodyPr wrap="square" rtlCol="0">
            <a:spAutoFit/>
          </a:bodyPr>
          <a:lstStyle/>
          <a:p>
            <a:pPr marL="342900" indent="-342900">
              <a:lnSpc>
                <a:spcPct val="150000"/>
              </a:lnSpc>
              <a:buFont typeface="+mj-lt"/>
              <a:buAutoNum type="arabicPeriod"/>
            </a:pPr>
            <a:r>
              <a:rPr lang="zh-CN" altLang="en-US" sz="2400" dirty="0"/>
              <a:t>原水</a:t>
            </a:r>
            <a:r>
              <a:rPr lang="en-US" altLang="zh-CN" sz="2400" dirty="0"/>
              <a:t>/</a:t>
            </a:r>
            <a:r>
              <a:rPr lang="zh-CN" altLang="en-US" sz="2400" dirty="0"/>
              <a:t>自来水</a:t>
            </a:r>
            <a:endParaRPr lang="en-US" altLang="zh-CN" sz="2400" dirty="0"/>
          </a:p>
          <a:p>
            <a:pPr marL="342900" indent="-342900">
              <a:lnSpc>
                <a:spcPct val="150000"/>
              </a:lnSpc>
              <a:buFont typeface="+mj-lt"/>
              <a:buAutoNum type="arabicPeriod"/>
            </a:pPr>
            <a:r>
              <a:rPr lang="zh-CN" altLang="en-US" sz="2400" dirty="0"/>
              <a:t>纯化水</a:t>
            </a:r>
            <a:endParaRPr lang="en-US" altLang="zh-CN" sz="2400" dirty="0"/>
          </a:p>
          <a:p>
            <a:pPr marL="342900" indent="-342900">
              <a:lnSpc>
                <a:spcPct val="150000"/>
              </a:lnSpc>
              <a:buFont typeface="+mj-lt"/>
              <a:buAutoNum type="arabicPeriod"/>
            </a:pPr>
            <a:r>
              <a:rPr lang="zh-CN" altLang="en-US" sz="2400" dirty="0"/>
              <a:t>注射水</a:t>
            </a:r>
            <a:endParaRPr lang="en-US" altLang="zh-CN" sz="2400" dirty="0"/>
          </a:p>
          <a:p>
            <a:pPr marL="342900" indent="-342900">
              <a:lnSpc>
                <a:spcPct val="150000"/>
              </a:lnSpc>
              <a:buFont typeface="+mj-lt"/>
              <a:buAutoNum type="arabicPeriod"/>
            </a:pPr>
            <a:r>
              <a:rPr lang="zh-CN" altLang="en-US" sz="2400" dirty="0"/>
              <a:t>清洁验证</a:t>
            </a:r>
            <a:endParaRPr lang="en-US" altLang="zh-CN" sz="2400" dirty="0"/>
          </a:p>
          <a:p>
            <a:pPr marL="342900" indent="-342900">
              <a:lnSpc>
                <a:spcPct val="150000"/>
              </a:lnSpc>
              <a:buFont typeface="+mj-lt"/>
              <a:buAutoNum type="arabicPeriod"/>
            </a:pPr>
            <a:r>
              <a:rPr lang="zh-CN" altLang="en-US" sz="2400" dirty="0"/>
              <a:t>废水优化</a:t>
            </a:r>
            <a:endParaRPr lang="en-US" altLang="zh-CN" sz="2400" dirty="0"/>
          </a:p>
          <a:p>
            <a:pPr marL="342900" indent="-342900">
              <a:lnSpc>
                <a:spcPct val="150000"/>
              </a:lnSpc>
              <a:buFont typeface="+mj-lt"/>
              <a:buAutoNum type="arabicPeriod"/>
            </a:pPr>
            <a:r>
              <a:rPr lang="zh-CN" altLang="en-US" sz="2400" dirty="0"/>
              <a:t>零排放，分盐有机物检测。</a:t>
            </a:r>
            <a:endParaRPr lang="en-US" sz="2400" dirty="0"/>
          </a:p>
        </p:txBody>
      </p:sp>
    </p:spTree>
    <p:extLst>
      <p:ext uri="{BB962C8B-B14F-4D97-AF65-F5344CB8AC3E}">
        <p14:creationId xmlns:p14="http://schemas.microsoft.com/office/powerpoint/2010/main" val="2255302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934C6A-AF27-4752-84E6-251C615473EB}"/>
              </a:ext>
            </a:extLst>
          </p:cNvPr>
          <p:cNvSpPr>
            <a:spLocks noGrp="1"/>
          </p:cNvSpPr>
          <p:nvPr>
            <p:ph type="title"/>
          </p:nvPr>
        </p:nvSpPr>
        <p:spPr>
          <a:xfrm>
            <a:off x="571500" y="452966"/>
            <a:ext cx="10469034" cy="2436284"/>
          </a:xfrm>
        </p:spPr>
        <p:txBody>
          <a:bodyPr/>
          <a:lstStyle/>
          <a:p>
            <a:r>
              <a:rPr lang="en-US" altLang="zh-CN" dirty="0"/>
              <a:t>Sievers</a:t>
            </a:r>
            <a:r>
              <a:rPr lang="en-US" altLang="zh-CN" baseline="30000" dirty="0"/>
              <a:t>®</a:t>
            </a:r>
            <a:r>
              <a:rPr lang="en-US" altLang="zh-CN" dirty="0"/>
              <a:t> TOC</a:t>
            </a:r>
            <a:br>
              <a:rPr lang="en-US" altLang="zh-CN" dirty="0"/>
            </a:br>
            <a:r>
              <a:rPr lang="zh-CN" altLang="en-US" sz="5333" dirty="0"/>
              <a:t>无专注，不专业</a:t>
            </a:r>
            <a:endParaRPr lang="zh-CN" altLang="en-US" dirty="0"/>
          </a:p>
        </p:txBody>
      </p:sp>
      <p:sp>
        <p:nvSpPr>
          <p:cNvPr id="8" name="Text Placeholder 7">
            <a:extLst>
              <a:ext uri="{FF2B5EF4-FFF2-40B4-BE49-F238E27FC236}">
                <a16:creationId xmlns:a16="http://schemas.microsoft.com/office/drawing/2014/main" id="{E038F46C-6D68-4638-954B-9871BD1E4042}"/>
              </a:ext>
            </a:extLst>
          </p:cNvPr>
          <p:cNvSpPr>
            <a:spLocks noGrp="1"/>
          </p:cNvSpPr>
          <p:nvPr>
            <p:ph type="body" sz="quarter" idx="12"/>
          </p:nvPr>
        </p:nvSpPr>
        <p:spPr>
          <a:xfrm>
            <a:off x="571500" y="3236979"/>
            <a:ext cx="10469034" cy="2986588"/>
          </a:xfrm>
        </p:spPr>
        <p:txBody>
          <a:bodyPr/>
          <a:lstStyle/>
          <a:p>
            <a:pPr defTabSz="609585">
              <a:lnSpc>
                <a:spcPct val="114000"/>
              </a:lnSpc>
            </a:pPr>
            <a:r>
              <a:rPr lang="en-US" altLang="zh-CN" spc="-27" dirty="0">
                <a:ea typeface="微软雅黑" panose="020B0503020204020204" pitchFamily="34" charset="-122"/>
              </a:rPr>
              <a:t>Jason Li    </a:t>
            </a:r>
            <a:r>
              <a:rPr lang="zh-CN" altLang="en-US" spc="-27" dirty="0">
                <a:ea typeface="微软雅黑" panose="020B0503020204020204" pitchFamily="34" charset="-122"/>
              </a:rPr>
              <a:t>李智</a:t>
            </a:r>
          </a:p>
          <a:p>
            <a:pPr defTabSz="609585">
              <a:lnSpc>
                <a:spcPct val="114000"/>
              </a:lnSpc>
            </a:pPr>
            <a:r>
              <a:rPr lang="zh-CN" altLang="en-US" spc="-27" dirty="0">
                <a:ea typeface="微软雅黑" panose="020B0503020204020204" pitchFamily="34" charset="-122"/>
              </a:rPr>
              <a:t>工业与环境行业</a:t>
            </a:r>
          </a:p>
          <a:p>
            <a:pPr defTabSz="609585">
              <a:lnSpc>
                <a:spcPct val="114000"/>
              </a:lnSpc>
            </a:pPr>
            <a:r>
              <a:rPr lang="zh-CN" altLang="en-US" spc="-27" dirty="0">
                <a:ea typeface="微软雅黑" panose="020B0503020204020204" pitchFamily="34" charset="-122"/>
              </a:rPr>
              <a:t>大中华区销售经理</a:t>
            </a:r>
            <a:r>
              <a:rPr lang="en-US" altLang="zh-CN" spc="-27" dirty="0">
                <a:ea typeface="微软雅黑" panose="020B0503020204020204" pitchFamily="34" charset="-122"/>
              </a:rPr>
              <a:t>-</a:t>
            </a:r>
            <a:r>
              <a:rPr lang="zh-CN" altLang="en-US" spc="-27" dirty="0">
                <a:ea typeface="微软雅黑" panose="020B0503020204020204" pitchFamily="34" charset="-122"/>
              </a:rPr>
              <a:t>分析仪器</a:t>
            </a:r>
          </a:p>
          <a:p>
            <a:pPr defTabSz="609585">
              <a:lnSpc>
                <a:spcPct val="114000"/>
              </a:lnSpc>
            </a:pPr>
            <a:r>
              <a:rPr lang="en-US" altLang="zh-CN" spc="-27" dirty="0">
                <a:ea typeface="微软雅黑" panose="020B0503020204020204" pitchFamily="34" charset="-122"/>
              </a:rPr>
              <a:t>133 1136 3329</a:t>
            </a:r>
          </a:p>
          <a:p>
            <a:pPr defTabSz="609585">
              <a:lnSpc>
                <a:spcPct val="114000"/>
              </a:lnSpc>
            </a:pPr>
            <a:r>
              <a:rPr lang="en-US" altLang="zh-CN" spc="-27" dirty="0">
                <a:ea typeface="微软雅黑" panose="020B0503020204020204" pitchFamily="34" charset="-122"/>
              </a:rPr>
              <a:t>J.Li@suez.com</a:t>
            </a:r>
          </a:p>
          <a:p>
            <a:pPr defTabSz="609585">
              <a:lnSpc>
                <a:spcPct val="114000"/>
              </a:lnSpc>
            </a:pPr>
            <a:r>
              <a:rPr lang="en-US" altLang="zh-CN" spc="-27" dirty="0">
                <a:ea typeface="微软雅黑" panose="020B0503020204020204" pitchFamily="34" charset="-122"/>
              </a:rPr>
              <a:t>cn.sieversinstruments.com</a:t>
            </a:r>
          </a:p>
        </p:txBody>
      </p:sp>
      <p:sp>
        <p:nvSpPr>
          <p:cNvPr id="5" name="Footer Placeholder 4">
            <a:extLst>
              <a:ext uri="{FF2B5EF4-FFF2-40B4-BE49-F238E27FC236}">
                <a16:creationId xmlns:a16="http://schemas.microsoft.com/office/drawing/2014/main" id="{403A702B-F8DE-473E-9AB6-8FE66F4B7E71}"/>
              </a:ext>
            </a:extLst>
          </p:cNvPr>
          <p:cNvSpPr>
            <a:spLocks noGrp="1"/>
          </p:cNvSpPr>
          <p:nvPr>
            <p:ph type="ftr" sz="quarter" idx="14"/>
          </p:nvPr>
        </p:nvSpPr>
        <p:spPr/>
        <p:txBody>
          <a:bodyPr/>
          <a:lstStyle/>
          <a:p>
            <a:pPr defTabSz="1219170" fontAlgn="base">
              <a:spcBef>
                <a:spcPct val="0"/>
              </a:spcBef>
              <a:spcAft>
                <a:spcPct val="0"/>
              </a:spcAft>
            </a:pPr>
            <a:endParaRPr lang="en-GB" altLang="fr-FR" dirty="0">
              <a:solidFill>
                <a:srgbClr val="FFFFFF"/>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7117F6F5-105A-48FC-B333-0504C412197C}"/>
              </a:ext>
            </a:extLst>
          </p:cNvPr>
          <p:cNvSpPr>
            <a:spLocks noGrp="1"/>
          </p:cNvSpPr>
          <p:nvPr>
            <p:ph type="sldNum" sz="quarter" idx="15"/>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34</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Tree>
    <p:extLst>
      <p:ext uri="{BB962C8B-B14F-4D97-AF65-F5344CB8AC3E}">
        <p14:creationId xmlns:p14="http://schemas.microsoft.com/office/powerpoint/2010/main" val="33585442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A2E536-492E-40ED-8EDE-C9FBC74F0771}"/>
              </a:ext>
            </a:extLst>
          </p:cNvPr>
          <p:cNvSpPr>
            <a:spLocks noGrp="1"/>
          </p:cNvSpPr>
          <p:nvPr>
            <p:ph type="body" sz="quarter" idx="14"/>
          </p:nvPr>
        </p:nvSpPr>
        <p:spPr/>
        <p:txBody>
          <a:bodyPr/>
          <a:lstStyle/>
          <a:p>
            <a:r>
              <a:rPr lang="zh-CN" altLang="en-US" dirty="0"/>
              <a:t>有机物对蒸发结晶工艺的影响</a:t>
            </a:r>
            <a:endParaRPr lang="en-US" dirty="0"/>
          </a:p>
        </p:txBody>
      </p:sp>
      <p:sp>
        <p:nvSpPr>
          <p:cNvPr id="3" name="Text Placeholder 2">
            <a:extLst>
              <a:ext uri="{FF2B5EF4-FFF2-40B4-BE49-F238E27FC236}">
                <a16:creationId xmlns:a16="http://schemas.microsoft.com/office/drawing/2014/main" id="{B69D32C5-4EF0-42E3-BEFC-260D3FF696FC}"/>
              </a:ext>
            </a:extLst>
          </p:cNvPr>
          <p:cNvSpPr>
            <a:spLocks noGrp="1"/>
          </p:cNvSpPr>
          <p:nvPr>
            <p:ph type="body" sz="quarter" idx="15"/>
          </p:nvPr>
        </p:nvSpPr>
        <p:spPr>
          <a:xfrm>
            <a:off x="478367" y="1701801"/>
            <a:ext cx="11235266" cy="4319588"/>
          </a:xfrm>
        </p:spPr>
        <p:txBody>
          <a:bodyPr/>
          <a:lstStyle/>
          <a:p>
            <a:pPr marL="0" indent="0">
              <a:lnSpc>
                <a:spcPct val="150000"/>
              </a:lnSpc>
              <a:spcBef>
                <a:spcPts val="0"/>
              </a:spcBef>
              <a:spcAft>
                <a:spcPts val="0"/>
              </a:spcAft>
            </a:pPr>
            <a:r>
              <a:rPr lang="zh-CN" altLang="en-US" sz="1800" b="0" dirty="0">
                <a:solidFill>
                  <a:schemeClr val="accent5"/>
                </a:solidFill>
              </a:rPr>
              <a:t>高结晶品质和回收率的博弈：有机物的浓度，类别。</a:t>
            </a:r>
            <a:endParaRPr lang="en-US" altLang="zh-CN" sz="1800" b="0" dirty="0">
              <a:solidFill>
                <a:schemeClr val="accent5"/>
              </a:solidFill>
            </a:endParaRPr>
          </a:p>
          <a:p>
            <a:pPr marL="0" indent="0">
              <a:lnSpc>
                <a:spcPct val="150000"/>
              </a:lnSpc>
              <a:spcBef>
                <a:spcPts val="0"/>
              </a:spcBef>
              <a:spcAft>
                <a:spcPts val="0"/>
              </a:spcAft>
            </a:pPr>
            <a:r>
              <a:rPr lang="zh-CN" altLang="en-US" sz="1800" b="0" dirty="0">
                <a:solidFill>
                  <a:schemeClr val="accent5"/>
                </a:solidFill>
              </a:rPr>
              <a:t>产品质量差：白度低</a:t>
            </a:r>
            <a:r>
              <a:rPr lang="en-US" altLang="zh-CN" sz="1800" b="0" dirty="0">
                <a:solidFill>
                  <a:schemeClr val="accent5"/>
                </a:solidFill>
              </a:rPr>
              <a:t>(</a:t>
            </a:r>
            <a:r>
              <a:rPr lang="zh-CN" altLang="en-US" sz="1800" b="0" dirty="0">
                <a:solidFill>
                  <a:schemeClr val="accent5"/>
                </a:solidFill>
              </a:rPr>
              <a:t>有机物，硅酸盐</a:t>
            </a:r>
            <a:r>
              <a:rPr lang="en-US" altLang="zh-CN" sz="1800" b="0" dirty="0">
                <a:solidFill>
                  <a:schemeClr val="accent5"/>
                </a:solidFill>
              </a:rPr>
              <a:t>)</a:t>
            </a:r>
            <a:r>
              <a:rPr lang="zh-CN" altLang="en-US" sz="1800" b="0" dirty="0">
                <a:solidFill>
                  <a:schemeClr val="accent5"/>
                </a:solidFill>
              </a:rPr>
              <a:t>，纯度低（有机物）</a:t>
            </a:r>
            <a:endParaRPr lang="en-US" altLang="zh-CN" sz="1800" b="0" dirty="0">
              <a:solidFill>
                <a:schemeClr val="accent5"/>
              </a:solidFill>
            </a:endParaRPr>
          </a:p>
          <a:p>
            <a:pPr marL="0" indent="0">
              <a:lnSpc>
                <a:spcPct val="150000"/>
              </a:lnSpc>
              <a:spcBef>
                <a:spcPts val="0"/>
              </a:spcBef>
              <a:spcAft>
                <a:spcPts val="0"/>
              </a:spcAft>
            </a:pPr>
            <a:r>
              <a:rPr lang="zh-CN" altLang="en-US" sz="1800" b="0" dirty="0">
                <a:solidFill>
                  <a:schemeClr val="accent5"/>
                </a:solidFill>
              </a:rPr>
              <a:t>蒸发终点浓度太高：是否适用蒸发工艺，预处理有机物。</a:t>
            </a:r>
            <a:endParaRPr lang="en-US" altLang="zh-CN" sz="1800" b="0" dirty="0">
              <a:solidFill>
                <a:schemeClr val="accent5"/>
              </a:solidFill>
            </a:endParaRPr>
          </a:p>
          <a:p>
            <a:pPr marL="0" indent="0">
              <a:lnSpc>
                <a:spcPct val="150000"/>
              </a:lnSpc>
              <a:spcBef>
                <a:spcPts val="0"/>
              </a:spcBef>
              <a:spcAft>
                <a:spcPts val="0"/>
              </a:spcAft>
            </a:pPr>
            <a:r>
              <a:rPr lang="zh-CN" altLang="en-US" sz="1800" b="0" dirty="0">
                <a:solidFill>
                  <a:schemeClr val="accent5"/>
                </a:solidFill>
              </a:rPr>
              <a:t>蒸发效率下降：加热管结构，钙镁硅锶浓度，有机物浓度过高。</a:t>
            </a:r>
            <a:endParaRPr lang="en-US" altLang="zh-CN" sz="1800" b="0" dirty="0">
              <a:solidFill>
                <a:schemeClr val="accent5"/>
              </a:solidFill>
            </a:endParaRPr>
          </a:p>
          <a:p>
            <a:pPr marL="0" indent="0">
              <a:lnSpc>
                <a:spcPct val="150000"/>
              </a:lnSpc>
              <a:spcBef>
                <a:spcPts val="0"/>
              </a:spcBef>
              <a:spcAft>
                <a:spcPts val="0"/>
              </a:spcAft>
            </a:pPr>
            <a:endParaRPr lang="en-US" sz="1800" b="0" dirty="0">
              <a:solidFill>
                <a:schemeClr val="accent5"/>
              </a:solidFill>
            </a:endParaRPr>
          </a:p>
        </p:txBody>
      </p:sp>
      <p:sp>
        <p:nvSpPr>
          <p:cNvPr id="5" name="Slide Number Placeholder 4">
            <a:extLst>
              <a:ext uri="{FF2B5EF4-FFF2-40B4-BE49-F238E27FC236}">
                <a16:creationId xmlns:a16="http://schemas.microsoft.com/office/drawing/2014/main" id="{30328609-8C1A-4CE9-A0FE-B165ECD39197}"/>
              </a:ext>
            </a:extLst>
          </p:cNvPr>
          <p:cNvSpPr>
            <a:spLocks noGrp="1"/>
          </p:cNvSpPr>
          <p:nvPr>
            <p:ph type="sldNum" sz="quarter" idx="19"/>
          </p:nvPr>
        </p:nvSpPr>
        <p:spPr/>
        <p:txBody>
          <a:bodyPr/>
          <a:lstStyle/>
          <a:p>
            <a:fld id="{F002F169-18FD-44E9-97D3-E92CE43342A9}" type="slidenum">
              <a:rPr lang="en-GB" altLang="fr-FR" noProof="0" smtClean="0"/>
              <a:pPr/>
              <a:t>4</a:t>
            </a:fld>
            <a:r>
              <a:rPr lang="en-GB" altLang="fr-FR" noProof="0"/>
              <a:t> I</a:t>
            </a:r>
            <a:endParaRPr lang="en-GB" altLang="fr-FR" noProof="0" dirty="0"/>
          </a:p>
        </p:txBody>
      </p:sp>
    </p:spTree>
    <p:extLst>
      <p:ext uri="{BB962C8B-B14F-4D97-AF65-F5344CB8AC3E}">
        <p14:creationId xmlns:p14="http://schemas.microsoft.com/office/powerpoint/2010/main" val="10138898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A2E536-492E-40ED-8EDE-C9FBC74F0771}"/>
              </a:ext>
            </a:extLst>
          </p:cNvPr>
          <p:cNvSpPr>
            <a:spLocks noGrp="1"/>
          </p:cNvSpPr>
          <p:nvPr>
            <p:ph type="body" sz="quarter" idx="14"/>
          </p:nvPr>
        </p:nvSpPr>
        <p:spPr/>
        <p:txBody>
          <a:bodyPr/>
          <a:lstStyle/>
          <a:p>
            <a:r>
              <a:rPr lang="zh-CN" altLang="en-US" dirty="0"/>
              <a:t>盐的出路</a:t>
            </a:r>
            <a:endParaRPr lang="en-US" dirty="0"/>
          </a:p>
        </p:txBody>
      </p:sp>
      <p:sp>
        <p:nvSpPr>
          <p:cNvPr id="5" name="Slide Number Placeholder 4">
            <a:extLst>
              <a:ext uri="{FF2B5EF4-FFF2-40B4-BE49-F238E27FC236}">
                <a16:creationId xmlns:a16="http://schemas.microsoft.com/office/drawing/2014/main" id="{30328609-8C1A-4CE9-A0FE-B165ECD39197}"/>
              </a:ext>
            </a:extLst>
          </p:cNvPr>
          <p:cNvSpPr>
            <a:spLocks noGrp="1"/>
          </p:cNvSpPr>
          <p:nvPr>
            <p:ph type="sldNum" sz="quarter" idx="19"/>
          </p:nvPr>
        </p:nvSpPr>
        <p:spPr/>
        <p:txBody>
          <a:bodyPr/>
          <a:lstStyle/>
          <a:p>
            <a:fld id="{F002F169-18FD-44E9-97D3-E92CE43342A9}" type="slidenum">
              <a:rPr lang="en-GB" altLang="fr-FR" noProof="0" smtClean="0"/>
              <a:pPr/>
              <a:t>5</a:t>
            </a:fld>
            <a:r>
              <a:rPr lang="en-GB" altLang="fr-FR" noProof="0"/>
              <a:t> I</a:t>
            </a:r>
            <a:endParaRPr lang="en-GB" altLang="fr-FR" noProof="0" dirty="0"/>
          </a:p>
        </p:txBody>
      </p:sp>
      <p:grpSp>
        <p:nvGrpSpPr>
          <p:cNvPr id="16" name="Group 15">
            <a:extLst>
              <a:ext uri="{FF2B5EF4-FFF2-40B4-BE49-F238E27FC236}">
                <a16:creationId xmlns:a16="http://schemas.microsoft.com/office/drawing/2014/main" id="{B207B740-12F8-405A-BA91-A37EF8ACB50C}"/>
              </a:ext>
            </a:extLst>
          </p:cNvPr>
          <p:cNvGrpSpPr/>
          <p:nvPr/>
        </p:nvGrpSpPr>
        <p:grpSpPr>
          <a:xfrm>
            <a:off x="319983" y="1106400"/>
            <a:ext cx="7895465" cy="4699744"/>
            <a:chOff x="384377" y="1052736"/>
            <a:chExt cx="7895465" cy="4699744"/>
          </a:xfrm>
        </p:grpSpPr>
        <p:pic>
          <p:nvPicPr>
            <p:cNvPr id="7" name="Picture 12">
              <a:extLst>
                <a:ext uri="{FF2B5EF4-FFF2-40B4-BE49-F238E27FC236}">
                  <a16:creationId xmlns:a16="http://schemas.microsoft.com/office/drawing/2014/main" id="{9DC8A184-F84E-4182-9BFC-7717EDA7D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7092218" cy="460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14EFB12E-83E3-4078-A737-E7041A59274E}"/>
                </a:ext>
              </a:extLst>
            </p:cNvPr>
            <p:cNvSpPr txBox="1"/>
            <p:nvPr/>
          </p:nvSpPr>
          <p:spPr>
            <a:xfrm>
              <a:off x="2915815" y="2060848"/>
              <a:ext cx="1817917" cy="432048"/>
            </a:xfrm>
            <a:prstGeom prst="rect">
              <a:avLst/>
            </a:prstGeom>
            <a:solidFill>
              <a:schemeClr val="bg1"/>
            </a:solidFill>
            <a:ln w="38100">
              <a:solidFill>
                <a:srgbClr val="00B050"/>
              </a:solidFill>
            </a:ln>
          </p:spPr>
          <p:txBody>
            <a:bodyPr wrap="square" rtlCol="0" anchor="ctr">
              <a:noAutofit/>
            </a:bodyPr>
            <a:lstStyle/>
            <a:p>
              <a:pPr algn="ctr"/>
              <a:r>
                <a:rPr lang="zh-CN" altLang="en-US" b="1" dirty="0">
                  <a:ea typeface="GE汉仪中圆简" panose="02010600000101010101" pitchFamily="2" charset="-122"/>
                </a:rPr>
                <a:t>西北湖盐区</a:t>
              </a:r>
            </a:p>
          </p:txBody>
        </p:sp>
        <p:sp>
          <p:nvSpPr>
            <p:cNvPr id="9" name="TextBox 8">
              <a:extLst>
                <a:ext uri="{FF2B5EF4-FFF2-40B4-BE49-F238E27FC236}">
                  <a16:creationId xmlns:a16="http://schemas.microsoft.com/office/drawing/2014/main" id="{45B779EE-CC35-4693-AEE7-710966F11260}"/>
                </a:ext>
              </a:extLst>
            </p:cNvPr>
            <p:cNvSpPr txBox="1"/>
            <p:nvPr/>
          </p:nvSpPr>
          <p:spPr>
            <a:xfrm>
              <a:off x="6228184" y="2852936"/>
              <a:ext cx="2016224" cy="432048"/>
            </a:xfrm>
            <a:prstGeom prst="rect">
              <a:avLst/>
            </a:prstGeom>
            <a:solidFill>
              <a:schemeClr val="bg1"/>
            </a:solidFill>
            <a:ln w="38100">
              <a:solidFill>
                <a:srgbClr val="FF66CC"/>
              </a:solidFill>
            </a:ln>
          </p:spPr>
          <p:txBody>
            <a:bodyPr wrap="square" rtlCol="0" anchor="ctr">
              <a:noAutofit/>
            </a:bodyPr>
            <a:lstStyle/>
            <a:p>
              <a:pPr algn="ctr"/>
              <a:r>
                <a:rPr lang="zh-CN" altLang="en-US" b="1" dirty="0">
                  <a:ea typeface="GE汉仪中圆简" panose="02010600000101010101" pitchFamily="2" charset="-122"/>
                </a:rPr>
                <a:t>北方四大海盐区</a:t>
              </a:r>
            </a:p>
          </p:txBody>
        </p:sp>
        <p:sp>
          <p:nvSpPr>
            <p:cNvPr id="10" name="TextBox 9">
              <a:extLst>
                <a:ext uri="{FF2B5EF4-FFF2-40B4-BE49-F238E27FC236}">
                  <a16:creationId xmlns:a16="http://schemas.microsoft.com/office/drawing/2014/main" id="{91C0813C-8612-4448-A9F3-4FB178EE79CA}"/>
                </a:ext>
              </a:extLst>
            </p:cNvPr>
            <p:cNvSpPr txBox="1"/>
            <p:nvPr/>
          </p:nvSpPr>
          <p:spPr>
            <a:xfrm>
              <a:off x="4360200" y="4653136"/>
              <a:ext cx="2304256" cy="432048"/>
            </a:xfrm>
            <a:prstGeom prst="rect">
              <a:avLst/>
            </a:prstGeom>
            <a:solidFill>
              <a:schemeClr val="bg1"/>
            </a:solidFill>
            <a:ln w="38100">
              <a:solidFill>
                <a:schemeClr val="accent1">
                  <a:lumMod val="75000"/>
                </a:schemeClr>
              </a:solidFill>
            </a:ln>
          </p:spPr>
          <p:txBody>
            <a:bodyPr wrap="square" rtlCol="0" anchor="ctr">
              <a:noAutofit/>
            </a:bodyPr>
            <a:lstStyle/>
            <a:p>
              <a:pPr algn="ctr"/>
              <a:r>
                <a:rPr lang="zh-CN" altLang="en-US" b="1" dirty="0">
                  <a:ea typeface="GE汉仪中圆简" panose="02010600000101010101" pitchFamily="2" charset="-122"/>
                </a:rPr>
                <a:t>中东西南井矿盐区</a:t>
              </a:r>
            </a:p>
          </p:txBody>
        </p:sp>
        <p:grpSp>
          <p:nvGrpSpPr>
            <p:cNvPr id="11" name="グループ化 3">
              <a:extLst>
                <a:ext uri="{FF2B5EF4-FFF2-40B4-BE49-F238E27FC236}">
                  <a16:creationId xmlns:a16="http://schemas.microsoft.com/office/drawing/2014/main" id="{3413BD2D-6330-4A1C-B616-9D466C9BD9ED}"/>
                </a:ext>
              </a:extLst>
            </p:cNvPr>
            <p:cNvGrpSpPr>
              <a:grpSpLocks/>
            </p:cNvGrpSpPr>
            <p:nvPr/>
          </p:nvGrpSpPr>
          <p:grpSpPr bwMode="auto">
            <a:xfrm>
              <a:off x="384377" y="3553811"/>
              <a:ext cx="3744912" cy="2198669"/>
              <a:chOff x="178420" y="6722440"/>
              <a:chExt cx="3745879" cy="2198018"/>
            </a:xfrm>
          </p:grpSpPr>
          <p:pic>
            <p:nvPicPr>
              <p:cNvPr id="12" name="Picture 11">
                <a:extLst>
                  <a:ext uri="{FF2B5EF4-FFF2-40B4-BE49-F238E27FC236}">
                    <a16:creationId xmlns:a16="http://schemas.microsoft.com/office/drawing/2014/main" id="{D81E88BE-93E3-415C-8C6E-DC553F330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20" y="6906705"/>
                <a:ext cx="3745879" cy="2013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28">
                <a:extLst>
                  <a:ext uri="{FF2B5EF4-FFF2-40B4-BE49-F238E27FC236}">
                    <a16:creationId xmlns:a16="http://schemas.microsoft.com/office/drawing/2014/main" id="{1E405D10-E515-4BBE-B118-4D6F8C376CFF}"/>
                  </a:ext>
                </a:extLst>
              </p:cNvPr>
              <p:cNvSpPr txBox="1">
                <a:spLocks noChangeArrowheads="1"/>
              </p:cNvSpPr>
              <p:nvPr/>
            </p:nvSpPr>
            <p:spPr bwMode="auto">
              <a:xfrm>
                <a:off x="1259805" y="6722440"/>
                <a:ext cx="986422" cy="83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zh-CN" altLang="en-US" sz="2400" b="1" dirty="0">
                    <a:latin typeface="+mn-lt"/>
                    <a:ea typeface="GE汉仪中圆简" panose="02010600000101010101" pitchFamily="2" charset="-122"/>
                  </a:rPr>
                  <a:t>湖盐</a:t>
                </a:r>
                <a:endParaRPr lang="en-US" altLang="zh-CN" sz="2400" b="1" dirty="0">
                  <a:latin typeface="+mn-lt"/>
                  <a:ea typeface="GE汉仪中圆简" panose="02010600000101010101" pitchFamily="2" charset="-122"/>
                </a:endParaRPr>
              </a:p>
              <a:p>
                <a:pPr eaLnBrk="1" hangingPunct="1">
                  <a:spcBef>
                    <a:spcPct val="0"/>
                  </a:spcBef>
                  <a:buFontTx/>
                  <a:buNone/>
                </a:pPr>
                <a:r>
                  <a:rPr lang="en-US" altLang="ja-JP" sz="2400" b="1" dirty="0">
                    <a:latin typeface="+mn-lt"/>
                    <a:ea typeface="GE汉仪中圆简" panose="02010600000101010101" pitchFamily="2" charset="-122"/>
                    <a:cs typeface="Arial" pitchFamily="34" charset="0"/>
                  </a:rPr>
                  <a:t>(14%)</a:t>
                </a:r>
                <a:endParaRPr lang="ja-JP" altLang="en-US" sz="2400" b="1" dirty="0">
                  <a:latin typeface="+mn-lt"/>
                  <a:ea typeface="GE汉仪中圆简" panose="02010600000101010101" pitchFamily="2" charset="-122"/>
                  <a:cs typeface="Arial" pitchFamily="34" charset="0"/>
                </a:endParaRPr>
              </a:p>
            </p:txBody>
          </p:sp>
          <p:sp>
            <p:nvSpPr>
              <p:cNvPr id="14" name="テキスト ボックス 29">
                <a:extLst>
                  <a:ext uri="{FF2B5EF4-FFF2-40B4-BE49-F238E27FC236}">
                    <a16:creationId xmlns:a16="http://schemas.microsoft.com/office/drawing/2014/main" id="{D5D95785-17EF-4755-BA5D-B6B1ED45958A}"/>
                  </a:ext>
                </a:extLst>
              </p:cNvPr>
              <p:cNvSpPr txBox="1">
                <a:spLocks noChangeArrowheads="1"/>
              </p:cNvSpPr>
              <p:nvPr/>
            </p:nvSpPr>
            <p:spPr bwMode="auto">
              <a:xfrm>
                <a:off x="2412865" y="6944927"/>
                <a:ext cx="986422" cy="83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zh-CN" altLang="en-US" sz="2400" b="1">
                    <a:latin typeface="+mn-lt"/>
                    <a:ea typeface="GE汉仪中圆简" panose="02010600000101010101" pitchFamily="2" charset="-122"/>
                  </a:rPr>
                  <a:t>海盐</a:t>
                </a:r>
                <a:endParaRPr lang="en-US" altLang="zh-CN" sz="2400" b="1">
                  <a:latin typeface="+mn-lt"/>
                  <a:ea typeface="GE汉仪中圆简" panose="02010600000101010101" pitchFamily="2" charset="-122"/>
                </a:endParaRPr>
              </a:p>
              <a:p>
                <a:pPr eaLnBrk="1" hangingPunct="1">
                  <a:spcBef>
                    <a:spcPct val="0"/>
                  </a:spcBef>
                  <a:buFontTx/>
                  <a:buNone/>
                </a:pPr>
                <a:r>
                  <a:rPr lang="en-US" altLang="ja-JP" sz="2400" b="1">
                    <a:latin typeface="+mn-lt"/>
                    <a:ea typeface="GE汉仪中圆简" panose="02010600000101010101" pitchFamily="2" charset="-122"/>
                    <a:cs typeface="Arial" pitchFamily="34" charset="0"/>
                  </a:rPr>
                  <a:t>(32%)</a:t>
                </a:r>
                <a:endParaRPr lang="ja-JP" altLang="en-US" sz="2400" b="1">
                  <a:latin typeface="+mn-lt"/>
                  <a:ea typeface="GE汉仪中圆简" panose="02010600000101010101" pitchFamily="2" charset="-122"/>
                  <a:cs typeface="Arial" pitchFamily="34" charset="0"/>
                </a:endParaRPr>
              </a:p>
            </p:txBody>
          </p:sp>
          <p:sp>
            <p:nvSpPr>
              <p:cNvPr id="15" name="テキスト ボックス 30">
                <a:extLst>
                  <a:ext uri="{FF2B5EF4-FFF2-40B4-BE49-F238E27FC236}">
                    <a16:creationId xmlns:a16="http://schemas.microsoft.com/office/drawing/2014/main" id="{565B95FC-C0A1-4CA2-93F1-112FC0007D25}"/>
                  </a:ext>
                </a:extLst>
              </p:cNvPr>
              <p:cNvSpPr txBox="1">
                <a:spLocks noChangeArrowheads="1"/>
              </p:cNvSpPr>
              <p:nvPr/>
            </p:nvSpPr>
            <p:spPr bwMode="auto">
              <a:xfrm>
                <a:off x="1557888" y="7677595"/>
                <a:ext cx="1108282" cy="83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zh-CN" altLang="en-US" sz="2400" b="1" dirty="0">
                    <a:latin typeface="+mn-lt"/>
                    <a:ea typeface="GE汉仪中圆简" panose="02010600000101010101" pitchFamily="2" charset="-122"/>
                  </a:rPr>
                  <a:t>井矿盐</a:t>
                </a:r>
                <a:endParaRPr lang="en-US" altLang="zh-CN" sz="2400" b="1" dirty="0">
                  <a:latin typeface="+mn-lt"/>
                  <a:ea typeface="GE汉仪中圆简" panose="02010600000101010101" pitchFamily="2" charset="-122"/>
                </a:endParaRPr>
              </a:p>
              <a:p>
                <a:pPr eaLnBrk="1" hangingPunct="1">
                  <a:spcBef>
                    <a:spcPct val="0"/>
                  </a:spcBef>
                  <a:buFontTx/>
                  <a:buNone/>
                </a:pPr>
                <a:r>
                  <a:rPr lang="en-US" altLang="ja-JP" sz="2400" b="1" dirty="0">
                    <a:latin typeface="+mn-lt"/>
                    <a:ea typeface="GE汉仪中圆简" panose="02010600000101010101" pitchFamily="2" charset="-122"/>
                    <a:cs typeface="Arial" pitchFamily="34" charset="0"/>
                  </a:rPr>
                  <a:t>(54%)</a:t>
                </a:r>
                <a:endParaRPr lang="ja-JP" altLang="en-US" sz="2400" b="1" dirty="0">
                  <a:latin typeface="+mn-lt"/>
                  <a:ea typeface="GE汉仪中圆简" panose="02010600000101010101" pitchFamily="2" charset="-122"/>
                  <a:cs typeface="Arial" pitchFamily="34" charset="0"/>
                </a:endParaRPr>
              </a:p>
            </p:txBody>
          </p:sp>
        </p:grpSp>
      </p:grpSp>
      <p:sp>
        <p:nvSpPr>
          <p:cNvPr id="17" name="TextBox 16">
            <a:extLst>
              <a:ext uri="{FF2B5EF4-FFF2-40B4-BE49-F238E27FC236}">
                <a16:creationId xmlns:a16="http://schemas.microsoft.com/office/drawing/2014/main" id="{40627993-F2C1-4ED1-A986-5919BAAE51C4}"/>
              </a:ext>
            </a:extLst>
          </p:cNvPr>
          <p:cNvSpPr txBox="1"/>
          <p:nvPr/>
        </p:nvSpPr>
        <p:spPr>
          <a:xfrm>
            <a:off x="8607347" y="812614"/>
            <a:ext cx="3078050" cy="1289456"/>
          </a:xfrm>
          <a:prstGeom prst="rect">
            <a:avLst/>
          </a:prstGeom>
          <a:noFill/>
        </p:spPr>
        <p:txBody>
          <a:bodyPr wrap="square" rtlCol="0">
            <a:spAutoFit/>
          </a:bodyPr>
          <a:lstStyle/>
          <a:p>
            <a:pPr>
              <a:lnSpc>
                <a:spcPct val="150000"/>
              </a:lnSpc>
            </a:pPr>
            <a:r>
              <a:rPr lang="zh-CN" altLang="en-US" dirty="0"/>
              <a:t>现行国标</a:t>
            </a:r>
            <a:endParaRPr lang="en-US" altLang="zh-CN" dirty="0"/>
          </a:p>
          <a:p>
            <a:pPr>
              <a:lnSpc>
                <a:spcPct val="150000"/>
              </a:lnSpc>
            </a:pPr>
            <a:r>
              <a:rPr lang="zh-CN" altLang="en-US" dirty="0"/>
              <a:t>食用盐  </a:t>
            </a:r>
            <a:r>
              <a:rPr lang="en-US" dirty="0"/>
              <a:t>GB/T  5461-2016</a:t>
            </a:r>
          </a:p>
          <a:p>
            <a:pPr>
              <a:lnSpc>
                <a:spcPct val="150000"/>
              </a:lnSpc>
            </a:pPr>
            <a:r>
              <a:rPr lang="zh-CN" altLang="en-US" dirty="0"/>
              <a:t>工业盐  </a:t>
            </a:r>
            <a:r>
              <a:rPr lang="en-US" dirty="0"/>
              <a:t>GB/T  </a:t>
            </a:r>
            <a:r>
              <a:rPr lang="en-US" altLang="zh-CN" dirty="0"/>
              <a:t>54</a:t>
            </a:r>
            <a:r>
              <a:rPr lang="en-US" dirty="0"/>
              <a:t>62-2015</a:t>
            </a:r>
          </a:p>
        </p:txBody>
      </p:sp>
    </p:spTree>
    <p:extLst>
      <p:ext uri="{BB962C8B-B14F-4D97-AF65-F5344CB8AC3E}">
        <p14:creationId xmlns:p14="http://schemas.microsoft.com/office/powerpoint/2010/main" val="24077614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01F47E-9085-4662-AD05-FBC32F20A2A6}"/>
              </a:ext>
            </a:extLst>
          </p:cNvPr>
          <p:cNvSpPr>
            <a:spLocks noGrp="1"/>
          </p:cNvSpPr>
          <p:nvPr>
            <p:ph type="body" sz="quarter" idx="14"/>
          </p:nvPr>
        </p:nvSpPr>
        <p:spPr/>
        <p:txBody>
          <a:bodyPr/>
          <a:lstStyle/>
          <a:p>
            <a:r>
              <a:rPr lang="zh-CN" altLang="en-US" dirty="0"/>
              <a:t>盐的出路</a:t>
            </a:r>
            <a:endParaRPr lang="en-US" dirty="0"/>
          </a:p>
        </p:txBody>
      </p:sp>
      <p:sp>
        <p:nvSpPr>
          <p:cNvPr id="5" name="Slide Number Placeholder 4">
            <a:extLst>
              <a:ext uri="{FF2B5EF4-FFF2-40B4-BE49-F238E27FC236}">
                <a16:creationId xmlns:a16="http://schemas.microsoft.com/office/drawing/2014/main" id="{792C26D7-DC86-43B4-B543-7E15120B051E}"/>
              </a:ext>
            </a:extLst>
          </p:cNvPr>
          <p:cNvSpPr>
            <a:spLocks noGrp="1"/>
          </p:cNvSpPr>
          <p:nvPr>
            <p:ph type="sldNum" sz="quarter" idx="19"/>
          </p:nvPr>
        </p:nvSpPr>
        <p:spPr/>
        <p:txBody>
          <a:bodyPr/>
          <a:lstStyle/>
          <a:p>
            <a:fld id="{F002F169-18FD-44E9-97D3-E92CE43342A9}" type="slidenum">
              <a:rPr lang="en-GB" altLang="fr-FR" noProof="0" smtClean="0"/>
              <a:pPr/>
              <a:t>6</a:t>
            </a:fld>
            <a:r>
              <a:rPr lang="en-GB" altLang="fr-FR" noProof="0"/>
              <a:t> I</a:t>
            </a:r>
            <a:endParaRPr lang="en-GB" altLang="fr-FR" noProof="0" dirty="0"/>
          </a:p>
        </p:txBody>
      </p:sp>
      <p:sp>
        <p:nvSpPr>
          <p:cNvPr id="6" name="Text Placeholder 2">
            <a:extLst>
              <a:ext uri="{FF2B5EF4-FFF2-40B4-BE49-F238E27FC236}">
                <a16:creationId xmlns:a16="http://schemas.microsoft.com/office/drawing/2014/main" id="{0A7B2639-49D3-442D-BE31-414B1238B888}"/>
              </a:ext>
            </a:extLst>
          </p:cNvPr>
          <p:cNvSpPr>
            <a:spLocks noGrp="1"/>
          </p:cNvSpPr>
          <p:nvPr>
            <p:ph type="body" sz="quarter" idx="15"/>
          </p:nvPr>
        </p:nvSpPr>
        <p:spPr>
          <a:xfrm>
            <a:off x="478367" y="1269206"/>
            <a:ext cx="11235266" cy="1628540"/>
          </a:xfrm>
        </p:spPr>
        <p:txBody>
          <a:bodyPr/>
          <a:lstStyle/>
          <a:p>
            <a:pPr marL="342900" indent="-342900">
              <a:lnSpc>
                <a:spcPct val="150000"/>
              </a:lnSpc>
              <a:spcBef>
                <a:spcPts val="0"/>
              </a:spcBef>
              <a:spcAft>
                <a:spcPts val="0"/>
              </a:spcAft>
              <a:buFont typeface="+mj-lt"/>
              <a:buAutoNum type="arabicPeriod"/>
            </a:pPr>
            <a:r>
              <a:rPr lang="zh-CN" altLang="en-US" sz="1800" b="0" dirty="0">
                <a:solidFill>
                  <a:schemeClr val="accent5"/>
                </a:solidFill>
              </a:rPr>
              <a:t>烧碱行业（</a:t>
            </a:r>
            <a:r>
              <a:rPr lang="en-US" altLang="zh-CN" sz="1800" b="0" dirty="0">
                <a:solidFill>
                  <a:schemeClr val="accent5"/>
                </a:solidFill>
              </a:rPr>
              <a:t>TOC &lt;30ppm</a:t>
            </a:r>
            <a:r>
              <a:rPr lang="zh-CN" altLang="en-US" sz="1800" b="0" dirty="0">
                <a:solidFill>
                  <a:schemeClr val="accent5"/>
                </a:solidFill>
              </a:rPr>
              <a:t>），对色度，粒度，钙镁离子，重金属离子都有要求。</a:t>
            </a:r>
            <a:endParaRPr lang="en-US" altLang="zh-CN" sz="1800" b="0" dirty="0">
              <a:solidFill>
                <a:schemeClr val="accent5"/>
              </a:solidFill>
            </a:endParaRPr>
          </a:p>
          <a:p>
            <a:pPr marL="342900" indent="-342900">
              <a:lnSpc>
                <a:spcPct val="150000"/>
              </a:lnSpc>
              <a:spcBef>
                <a:spcPts val="0"/>
              </a:spcBef>
              <a:spcAft>
                <a:spcPts val="0"/>
              </a:spcAft>
              <a:buFont typeface="+mj-lt"/>
              <a:buAutoNum type="arabicPeriod"/>
            </a:pPr>
            <a:r>
              <a:rPr lang="zh-CN" altLang="en-US" sz="1800" b="0" dirty="0">
                <a:solidFill>
                  <a:schemeClr val="accent5"/>
                </a:solidFill>
              </a:rPr>
              <a:t>印染，符合国标工业盐标准，</a:t>
            </a:r>
            <a:r>
              <a:rPr lang="en-US" altLang="zh-CN" sz="1800" b="0" dirty="0">
                <a:solidFill>
                  <a:schemeClr val="accent5"/>
                </a:solidFill>
              </a:rPr>
              <a:t>《</a:t>
            </a:r>
            <a:r>
              <a:rPr lang="zh-CN" altLang="en-US" sz="1800" b="0" dirty="0">
                <a:solidFill>
                  <a:schemeClr val="accent5"/>
                </a:solidFill>
              </a:rPr>
              <a:t>印染用盐</a:t>
            </a:r>
            <a:r>
              <a:rPr lang="en-US" altLang="zh-CN" sz="1800" b="0" dirty="0">
                <a:solidFill>
                  <a:schemeClr val="accent5"/>
                </a:solidFill>
              </a:rPr>
              <a:t>》QB/T4890-2015</a:t>
            </a:r>
            <a:r>
              <a:rPr lang="zh-CN" altLang="en-US" sz="1800" b="0" dirty="0">
                <a:solidFill>
                  <a:schemeClr val="accent5"/>
                </a:solidFill>
              </a:rPr>
              <a:t>，目前已经有应用。</a:t>
            </a:r>
            <a:endParaRPr lang="en-US" altLang="zh-CN" sz="1800" b="0" dirty="0">
              <a:solidFill>
                <a:schemeClr val="accent5"/>
              </a:solidFill>
            </a:endParaRPr>
          </a:p>
          <a:p>
            <a:pPr marL="342900" indent="-342900">
              <a:lnSpc>
                <a:spcPct val="150000"/>
              </a:lnSpc>
              <a:spcBef>
                <a:spcPts val="0"/>
              </a:spcBef>
              <a:spcAft>
                <a:spcPts val="0"/>
              </a:spcAft>
              <a:buFont typeface="+mj-lt"/>
              <a:buAutoNum type="arabicPeriod"/>
            </a:pPr>
            <a:r>
              <a:rPr lang="zh-CN" altLang="en-US" sz="1800" b="0" dirty="0">
                <a:solidFill>
                  <a:schemeClr val="accent5"/>
                </a:solidFill>
              </a:rPr>
              <a:t>其他行业。建筑。</a:t>
            </a:r>
            <a:endParaRPr lang="en-US" altLang="zh-CN" sz="1800" b="0" dirty="0">
              <a:solidFill>
                <a:schemeClr val="accent5"/>
              </a:solidFill>
            </a:endParaRPr>
          </a:p>
        </p:txBody>
      </p:sp>
      <p:sp>
        <p:nvSpPr>
          <p:cNvPr id="7" name="Text Placeholder 2">
            <a:extLst>
              <a:ext uri="{FF2B5EF4-FFF2-40B4-BE49-F238E27FC236}">
                <a16:creationId xmlns:a16="http://schemas.microsoft.com/office/drawing/2014/main" id="{7465332E-DE38-4253-9EB0-199CF5008950}"/>
              </a:ext>
            </a:extLst>
          </p:cNvPr>
          <p:cNvSpPr txBox="1">
            <a:spLocks/>
          </p:cNvSpPr>
          <p:nvPr/>
        </p:nvSpPr>
        <p:spPr bwMode="gray">
          <a:xfrm>
            <a:off x="456143" y="3145985"/>
            <a:ext cx="11235266" cy="162854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959976" indent="-959976" algn="l" defTabSz="1678475" rtl="0" eaLnBrk="0" fontAlgn="base" hangingPunct="0">
              <a:lnSpc>
                <a:spcPct val="100000"/>
              </a:lnSpc>
              <a:spcBef>
                <a:spcPts val="3733"/>
              </a:spcBef>
              <a:spcAft>
                <a:spcPts val="480"/>
              </a:spcAft>
              <a:tabLst>
                <a:tab pos="839979" algn="r"/>
                <a:tab pos="959976" algn="l"/>
              </a:tabLst>
              <a:defRPr sz="1600" b="1" baseline="0">
                <a:solidFill>
                  <a:schemeClr val="accent6"/>
                </a:solidFill>
                <a:latin typeface="+mn-lt"/>
                <a:ea typeface="+mn-ea"/>
                <a:cs typeface="+mn-cs"/>
              </a:defRPr>
            </a:lvl1pPr>
            <a:lvl2pPr marL="959976" indent="-959976" algn="l" defTabSz="1678475" rtl="0" eaLnBrk="0" fontAlgn="base" hangingPunct="0">
              <a:lnSpc>
                <a:spcPct val="100000"/>
              </a:lnSpc>
              <a:spcBef>
                <a:spcPct val="0"/>
              </a:spcBef>
              <a:spcAft>
                <a:spcPct val="0"/>
              </a:spcAft>
              <a:tabLst>
                <a:tab pos="839979" algn="r"/>
                <a:tab pos="959976" algn="l"/>
              </a:tabLst>
              <a:defRPr sz="1333" baseline="0">
                <a:solidFill>
                  <a:schemeClr val="accent5"/>
                </a:solidFill>
                <a:latin typeface="+mn-lt"/>
                <a:cs typeface="+mn-cs"/>
              </a:defRPr>
            </a:lvl2pPr>
            <a:lvl3pPr marL="287859" indent="-287859" algn="l" defTabSz="1678475" rtl="0" eaLnBrk="0" fontAlgn="base" hangingPunct="0">
              <a:spcBef>
                <a:spcPct val="30000"/>
              </a:spcBef>
              <a:spcAft>
                <a:spcPct val="30000"/>
              </a:spcAft>
              <a:buClr>
                <a:schemeClr val="accent6"/>
              </a:buClr>
              <a:buSzPct val="150000"/>
              <a:buFont typeface="Wingdings" pitchFamily="2" charset="2"/>
              <a:buChar char=""/>
              <a:defRPr sz="1333" baseline="0">
                <a:solidFill>
                  <a:schemeClr val="accent5"/>
                </a:solidFill>
                <a:latin typeface="+mn-lt"/>
                <a:cs typeface="+mn-cs"/>
              </a:defRPr>
            </a:lvl3pPr>
            <a:lvl4pPr marL="287859" indent="-262460" algn="l" defTabSz="1678475" rtl="0" eaLnBrk="0" fontAlgn="base" hangingPunct="0">
              <a:spcBef>
                <a:spcPct val="30000"/>
              </a:spcBef>
              <a:spcAft>
                <a:spcPct val="30000"/>
              </a:spcAft>
              <a:buClr>
                <a:schemeClr val="accent6"/>
              </a:buClr>
              <a:buSzPct val="150000"/>
              <a:buFont typeface="Wingdings" pitchFamily="2" charset="2"/>
              <a:buChar char=""/>
              <a:defRPr sz="1067" baseline="0">
                <a:solidFill>
                  <a:schemeClr val="accent5"/>
                </a:solidFill>
                <a:latin typeface="+mn-lt"/>
                <a:cs typeface="+mn-cs"/>
              </a:defRPr>
            </a:lvl4pPr>
            <a:lvl5pPr marL="575719" indent="-287859" algn="l" defTabSz="1678475" rtl="0" eaLnBrk="0" fontAlgn="base" hangingPunct="0">
              <a:lnSpc>
                <a:spcPct val="120000"/>
              </a:lnSpc>
              <a:spcBef>
                <a:spcPct val="0"/>
              </a:spcBef>
              <a:spcAft>
                <a:spcPct val="0"/>
              </a:spcAft>
              <a:buClr>
                <a:schemeClr val="accent6"/>
              </a:buClr>
              <a:buFont typeface="Wingdings" pitchFamily="2" charset="2"/>
              <a:buChar char="l"/>
              <a:defRPr sz="1067" baseline="0">
                <a:solidFill>
                  <a:schemeClr val="accent5"/>
                </a:solidFill>
                <a:latin typeface="+mn-lt"/>
                <a:cs typeface="+mn-cs"/>
              </a:defRPr>
            </a:lvl5pPr>
            <a:lvl6pPr marL="4923244" indent="-243411" algn="l" defTabSz="1678475" rtl="0" fontAlgn="base">
              <a:spcBef>
                <a:spcPct val="0"/>
              </a:spcBef>
              <a:spcAft>
                <a:spcPct val="0"/>
              </a:spcAft>
              <a:buFont typeface="Wingdings" pitchFamily="2" charset="2"/>
              <a:buChar char="l"/>
              <a:defRPr sz="1333">
                <a:solidFill>
                  <a:schemeClr val="tx1"/>
                </a:solidFill>
                <a:latin typeface="+mn-lt"/>
                <a:cs typeface="+mn-cs"/>
              </a:defRPr>
            </a:lvl6pPr>
            <a:lvl7pPr marL="5532828" indent="-243411" algn="l" defTabSz="1678475" rtl="0" fontAlgn="base">
              <a:spcBef>
                <a:spcPct val="0"/>
              </a:spcBef>
              <a:spcAft>
                <a:spcPct val="0"/>
              </a:spcAft>
              <a:buFont typeface="Wingdings" pitchFamily="2" charset="2"/>
              <a:buChar char="l"/>
              <a:defRPr sz="1333">
                <a:solidFill>
                  <a:schemeClr val="tx1"/>
                </a:solidFill>
                <a:latin typeface="+mn-lt"/>
                <a:cs typeface="+mn-cs"/>
              </a:defRPr>
            </a:lvl7pPr>
            <a:lvl8pPr marL="6142413" indent="-243411" algn="l" defTabSz="1678475" rtl="0" fontAlgn="base">
              <a:spcBef>
                <a:spcPct val="0"/>
              </a:spcBef>
              <a:spcAft>
                <a:spcPct val="0"/>
              </a:spcAft>
              <a:buFont typeface="Wingdings" pitchFamily="2" charset="2"/>
              <a:buChar char="l"/>
              <a:defRPr sz="1333">
                <a:solidFill>
                  <a:schemeClr val="tx1"/>
                </a:solidFill>
                <a:latin typeface="+mn-lt"/>
                <a:cs typeface="+mn-cs"/>
              </a:defRPr>
            </a:lvl8pPr>
            <a:lvl9pPr marL="6751998" indent="-243411" algn="l" defTabSz="1678475" rtl="0" fontAlgn="base">
              <a:spcBef>
                <a:spcPct val="0"/>
              </a:spcBef>
              <a:spcAft>
                <a:spcPct val="0"/>
              </a:spcAft>
              <a:buFont typeface="Wingdings" pitchFamily="2" charset="2"/>
              <a:buChar char="l"/>
              <a:defRPr sz="1333">
                <a:solidFill>
                  <a:schemeClr val="tx1"/>
                </a:solidFill>
                <a:latin typeface="+mn-lt"/>
                <a:cs typeface="+mn-cs"/>
              </a:defRPr>
            </a:lvl9pPr>
          </a:lstStyle>
          <a:p>
            <a:pPr marL="342900" indent="-342900">
              <a:lnSpc>
                <a:spcPct val="150000"/>
              </a:lnSpc>
              <a:spcBef>
                <a:spcPts val="0"/>
              </a:spcBef>
              <a:spcAft>
                <a:spcPts val="0"/>
              </a:spcAft>
              <a:buFont typeface="+mj-lt"/>
              <a:buAutoNum type="arabicPeriod"/>
            </a:pPr>
            <a:r>
              <a:rPr lang="zh-CN" altLang="en-US" sz="1800" b="0" kern="0" dirty="0">
                <a:solidFill>
                  <a:schemeClr val="accent5"/>
                </a:solidFill>
              </a:rPr>
              <a:t>副产盐要求，一级 </a:t>
            </a:r>
            <a:r>
              <a:rPr lang="en-US" altLang="zh-CN" sz="1800" b="0" kern="0" dirty="0">
                <a:solidFill>
                  <a:schemeClr val="accent5"/>
                </a:solidFill>
              </a:rPr>
              <a:t>TOC&lt; 30ppm, </a:t>
            </a:r>
            <a:r>
              <a:rPr lang="zh-CN" altLang="en-US" sz="1800" b="0" kern="0" dirty="0">
                <a:solidFill>
                  <a:schemeClr val="accent5"/>
                </a:solidFill>
              </a:rPr>
              <a:t>合格</a:t>
            </a:r>
            <a:r>
              <a:rPr lang="en-US" altLang="zh-CN" sz="1800" b="0" kern="0" dirty="0">
                <a:solidFill>
                  <a:schemeClr val="accent5"/>
                </a:solidFill>
              </a:rPr>
              <a:t>&lt;60ppm</a:t>
            </a:r>
          </a:p>
        </p:txBody>
      </p:sp>
    </p:spTree>
    <p:extLst>
      <p:ext uri="{BB962C8B-B14F-4D97-AF65-F5344CB8AC3E}">
        <p14:creationId xmlns:p14="http://schemas.microsoft.com/office/powerpoint/2010/main" val="6746363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5A420E-F4B5-4872-964E-98DFAEEAE973}"/>
              </a:ext>
            </a:extLst>
          </p:cNvPr>
          <p:cNvSpPr>
            <a:spLocks noGrp="1"/>
          </p:cNvSpPr>
          <p:nvPr>
            <p:ph type="body" sz="quarter" idx="14"/>
          </p:nvPr>
        </p:nvSpPr>
        <p:spPr/>
        <p:txBody>
          <a:bodyPr/>
          <a:lstStyle/>
          <a:p>
            <a:r>
              <a:rPr lang="zh-CN" altLang="en-US" dirty="0"/>
              <a:t>有机物的测量工具</a:t>
            </a:r>
          </a:p>
          <a:p>
            <a:endParaRPr lang="zh-CN" altLang="en-US" dirty="0"/>
          </a:p>
        </p:txBody>
      </p:sp>
      <p:sp>
        <p:nvSpPr>
          <p:cNvPr id="5" name="Footer Placeholder 4">
            <a:extLst>
              <a:ext uri="{FF2B5EF4-FFF2-40B4-BE49-F238E27FC236}">
                <a16:creationId xmlns:a16="http://schemas.microsoft.com/office/drawing/2014/main" id="{8743F622-8E03-4859-9CB3-470BB9FC623D}"/>
              </a:ext>
            </a:extLst>
          </p:cNvPr>
          <p:cNvSpPr>
            <a:spLocks noGrp="1"/>
          </p:cNvSpPr>
          <p:nvPr>
            <p:ph type="ftr" sz="quarter" idx="18"/>
          </p:nvPr>
        </p:nvSpPr>
        <p:spPr/>
        <p:txBody>
          <a:bodyPr/>
          <a:lstStyle/>
          <a:p>
            <a:endParaRPr lang="en-GB" altLang="fr-FR" noProof="0" dirty="0"/>
          </a:p>
        </p:txBody>
      </p:sp>
      <p:sp>
        <p:nvSpPr>
          <p:cNvPr id="6" name="Slide Number Placeholder 5">
            <a:extLst>
              <a:ext uri="{FF2B5EF4-FFF2-40B4-BE49-F238E27FC236}">
                <a16:creationId xmlns:a16="http://schemas.microsoft.com/office/drawing/2014/main" id="{44DB15AF-D267-4629-9A05-B80DF0D878C1}"/>
              </a:ext>
            </a:extLst>
          </p:cNvPr>
          <p:cNvSpPr>
            <a:spLocks noGrp="1"/>
          </p:cNvSpPr>
          <p:nvPr>
            <p:ph type="sldNum" sz="quarter" idx="19"/>
          </p:nvPr>
        </p:nvSpPr>
        <p:spPr/>
        <p:txBody>
          <a:bodyPr/>
          <a:lstStyle/>
          <a:p>
            <a:fld id="{F002F169-18FD-44E9-97D3-E92CE43342A9}" type="slidenum">
              <a:rPr lang="en-GB" altLang="fr-FR" noProof="0" smtClean="0"/>
              <a:pPr/>
              <a:t>7</a:t>
            </a:fld>
            <a:r>
              <a:rPr lang="en-GB" altLang="fr-FR" noProof="0"/>
              <a:t> I</a:t>
            </a:r>
            <a:endParaRPr lang="en-GB" altLang="fr-FR" noProof="0" dirty="0"/>
          </a:p>
        </p:txBody>
      </p:sp>
      <p:sp>
        <p:nvSpPr>
          <p:cNvPr id="24" name="Text Placeholder 5">
            <a:extLst>
              <a:ext uri="{FF2B5EF4-FFF2-40B4-BE49-F238E27FC236}">
                <a16:creationId xmlns:a16="http://schemas.microsoft.com/office/drawing/2014/main" id="{9C4094F3-AC82-498D-AAFE-220588639538}"/>
              </a:ext>
            </a:extLst>
          </p:cNvPr>
          <p:cNvSpPr txBox="1">
            <a:spLocks/>
          </p:cNvSpPr>
          <p:nvPr/>
        </p:nvSpPr>
        <p:spPr>
          <a:xfrm>
            <a:off x="0" y="5115282"/>
            <a:ext cx="12192000" cy="923373"/>
          </a:xfrm>
          <a:prstGeom prst="rect">
            <a:avLst/>
          </a:prstGeom>
          <a:solidFill>
            <a:schemeClr val="accent5"/>
          </a:solidFill>
        </p:spPr>
        <p:txBody>
          <a:bodyPr vert="horz" lIns="457200" tIns="137160" rIns="91440" bIns="137160" rtlCol="0" anchor="ctr" anchorCtr="0">
            <a:noAutofit/>
          </a:bodyPr>
          <a:lstStyle>
            <a:lvl1pPr marL="0" indent="0" algn="l" defTabSz="457200" rtl="0" eaLnBrk="1" latinLnBrk="0" hangingPunct="1">
              <a:lnSpc>
                <a:spcPct val="100000"/>
              </a:lnSpc>
              <a:spcBef>
                <a:spcPts val="0"/>
              </a:spcBef>
              <a:buFont typeface="Arial"/>
              <a:buNone/>
              <a:defRPr sz="1800" kern="1200" baseline="0">
                <a:solidFill>
                  <a:srgbClr val="FFFFFF"/>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457189">
              <a:defRPr/>
            </a:pPr>
            <a:r>
              <a:rPr lang="en-US" altLang="zh-CN" sz="3200" dirty="0">
                <a:latin typeface="Arial" panose="020B0604020202020204" pitchFamily="34" charset="0"/>
                <a:cs typeface="Arial" panose="020B0604020202020204" pitchFamily="34" charset="0"/>
              </a:rPr>
              <a:t>TOC</a:t>
            </a:r>
            <a:r>
              <a:rPr lang="zh-CN" altLang="en-US" sz="3200" dirty="0">
                <a:latin typeface="Arial" panose="020B0604020202020204" pitchFamily="34" charset="0"/>
                <a:cs typeface="Arial" panose="020B0604020202020204" pitchFamily="34" charset="0"/>
              </a:rPr>
              <a:t>是更准确的有机物测量方法</a:t>
            </a:r>
            <a:endParaRPr lang="en-US" sz="32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5EC01B0-5F02-42E6-8C8E-BF7B94F7223B}"/>
              </a:ext>
            </a:extLst>
          </p:cNvPr>
          <p:cNvGrpSpPr/>
          <p:nvPr/>
        </p:nvGrpSpPr>
        <p:grpSpPr>
          <a:xfrm>
            <a:off x="478367" y="1545336"/>
            <a:ext cx="8311896" cy="3383280"/>
            <a:chOff x="1451372" y="1159002"/>
            <a:chExt cx="6233922" cy="2537460"/>
          </a:xfrm>
        </p:grpSpPr>
        <p:sp>
          <p:nvSpPr>
            <p:cNvPr id="23" name="Content Placeholder 2">
              <a:extLst>
                <a:ext uri="{FF2B5EF4-FFF2-40B4-BE49-F238E27FC236}">
                  <a16:creationId xmlns:a16="http://schemas.microsoft.com/office/drawing/2014/main" id="{6B9490A9-C840-4CBA-B2D5-F29740F9C79E}"/>
                </a:ext>
              </a:extLst>
            </p:cNvPr>
            <p:cNvSpPr txBox="1">
              <a:spLocks/>
            </p:cNvSpPr>
            <p:nvPr/>
          </p:nvSpPr>
          <p:spPr>
            <a:xfrm>
              <a:off x="1451372" y="1159002"/>
              <a:ext cx="6233922" cy="2537460"/>
            </a:xfrm>
            <a:prstGeom prst="rect">
              <a:avLst/>
            </a:prstGeom>
          </p:spPr>
          <p:txBody>
            <a:bodyPr vert="horz" lIns="0" tIns="0" rIns="0" bIns="0" rtlCol="0">
              <a:noAutofit/>
            </a:bodyPr>
            <a:lstStyle>
              <a:lvl1pPr marL="0" indent="0" algn="l" defTabSz="457200" rtl="0" eaLnBrk="1" latinLnBrk="0" hangingPunct="1">
                <a:lnSpc>
                  <a:spcPct val="100000"/>
                </a:lnSpc>
                <a:spcBef>
                  <a:spcPts val="600"/>
                </a:spcBef>
                <a:buFont typeface="Arial"/>
                <a:buNone/>
                <a:defRPr sz="2600" kern="1200">
                  <a:solidFill>
                    <a:schemeClr val="tx1"/>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zh-CN" altLang="en-US" dirty="0">
                  <a:solidFill>
                    <a:schemeClr val="accent5"/>
                  </a:solidFill>
                  <a:latin typeface="Arial" panose="020B0604020202020204" pitchFamily="34" charset="0"/>
                  <a:cs typeface="Arial" panose="020B0604020202020204" pitchFamily="34" charset="0"/>
                </a:rPr>
                <a:t>需氧量检测</a:t>
              </a:r>
              <a:r>
                <a:rPr lang="en-US" dirty="0">
                  <a:solidFill>
                    <a:schemeClr val="accent5"/>
                  </a:solidFill>
                  <a:latin typeface="Arial" panose="020B0604020202020204" pitchFamily="34" charset="0"/>
                  <a:cs typeface="Arial" panose="020B0604020202020204" pitchFamily="34" charset="0"/>
                </a:rPr>
                <a:t>:</a:t>
              </a:r>
            </a:p>
            <a:p>
              <a:pPr defTabSz="457189">
                <a:defRPr/>
              </a:pPr>
              <a:r>
                <a:rPr lang="en-US" b="1" dirty="0">
                  <a:solidFill>
                    <a:schemeClr val="accent6"/>
                  </a:solidFill>
                  <a:latin typeface="Arial" panose="020B0604020202020204" pitchFamily="34" charset="0"/>
                  <a:cs typeface="Arial" panose="020B0604020202020204" pitchFamily="34" charset="0"/>
                </a:rPr>
                <a:t>BOD  </a:t>
              </a:r>
            </a:p>
            <a:p>
              <a:pPr defTabSz="457189">
                <a:defRPr/>
              </a:pPr>
              <a:r>
                <a:rPr lang="en-US" b="1" dirty="0">
                  <a:solidFill>
                    <a:schemeClr val="accent6"/>
                  </a:solidFill>
                  <a:latin typeface="Arial" panose="020B0604020202020204" pitchFamily="34" charset="0"/>
                  <a:cs typeface="Arial" panose="020B0604020202020204" pitchFamily="34" charset="0"/>
                </a:rPr>
                <a:t>COD</a:t>
              </a:r>
            </a:p>
            <a:p>
              <a:pPr defTabSz="457189">
                <a:defRPr/>
              </a:pPr>
              <a:endParaRPr lang="fr-FR" sz="700" dirty="0">
                <a:solidFill>
                  <a:srgbClr val="454545"/>
                </a:solidFill>
                <a:latin typeface="Arial" panose="020B0604020202020204" pitchFamily="34" charset="0"/>
                <a:cs typeface="Arial" panose="020B0604020202020204" pitchFamily="34" charset="0"/>
              </a:endParaRPr>
            </a:p>
            <a:p>
              <a:pPr defTabSz="457189">
                <a:defRPr/>
              </a:pPr>
              <a:r>
                <a:rPr lang="zh-CN" altLang="en-US" dirty="0">
                  <a:solidFill>
                    <a:schemeClr val="accent5"/>
                  </a:solidFill>
                  <a:latin typeface="Arial" panose="020B0604020202020204" pitchFamily="34" charset="0"/>
                  <a:cs typeface="Arial" panose="020B0604020202020204" pitchFamily="34" charset="0"/>
                </a:rPr>
                <a:t>总有机碳测量</a:t>
              </a:r>
              <a:r>
                <a:rPr lang="en-US" dirty="0">
                  <a:solidFill>
                    <a:schemeClr val="accent5"/>
                  </a:solidFill>
                  <a:latin typeface="Arial" panose="020B0604020202020204" pitchFamily="34" charset="0"/>
                  <a:cs typeface="Arial" panose="020B0604020202020204" pitchFamily="34" charset="0"/>
                </a:rPr>
                <a:t>:</a:t>
              </a:r>
            </a:p>
            <a:p>
              <a:pPr defTabSz="457189">
                <a:defRPr/>
              </a:pPr>
              <a:r>
                <a:rPr lang="en-US" dirty="0">
                  <a:solidFill>
                    <a:schemeClr val="accent6"/>
                  </a:solidFill>
                  <a:latin typeface="Arial" panose="020B0604020202020204" pitchFamily="34" charset="0"/>
                  <a:cs typeface="Arial" panose="020B0604020202020204" pitchFamily="34" charset="0"/>
                </a:rPr>
                <a:t>TOC -</a:t>
              </a:r>
              <a:r>
                <a:rPr lang="zh-CN" altLang="en-US" dirty="0">
                  <a:solidFill>
                    <a:schemeClr val="accent6"/>
                  </a:solidFill>
                  <a:latin typeface="Arial" panose="020B0604020202020204" pitchFamily="34" charset="0"/>
                  <a:cs typeface="Arial" panose="020B0604020202020204" pitchFamily="34" charset="0"/>
                </a:rPr>
                <a:t> 有机碳的直接量化</a:t>
              </a:r>
              <a:endParaRPr lang="en-US" dirty="0">
                <a:solidFill>
                  <a:schemeClr val="accent6"/>
                </a:solidFill>
                <a:latin typeface="Arial" panose="020B0604020202020204" pitchFamily="34" charset="0"/>
                <a:cs typeface="Arial" panose="020B0604020202020204" pitchFamily="34" charset="0"/>
              </a:endParaRPr>
            </a:p>
          </p:txBody>
        </p:sp>
        <p:sp>
          <p:nvSpPr>
            <p:cNvPr id="25" name="Right Brace 24">
              <a:extLst>
                <a:ext uri="{FF2B5EF4-FFF2-40B4-BE49-F238E27FC236}">
                  <a16:creationId xmlns:a16="http://schemas.microsoft.com/office/drawing/2014/main" id="{E9D5D067-9B87-4AC8-BF9F-222EC9E19474}"/>
                </a:ext>
              </a:extLst>
            </p:cNvPr>
            <p:cNvSpPr/>
            <p:nvPr/>
          </p:nvSpPr>
          <p:spPr>
            <a:xfrm>
              <a:off x="2071387" y="1557515"/>
              <a:ext cx="94130" cy="591671"/>
            </a:xfrm>
            <a:prstGeom prst="rightBrace">
              <a:avLst/>
            </a:prstGeom>
            <a:noFill/>
            <a:ln w="12700" cap="flat" cmpd="sng" algn="ctr">
              <a:solidFill>
                <a:srgbClr val="454545"/>
              </a:solidFill>
              <a:prstDash val="solid"/>
            </a:ln>
            <a:effectLst/>
          </p:spPr>
          <p:txBody>
            <a:bodyPr rtlCol="0" anchor="ctr"/>
            <a:lstStyle/>
            <a:p>
              <a:pPr algn="ctr" defTabSz="914377">
                <a:defRPr/>
              </a:pPr>
              <a:endParaRPr lang="en-US" kern="0" dirty="0">
                <a:solidFill>
                  <a:srgbClr val="454545"/>
                </a:solidFill>
              </a:endParaRPr>
            </a:p>
          </p:txBody>
        </p:sp>
        <p:sp>
          <p:nvSpPr>
            <p:cNvPr id="26" name="Rectangle 25">
              <a:extLst>
                <a:ext uri="{FF2B5EF4-FFF2-40B4-BE49-F238E27FC236}">
                  <a16:creationId xmlns:a16="http://schemas.microsoft.com/office/drawing/2014/main" id="{63965033-7B0C-4FAB-8429-05640A8EC6B6}"/>
                </a:ext>
              </a:extLst>
            </p:cNvPr>
            <p:cNvSpPr/>
            <p:nvPr/>
          </p:nvSpPr>
          <p:spPr>
            <a:xfrm>
              <a:off x="2273754" y="1657143"/>
              <a:ext cx="4217873" cy="392415"/>
            </a:xfrm>
            <a:prstGeom prst="rect">
              <a:avLst/>
            </a:prstGeom>
          </p:spPr>
          <p:txBody>
            <a:bodyPr wrap="square">
              <a:spAutoFit/>
            </a:bodyPr>
            <a:lstStyle/>
            <a:p>
              <a:r>
                <a:rPr lang="zh-CN" altLang="en-US" sz="2800" dirty="0">
                  <a:solidFill>
                    <a:schemeClr val="accent6"/>
                  </a:solidFill>
                  <a:latin typeface="+mn-ea"/>
                </a:rPr>
                <a:t>需氧量的测量</a:t>
              </a:r>
              <a:endParaRPr lang="en-US" sz="2800" dirty="0">
                <a:solidFill>
                  <a:schemeClr val="accent6"/>
                </a:solidFill>
                <a:latin typeface="+mn-ea"/>
              </a:endParaRPr>
            </a:p>
          </p:txBody>
        </p:sp>
      </p:grpSp>
    </p:spTree>
    <p:extLst>
      <p:ext uri="{BB962C8B-B14F-4D97-AF65-F5344CB8AC3E}">
        <p14:creationId xmlns:p14="http://schemas.microsoft.com/office/powerpoint/2010/main" val="4014641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AAD5E0C-3C71-4F1C-9B26-489E9ADA5BDF}"/>
              </a:ext>
            </a:extLst>
          </p:cNvPr>
          <p:cNvSpPr>
            <a:spLocks noGrp="1"/>
          </p:cNvSpPr>
          <p:nvPr>
            <p:ph type="body" sz="quarter" idx="13"/>
          </p:nvPr>
        </p:nvSpPr>
        <p:spPr/>
        <p:txBody>
          <a:bodyPr/>
          <a:lstStyle/>
          <a:p>
            <a:r>
              <a:rPr lang="zh-CN" altLang="en-US" dirty="0"/>
              <a:t>有机物的测量工具</a:t>
            </a:r>
          </a:p>
          <a:p>
            <a:endParaRPr lang="zh-CN" altLang="en-US" dirty="0"/>
          </a:p>
        </p:txBody>
      </p:sp>
      <p:sp>
        <p:nvSpPr>
          <p:cNvPr id="5" name="Footer Placeholder 4">
            <a:extLst>
              <a:ext uri="{FF2B5EF4-FFF2-40B4-BE49-F238E27FC236}">
                <a16:creationId xmlns:a16="http://schemas.microsoft.com/office/drawing/2014/main" id="{028B5C85-D4C5-44C8-BA6A-4DDD6B8E41D4}"/>
              </a:ext>
            </a:extLst>
          </p:cNvPr>
          <p:cNvSpPr>
            <a:spLocks noGrp="1"/>
          </p:cNvSpPr>
          <p:nvPr>
            <p:ph type="ftr" sz="quarter" idx="16"/>
          </p:nvPr>
        </p:nvSpPr>
        <p:spPr/>
        <p:txBody>
          <a:bodyPr/>
          <a:lstStyle/>
          <a:p>
            <a:endParaRPr lang="en-GB" altLang="fr-FR" noProof="0" dirty="0"/>
          </a:p>
        </p:txBody>
      </p:sp>
      <p:sp>
        <p:nvSpPr>
          <p:cNvPr id="6" name="Slide Number Placeholder 5">
            <a:extLst>
              <a:ext uri="{FF2B5EF4-FFF2-40B4-BE49-F238E27FC236}">
                <a16:creationId xmlns:a16="http://schemas.microsoft.com/office/drawing/2014/main" id="{F4AF8DD1-4557-45DD-B67A-70264B50AD9A}"/>
              </a:ext>
            </a:extLst>
          </p:cNvPr>
          <p:cNvSpPr>
            <a:spLocks noGrp="1"/>
          </p:cNvSpPr>
          <p:nvPr>
            <p:ph type="sldNum" sz="quarter" idx="17"/>
          </p:nvPr>
        </p:nvSpPr>
        <p:spPr/>
        <p:txBody>
          <a:bodyPr/>
          <a:lstStyle/>
          <a:p>
            <a:fld id="{F002F169-18FD-44E9-97D3-E92CE43342A9}" type="slidenum">
              <a:rPr lang="en-GB" altLang="fr-FR" noProof="0" smtClean="0"/>
              <a:pPr/>
              <a:t>8</a:t>
            </a:fld>
            <a:r>
              <a:rPr lang="en-GB" altLang="fr-FR" noProof="0"/>
              <a:t> I</a:t>
            </a:r>
            <a:endParaRPr lang="en-GB" altLang="fr-FR" noProof="0" dirty="0"/>
          </a:p>
        </p:txBody>
      </p:sp>
      <p:sp>
        <p:nvSpPr>
          <p:cNvPr id="11" name="Text Placeholder 5">
            <a:extLst>
              <a:ext uri="{FF2B5EF4-FFF2-40B4-BE49-F238E27FC236}">
                <a16:creationId xmlns:a16="http://schemas.microsoft.com/office/drawing/2014/main" id="{B20B24EA-2EC3-4970-8056-D0BC9CBFCCFD}"/>
              </a:ext>
            </a:extLst>
          </p:cNvPr>
          <p:cNvSpPr txBox="1">
            <a:spLocks/>
          </p:cNvSpPr>
          <p:nvPr/>
        </p:nvSpPr>
        <p:spPr>
          <a:xfrm>
            <a:off x="0" y="5115282"/>
            <a:ext cx="12192000" cy="923373"/>
          </a:xfrm>
          <a:prstGeom prst="rect">
            <a:avLst/>
          </a:prstGeom>
          <a:solidFill>
            <a:schemeClr val="accent5"/>
          </a:solidFill>
        </p:spPr>
        <p:txBody>
          <a:bodyPr vert="horz" lIns="457200" tIns="137160" rIns="91440" bIns="137160" rtlCol="0" anchor="ctr" anchorCtr="0">
            <a:noAutofit/>
          </a:bodyPr>
          <a:lstStyle>
            <a:lvl1pPr marL="0" indent="0" algn="l" defTabSz="457200" rtl="0" eaLnBrk="1" latinLnBrk="0" hangingPunct="1">
              <a:lnSpc>
                <a:spcPct val="100000"/>
              </a:lnSpc>
              <a:spcBef>
                <a:spcPts val="0"/>
              </a:spcBef>
              <a:buFont typeface="Arial"/>
              <a:buNone/>
              <a:defRPr sz="1800" kern="1200" baseline="0">
                <a:solidFill>
                  <a:srgbClr val="FFFFFF"/>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altLang="zh-CN" sz="3200" dirty="0">
                <a:latin typeface="Arial" panose="020B0604020202020204" pitchFamily="34" charset="0"/>
                <a:cs typeface="Arial" panose="020B0604020202020204" pitchFamily="34" charset="0"/>
              </a:rPr>
              <a:t>TOC</a:t>
            </a:r>
            <a:r>
              <a:rPr lang="zh-CN" altLang="en-US" sz="3200" dirty="0">
                <a:latin typeface="Arial" panose="020B0604020202020204" pitchFamily="34" charset="0"/>
                <a:cs typeface="Arial" panose="020B0604020202020204" pitchFamily="34" charset="0"/>
              </a:rPr>
              <a:t>是可靠而准确的有机物检测方法</a:t>
            </a:r>
          </a:p>
        </p:txBody>
      </p:sp>
      <p:grpSp>
        <p:nvGrpSpPr>
          <p:cNvPr id="2" name="Group 1">
            <a:extLst>
              <a:ext uri="{FF2B5EF4-FFF2-40B4-BE49-F238E27FC236}">
                <a16:creationId xmlns:a16="http://schemas.microsoft.com/office/drawing/2014/main" id="{7A600529-B70D-4E91-8E9D-37A3C2EDE1DB}"/>
              </a:ext>
            </a:extLst>
          </p:cNvPr>
          <p:cNvGrpSpPr/>
          <p:nvPr/>
        </p:nvGrpSpPr>
        <p:grpSpPr>
          <a:xfrm>
            <a:off x="478367" y="1545336"/>
            <a:ext cx="8311896" cy="3383280"/>
            <a:chOff x="1451372" y="1159002"/>
            <a:chExt cx="6233922" cy="2537460"/>
          </a:xfrm>
        </p:grpSpPr>
        <p:sp>
          <p:nvSpPr>
            <p:cNvPr id="10" name="Content Placeholder 2">
              <a:extLst>
                <a:ext uri="{FF2B5EF4-FFF2-40B4-BE49-F238E27FC236}">
                  <a16:creationId xmlns:a16="http://schemas.microsoft.com/office/drawing/2014/main" id="{BABB645C-0276-48C2-8BB4-7D8D87EEF33A}"/>
                </a:ext>
              </a:extLst>
            </p:cNvPr>
            <p:cNvSpPr txBox="1">
              <a:spLocks/>
            </p:cNvSpPr>
            <p:nvPr/>
          </p:nvSpPr>
          <p:spPr>
            <a:xfrm>
              <a:off x="1451372" y="1159002"/>
              <a:ext cx="6233922" cy="2537460"/>
            </a:xfrm>
            <a:prstGeom prst="rect">
              <a:avLst/>
            </a:prstGeom>
          </p:spPr>
          <p:txBody>
            <a:bodyPr vert="horz" lIns="0" tIns="0" rIns="0" bIns="0" rtlCol="0">
              <a:noAutofit/>
            </a:bodyPr>
            <a:lstStyle>
              <a:lvl1pPr marL="0" indent="0" algn="l" defTabSz="457200" rtl="0" eaLnBrk="1" latinLnBrk="0" hangingPunct="1">
                <a:lnSpc>
                  <a:spcPct val="100000"/>
                </a:lnSpc>
                <a:spcBef>
                  <a:spcPts val="600"/>
                </a:spcBef>
                <a:buFont typeface="Arial"/>
                <a:buNone/>
                <a:defRPr sz="2600" kern="1200">
                  <a:solidFill>
                    <a:schemeClr val="tx1"/>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zh-CN" altLang="en-US" dirty="0">
                  <a:solidFill>
                    <a:schemeClr val="accent5"/>
                  </a:solidFill>
                  <a:latin typeface="Arial" panose="020B0604020202020204" pitchFamily="34" charset="0"/>
                  <a:cs typeface="Arial" panose="020B0604020202020204" pitchFamily="34" charset="0"/>
                </a:rPr>
                <a:t>需氧量检测</a:t>
              </a:r>
              <a:r>
                <a:rPr lang="en-US" dirty="0">
                  <a:solidFill>
                    <a:schemeClr val="accent5"/>
                  </a:solidFill>
                  <a:latin typeface="Arial" panose="020B0604020202020204" pitchFamily="34" charset="0"/>
                  <a:cs typeface="Arial" panose="020B0604020202020204" pitchFamily="34" charset="0"/>
                </a:rPr>
                <a:t>:</a:t>
              </a:r>
            </a:p>
            <a:p>
              <a:pPr defTabSz="457189">
                <a:defRPr/>
              </a:pPr>
              <a:r>
                <a:rPr lang="en-US" b="1" dirty="0">
                  <a:solidFill>
                    <a:schemeClr val="accent6"/>
                  </a:solidFill>
                  <a:latin typeface="Arial" panose="020B0604020202020204" pitchFamily="34" charset="0"/>
                  <a:cs typeface="Arial" panose="020B0604020202020204" pitchFamily="34" charset="0"/>
                </a:rPr>
                <a:t>BOD  </a:t>
              </a:r>
            </a:p>
            <a:p>
              <a:pPr defTabSz="457189">
                <a:defRPr/>
              </a:pPr>
              <a:r>
                <a:rPr lang="en-US" b="1" dirty="0">
                  <a:solidFill>
                    <a:schemeClr val="accent6"/>
                  </a:solidFill>
                  <a:latin typeface="Arial" panose="020B0604020202020204" pitchFamily="34" charset="0"/>
                  <a:cs typeface="Arial" panose="020B0604020202020204" pitchFamily="34" charset="0"/>
                </a:rPr>
                <a:t>COD</a:t>
              </a:r>
            </a:p>
            <a:p>
              <a:pPr defTabSz="457189">
                <a:defRPr/>
              </a:pPr>
              <a:endParaRPr lang="fr-FR" sz="700" dirty="0">
                <a:solidFill>
                  <a:srgbClr val="454545"/>
                </a:solidFill>
                <a:latin typeface="Arial" panose="020B0604020202020204" pitchFamily="34" charset="0"/>
                <a:cs typeface="Arial" panose="020B0604020202020204" pitchFamily="34" charset="0"/>
              </a:endParaRPr>
            </a:p>
            <a:p>
              <a:pPr defTabSz="457189">
                <a:defRPr/>
              </a:pPr>
              <a:r>
                <a:rPr lang="zh-CN" altLang="en-US" dirty="0">
                  <a:solidFill>
                    <a:schemeClr val="accent5"/>
                  </a:solidFill>
                  <a:latin typeface="Arial" panose="020B0604020202020204" pitchFamily="34" charset="0"/>
                  <a:cs typeface="Arial" panose="020B0604020202020204" pitchFamily="34" charset="0"/>
                </a:rPr>
                <a:t>总有机碳测量</a:t>
              </a:r>
              <a:r>
                <a:rPr lang="en-US" dirty="0">
                  <a:solidFill>
                    <a:schemeClr val="accent5"/>
                  </a:solidFill>
                  <a:latin typeface="Arial" panose="020B0604020202020204" pitchFamily="34" charset="0"/>
                  <a:cs typeface="Arial" panose="020B0604020202020204" pitchFamily="34" charset="0"/>
                </a:rPr>
                <a:t>:</a:t>
              </a:r>
            </a:p>
            <a:p>
              <a:r>
                <a:rPr lang="en-US" altLang="zh-CN" dirty="0">
                  <a:solidFill>
                    <a:schemeClr val="accent6"/>
                  </a:solidFill>
                  <a:latin typeface="Arial" panose="020B0604020202020204" pitchFamily="34" charset="0"/>
                  <a:cs typeface="Arial" panose="020B0604020202020204" pitchFamily="34" charset="0"/>
                </a:rPr>
                <a:t>TOC –</a:t>
              </a:r>
              <a:r>
                <a:rPr lang="zh-CN" altLang="en-US" dirty="0">
                  <a:solidFill>
                    <a:schemeClr val="accent6"/>
                  </a:solidFill>
                  <a:latin typeface="Arial" panose="020B0604020202020204" pitchFamily="34" charset="0"/>
                  <a:cs typeface="Arial" panose="020B0604020202020204" pitchFamily="34" charset="0"/>
                </a:rPr>
                <a:t> 无机盐不参与反应</a:t>
              </a:r>
            </a:p>
          </p:txBody>
        </p:sp>
        <p:sp>
          <p:nvSpPr>
            <p:cNvPr id="12" name="Right Brace 11">
              <a:extLst>
                <a:ext uri="{FF2B5EF4-FFF2-40B4-BE49-F238E27FC236}">
                  <a16:creationId xmlns:a16="http://schemas.microsoft.com/office/drawing/2014/main" id="{271A630B-D015-450E-8EBF-AE786215C1BD}"/>
                </a:ext>
              </a:extLst>
            </p:cNvPr>
            <p:cNvSpPr/>
            <p:nvPr/>
          </p:nvSpPr>
          <p:spPr>
            <a:xfrm>
              <a:off x="2071387" y="1557515"/>
              <a:ext cx="94130" cy="591671"/>
            </a:xfrm>
            <a:prstGeom prst="rightBrace">
              <a:avLst/>
            </a:prstGeom>
            <a:noFill/>
            <a:ln w="12700" cap="flat" cmpd="sng" algn="ctr">
              <a:solidFill>
                <a:srgbClr val="454545"/>
              </a:solidFill>
              <a:prstDash val="solid"/>
            </a:ln>
            <a:effectLst/>
          </p:spPr>
          <p:txBody>
            <a:bodyPr rtlCol="0" anchor="ctr"/>
            <a:lstStyle/>
            <a:p>
              <a:pPr algn="ctr" defTabSz="914377">
                <a:defRPr/>
              </a:pPr>
              <a:endParaRPr lang="en-US" kern="0" dirty="0">
                <a:solidFill>
                  <a:srgbClr val="454545"/>
                </a:solidFill>
              </a:endParaRPr>
            </a:p>
          </p:txBody>
        </p:sp>
        <p:sp>
          <p:nvSpPr>
            <p:cNvPr id="13" name="Rectangle 12">
              <a:extLst>
                <a:ext uri="{FF2B5EF4-FFF2-40B4-BE49-F238E27FC236}">
                  <a16:creationId xmlns:a16="http://schemas.microsoft.com/office/drawing/2014/main" id="{A336432E-CDDF-4BA3-8E83-F1AFD85114C5}"/>
                </a:ext>
              </a:extLst>
            </p:cNvPr>
            <p:cNvSpPr/>
            <p:nvPr/>
          </p:nvSpPr>
          <p:spPr>
            <a:xfrm>
              <a:off x="2273754" y="1657143"/>
              <a:ext cx="4217873" cy="392415"/>
            </a:xfrm>
            <a:prstGeom prst="rect">
              <a:avLst/>
            </a:prstGeom>
          </p:spPr>
          <p:txBody>
            <a:bodyPr wrap="square">
              <a:spAutoFit/>
            </a:bodyPr>
            <a:lstStyle/>
            <a:p>
              <a:r>
                <a:rPr lang="zh-CN" altLang="en-US" sz="2800" dirty="0">
                  <a:solidFill>
                    <a:schemeClr val="accent6"/>
                  </a:solidFill>
                  <a:latin typeface="+mn-ea"/>
                </a:rPr>
                <a:t>测量受盐度、氯离子等影响很大</a:t>
              </a:r>
            </a:p>
          </p:txBody>
        </p:sp>
      </p:grpSp>
    </p:spTree>
    <p:extLst>
      <p:ext uri="{BB962C8B-B14F-4D97-AF65-F5344CB8AC3E}">
        <p14:creationId xmlns:p14="http://schemas.microsoft.com/office/powerpoint/2010/main" val="41827930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80EEDB-EF0B-4AC7-B1FC-924C9AFF67A7}"/>
              </a:ext>
            </a:extLst>
          </p:cNvPr>
          <p:cNvSpPr>
            <a:spLocks noGrp="1"/>
          </p:cNvSpPr>
          <p:nvPr>
            <p:ph type="body" sz="quarter" idx="14"/>
          </p:nvPr>
        </p:nvSpPr>
        <p:spPr/>
        <p:txBody>
          <a:bodyPr/>
          <a:lstStyle/>
          <a:p>
            <a:r>
              <a:rPr lang="en-US" altLang="zh-CN" dirty="0"/>
              <a:t>COD</a:t>
            </a:r>
            <a:r>
              <a:rPr lang="zh-CN" altLang="en-US" dirty="0"/>
              <a:t>测定过程中的实际问题</a:t>
            </a:r>
          </a:p>
        </p:txBody>
      </p:sp>
      <p:sp>
        <p:nvSpPr>
          <p:cNvPr id="6" name="Slide Number Placeholder 5">
            <a:extLst>
              <a:ext uri="{FF2B5EF4-FFF2-40B4-BE49-F238E27FC236}">
                <a16:creationId xmlns:a16="http://schemas.microsoft.com/office/drawing/2014/main" id="{3ACD34A2-4E64-4E0E-9283-69E1767438D9}"/>
              </a:ext>
            </a:extLst>
          </p:cNvPr>
          <p:cNvSpPr>
            <a:spLocks noGrp="1"/>
          </p:cNvSpPr>
          <p:nvPr>
            <p:ph type="sldNum" sz="quarter" idx="19"/>
          </p:nvPr>
        </p:nvSpPr>
        <p:spPr/>
        <p:txBody>
          <a:bodyPr/>
          <a:lstStyle/>
          <a:p>
            <a:pPr defTabSz="1219170" fontAlgn="base">
              <a:spcBef>
                <a:spcPct val="0"/>
              </a:spcBef>
              <a:spcAft>
                <a:spcPct val="0"/>
              </a:spcAft>
            </a:pPr>
            <a:fld id="{F002F169-18FD-44E9-97D3-E92CE43342A9}" type="slidenum">
              <a:rPr lang="en-GB" altLang="fr-FR">
                <a:solidFill>
                  <a:srgbClr val="AADC14"/>
                </a:solidFill>
                <a:latin typeface="Arial" pitchFamily="34" charset="0"/>
                <a:cs typeface="Arial" pitchFamily="34" charset="0"/>
              </a:rPr>
              <a:pPr defTabSz="1219170" fontAlgn="base">
                <a:spcBef>
                  <a:spcPct val="0"/>
                </a:spcBef>
                <a:spcAft>
                  <a:spcPct val="0"/>
                </a:spcAft>
              </a:pPr>
              <a:t>9</a:t>
            </a:fld>
            <a:r>
              <a:rPr lang="en-GB" altLang="fr-FR">
                <a:solidFill>
                  <a:srgbClr val="AADC14"/>
                </a:solidFill>
                <a:latin typeface="Arial" pitchFamily="34" charset="0"/>
                <a:cs typeface="Arial" pitchFamily="34" charset="0"/>
              </a:rPr>
              <a:t> I</a:t>
            </a:r>
            <a:endParaRPr lang="en-GB" altLang="fr-FR" dirty="0">
              <a:solidFill>
                <a:srgbClr val="AADC14"/>
              </a:solidFill>
              <a:latin typeface="Arial" pitchFamily="34" charset="0"/>
              <a:cs typeface="Arial" pitchFamily="34" charset="0"/>
            </a:endParaRPr>
          </a:p>
        </p:txBody>
      </p:sp>
      <p:sp>
        <p:nvSpPr>
          <p:cNvPr id="7" name="文本占位符 1">
            <a:extLst>
              <a:ext uri="{FF2B5EF4-FFF2-40B4-BE49-F238E27FC236}">
                <a16:creationId xmlns:a16="http://schemas.microsoft.com/office/drawing/2014/main" id="{C66DA2CB-89AD-426E-B5A5-18ED8FEF9650}"/>
              </a:ext>
            </a:extLst>
          </p:cNvPr>
          <p:cNvSpPr txBox="1">
            <a:spLocks/>
          </p:cNvSpPr>
          <p:nvPr/>
        </p:nvSpPr>
        <p:spPr>
          <a:xfrm>
            <a:off x="478366" y="1268760"/>
            <a:ext cx="10130135" cy="3383280"/>
          </a:xfrm>
          <a:prstGeom prst="rect">
            <a:avLst/>
          </a:prstGeom>
        </p:spPr>
        <p:txBody>
          <a:bodyPr vert="horz" lIns="0" tIns="0" rIns="0" bIns="0" rtlCol="0">
            <a:noAutofit/>
          </a:bodyPr>
          <a:lstStyle>
            <a:lvl1pPr marL="0" indent="0" algn="l" defTabSz="457200" rtl="0" eaLnBrk="1" latinLnBrk="0" hangingPunct="1">
              <a:lnSpc>
                <a:spcPct val="100000"/>
              </a:lnSpc>
              <a:spcBef>
                <a:spcPts val="600"/>
              </a:spcBef>
              <a:buFont typeface="Arial"/>
              <a:buNone/>
              <a:defRPr sz="2600" kern="1200">
                <a:solidFill>
                  <a:schemeClr val="tx1"/>
                </a:solidFill>
                <a:latin typeface="GE Inspira Pitch"/>
                <a:ea typeface="+mn-ea"/>
                <a:cs typeface="GE Inspira Pitch"/>
              </a:defRPr>
            </a:lvl1pPr>
            <a:lvl2pPr marL="182880" indent="-182880" algn="l" defTabSz="457200" rtl="0" eaLnBrk="1" latinLnBrk="0" hangingPunct="1">
              <a:lnSpc>
                <a:spcPct val="100000"/>
              </a:lnSpc>
              <a:spcBef>
                <a:spcPts val="600"/>
              </a:spcBef>
              <a:buFont typeface="Arial"/>
              <a:buChar char="•"/>
              <a:defRPr sz="2600" kern="1200" baseline="0">
                <a:solidFill>
                  <a:schemeClr val="tx1"/>
                </a:solidFill>
                <a:latin typeface="GE Inspira Pitch"/>
                <a:ea typeface="+mn-ea"/>
                <a:cs typeface="GE Inspira Pitch"/>
              </a:defRPr>
            </a:lvl2pPr>
            <a:lvl3pPr marL="182880" indent="-182880" algn="l" defTabSz="457200" rtl="0" eaLnBrk="1" latinLnBrk="0" hangingPunct="1">
              <a:lnSpc>
                <a:spcPct val="100000"/>
              </a:lnSpc>
              <a:spcBef>
                <a:spcPts val="600"/>
              </a:spcBef>
              <a:buFont typeface="Lucida Grande"/>
              <a:buChar char="–"/>
              <a:defRPr sz="2150" kern="1200">
                <a:solidFill>
                  <a:schemeClr val="tx1"/>
                </a:solidFill>
                <a:latin typeface="GE Inspira Pitch"/>
                <a:ea typeface="+mn-ea"/>
                <a:cs typeface="GE Inspira Pitch"/>
              </a:defRPr>
            </a:lvl3pPr>
            <a:lvl4pPr marL="457200" indent="-182880" algn="l" defTabSz="457200" rtl="0" eaLnBrk="1" latinLnBrk="0" hangingPunct="1">
              <a:lnSpc>
                <a:spcPct val="100000"/>
              </a:lnSpc>
              <a:spcBef>
                <a:spcPts val="600"/>
              </a:spcBef>
              <a:buFont typeface="Arial"/>
              <a:buChar char="•"/>
              <a:defRPr sz="2150" kern="1200">
                <a:solidFill>
                  <a:schemeClr val="tx1"/>
                </a:solidFill>
                <a:latin typeface="GE Inspira Pitch"/>
                <a:ea typeface="+mn-ea"/>
                <a:cs typeface="GE Inspira Pitch"/>
              </a:defRPr>
            </a:lvl4pPr>
            <a:lvl5pPr marL="2057400" indent="-228600" algn="l" defTabSz="457200" rtl="0" eaLnBrk="1" latinLnBrk="0" hangingPunct="1">
              <a:spcBef>
                <a:spcPct val="20000"/>
              </a:spcBef>
              <a:buFont typeface="Arial"/>
              <a:buChar char="»"/>
              <a:defRPr sz="3000" kern="1200">
                <a:solidFill>
                  <a:schemeClr val="tx1"/>
                </a:solidFill>
                <a:latin typeface="GE Inspira Pitch"/>
                <a:ea typeface="+mn-ea"/>
                <a:cs typeface="GE Inspira Pitch"/>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38" indent="-514338" defTabSz="609585" fontAlgn="base">
              <a:spcBef>
                <a:spcPts val="800"/>
              </a:spcBef>
              <a:spcAft>
                <a:spcPct val="0"/>
              </a:spcAft>
              <a:buFont typeface="+mj-lt"/>
              <a:buAutoNum type="arabicPeriod"/>
            </a:pPr>
            <a:r>
              <a:rPr lang="zh-CN" altLang="en-US"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试剂含有有毒有害物质</a:t>
            </a:r>
            <a:r>
              <a:rPr lang="en-US" altLang="zh-CN"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国标、无法克服</a:t>
            </a:r>
            <a:endParaRPr lang="en-US" altLang="zh-CN" dirty="0">
              <a:solidFill>
                <a:srgbClr val="030F40"/>
              </a:solidFill>
              <a:latin typeface="微软雅黑" panose="020B0503020204020204" pitchFamily="34" charset="-122"/>
              <a:ea typeface="微软雅黑" panose="020B0503020204020204" pitchFamily="34" charset="-122"/>
              <a:cs typeface="Arial" panose="020B0604020202020204" pitchFamily="34" charset="0"/>
            </a:endParaRPr>
          </a:p>
          <a:p>
            <a:pPr marL="514338" indent="-514338" defTabSz="609585" fontAlgn="base">
              <a:spcBef>
                <a:spcPts val="800"/>
              </a:spcBef>
              <a:spcAft>
                <a:spcPct val="0"/>
              </a:spcAft>
              <a:buFont typeface="+mj-lt"/>
              <a:buAutoNum type="arabicPeriod"/>
            </a:pPr>
            <a:r>
              <a:rPr lang="zh-CN" altLang="en-US"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氧化不完全</a:t>
            </a:r>
            <a:r>
              <a:rPr lang="en-US" altLang="zh-CN"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氧化消解强度不够</a:t>
            </a:r>
            <a:endParaRPr lang="en-US" altLang="zh-CN" dirty="0">
              <a:solidFill>
                <a:srgbClr val="030F40"/>
              </a:solidFill>
              <a:latin typeface="微软雅黑" panose="020B0503020204020204" pitchFamily="34" charset="-122"/>
              <a:ea typeface="微软雅黑" panose="020B0503020204020204" pitchFamily="34" charset="-122"/>
              <a:cs typeface="Arial" panose="020B0604020202020204" pitchFamily="34" charset="0"/>
            </a:endParaRPr>
          </a:p>
          <a:p>
            <a:pPr marL="514338" indent="-514338" defTabSz="609585" fontAlgn="base">
              <a:spcBef>
                <a:spcPts val="800"/>
              </a:spcBef>
              <a:spcAft>
                <a:spcPct val="0"/>
              </a:spcAft>
              <a:buFont typeface="+mj-lt"/>
              <a:buAutoNum type="arabicPeriod"/>
            </a:pPr>
            <a:r>
              <a:rPr lang="zh-CN" altLang="en-US"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样品含盐量高，氯有干扰</a:t>
            </a:r>
            <a:r>
              <a:rPr lang="en-US" altLang="zh-CN"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solidFill>
                  <a:srgbClr val="030F40"/>
                </a:solidFill>
                <a:latin typeface="微软雅黑" panose="020B0503020204020204" pitchFamily="34" charset="-122"/>
                <a:ea typeface="微软雅黑" panose="020B0503020204020204" pitchFamily="34" charset="-122"/>
                <a:cs typeface="Arial" panose="020B0604020202020204" pitchFamily="34" charset="0"/>
              </a:rPr>
              <a:t>加汞盐消除，汞盐有毒，消除不完全</a:t>
            </a:r>
          </a:p>
        </p:txBody>
      </p:sp>
      <p:pic>
        <p:nvPicPr>
          <p:cNvPr id="8" name="Picture 2" descr="https://timgsa.baidu.com/timg?image&amp;quality=80&amp;size=b9999_10000&amp;sec=1504374416592&amp;di=d030e5e0de66c4fe189f859af7f8acf6&amp;imgtype=0&amp;src=http%3A%2F%2Fcache1.bioon.com.cn%2Fewebeditor%2Ffckup%2F2014%2F12%2F20141229164735330819.jpg">
            <a:extLst>
              <a:ext uri="{FF2B5EF4-FFF2-40B4-BE49-F238E27FC236}">
                <a16:creationId xmlns:a16="http://schemas.microsoft.com/office/drawing/2014/main" id="{55995916-FC6E-4343-A185-648C7B352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3236979"/>
            <a:ext cx="3006819" cy="2549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51000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s">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uverture_1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_Layout">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 - Tex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 - Tex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 - Tex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 - Tex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 - Tex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 - Tex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 - Tex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 - Tex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 - Tex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 - Tex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 - Tex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 - Tex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re et contenu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ontent_Layout">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 - Tex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 - Tex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 - Tex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 - Tex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 - Tex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 - Tex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 - Tex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 - Tex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 - Tex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 - Tex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 - Tex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 - Tex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re et contenu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ontent_Layout">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 - Tex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 - Tex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 - Tex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 - Tex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 - Tex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 - Tex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 - Tex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 - Tex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 - Tex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 - Tex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 - Tex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 - Tex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re et contenu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apter and Subchapter">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apitre_Fond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itre_Fond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itre_Fond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itre_Fond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itre_Fond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itre_Fond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itre_Fond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itre_Fond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itre_Fond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itre_Fond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itre_Fond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itre_Fond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apitre_Fond_vert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1712</Words>
  <Application>Microsoft Office PowerPoint</Application>
  <PresentationFormat>Widescreen</PresentationFormat>
  <Paragraphs>443</Paragraphs>
  <Slides>34</Slides>
  <Notes>3</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34</vt:i4>
      </vt:variant>
    </vt:vector>
  </HeadingPairs>
  <TitlesOfParts>
    <vt:vector size="48" baseType="lpstr">
      <vt:lpstr>GE汉仪中圆简</vt:lpstr>
      <vt:lpstr>Lucida Grande</vt:lpstr>
      <vt:lpstr>微软雅黑</vt:lpstr>
      <vt:lpstr>Arial</vt:lpstr>
      <vt:lpstr>Calibri</vt:lpstr>
      <vt:lpstr>Calibri Light</vt:lpstr>
      <vt:lpstr>Wingdings</vt:lpstr>
      <vt:lpstr>Office Theme</vt:lpstr>
      <vt:lpstr>Covers</vt:lpstr>
      <vt:lpstr>Content_Layout</vt:lpstr>
      <vt:lpstr>1_Content_Layout</vt:lpstr>
      <vt:lpstr>2_Content_Layout</vt:lpstr>
      <vt:lpstr>Chapter and Subchapter</vt:lpstr>
      <vt:lpstr>Photo Editor Photo</vt:lpstr>
      <vt:lpstr>SUEZ Sievers® 总有机碳分析仪 在制药废水和蒸发结晶工艺中的应用和案例</vt:lpstr>
      <vt:lpstr>为什么要做有机物监测？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Sievers® TOC 无专注，不专业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SUEZ Sievers® 总有机碳分析仪 在化工行业中的应用</dc:title>
  <dc:creator>Li, Jason</dc:creator>
  <cp:lastModifiedBy>Lv, Xiaopin</cp:lastModifiedBy>
  <cp:revision>31</cp:revision>
  <dcterms:created xsi:type="dcterms:W3CDTF">2019-06-03T07:20:36Z</dcterms:created>
  <dcterms:modified xsi:type="dcterms:W3CDTF">2019-06-21T02:42:23Z</dcterms:modified>
</cp:coreProperties>
</file>