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9" r:id="rId2"/>
    <p:sldId id="359" r:id="rId3"/>
    <p:sldId id="360" r:id="rId4"/>
    <p:sldId id="355" r:id="rId5"/>
    <p:sldId id="377" r:id="rId6"/>
    <p:sldId id="388" r:id="rId7"/>
    <p:sldId id="396" r:id="rId8"/>
    <p:sldId id="398" r:id="rId9"/>
    <p:sldId id="397" r:id="rId10"/>
    <p:sldId id="402" r:id="rId11"/>
    <p:sldId id="399" r:id="rId12"/>
    <p:sldId id="403" r:id="rId13"/>
    <p:sldId id="400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06" r:id="rId22"/>
    <p:sldId id="414" r:id="rId23"/>
    <p:sldId id="417" r:id="rId24"/>
    <p:sldId id="415" r:id="rId25"/>
    <p:sldId id="418" r:id="rId26"/>
    <p:sldId id="419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89512" autoAdjust="0"/>
  </p:normalViewPr>
  <p:slideViewPr>
    <p:cSldViewPr>
      <p:cViewPr varScale="1">
        <p:scale>
          <a:sx n="84" d="100"/>
          <a:sy n="84" d="100"/>
        </p:scale>
        <p:origin x="-11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DB6EE-0E1C-4823-9632-AA0A15E78C27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2473FCA-0CC8-4D76-83DA-745348B487EC}">
      <dgm:prSet phldrT="[文本]"/>
      <dgm:spPr/>
      <dgm:t>
        <a:bodyPr/>
        <a:lstStyle/>
        <a:p>
          <a:r>
            <a:rPr lang="en-US" altLang="zh-CN" dirty="0" smtClean="0"/>
            <a:t>Bioreactor</a:t>
          </a:r>
          <a:endParaRPr lang="zh-CN" altLang="en-US" dirty="0"/>
        </a:p>
      </dgm:t>
    </dgm:pt>
    <dgm:pt modelId="{E9E9C8A5-3BE2-4B54-9D9C-94233E5222CB}" type="parTrans" cxnId="{03CFE13B-B258-4D76-8E98-024E8D581CDF}">
      <dgm:prSet/>
      <dgm:spPr/>
      <dgm:t>
        <a:bodyPr/>
        <a:lstStyle/>
        <a:p>
          <a:endParaRPr lang="zh-CN" altLang="en-US"/>
        </a:p>
      </dgm:t>
    </dgm:pt>
    <dgm:pt modelId="{74F803F6-7F61-4965-95A5-522182766DDF}" type="sibTrans" cxnId="{03CFE13B-B258-4D76-8E98-024E8D581CDF}">
      <dgm:prSet/>
      <dgm:spPr/>
      <dgm:t>
        <a:bodyPr/>
        <a:lstStyle/>
        <a:p>
          <a:endParaRPr lang="zh-CN" altLang="en-US"/>
        </a:p>
      </dgm:t>
    </dgm:pt>
    <dgm:pt modelId="{99898294-36C8-44F4-976A-D0AC615347E2}">
      <dgm:prSet phldrT="[文本]"/>
      <dgm:spPr/>
      <dgm:t>
        <a:bodyPr/>
        <a:lstStyle/>
        <a:p>
          <a:r>
            <a:rPr lang="zh-CN" altLang="en-US" b="1" smtClean="0"/>
            <a:t>机械搅拌式</a:t>
          </a:r>
          <a:endParaRPr lang="zh-CN" altLang="en-US" b="1" dirty="0"/>
        </a:p>
      </dgm:t>
    </dgm:pt>
    <dgm:pt modelId="{AD576527-AF93-4067-838B-C380689081F1}" type="parTrans" cxnId="{571C99BC-95AA-4D60-8269-044211DD34C7}">
      <dgm:prSet/>
      <dgm:spPr/>
      <dgm:t>
        <a:bodyPr/>
        <a:lstStyle/>
        <a:p>
          <a:endParaRPr lang="zh-CN" altLang="en-US"/>
        </a:p>
      </dgm:t>
    </dgm:pt>
    <dgm:pt modelId="{BFC2750D-E629-4A1D-974E-F7A8268E3C34}" type="sibTrans" cxnId="{571C99BC-95AA-4D60-8269-044211DD34C7}">
      <dgm:prSet/>
      <dgm:spPr/>
      <dgm:t>
        <a:bodyPr/>
        <a:lstStyle/>
        <a:p>
          <a:endParaRPr lang="zh-CN" altLang="en-US"/>
        </a:p>
      </dgm:t>
    </dgm:pt>
    <dgm:pt modelId="{8A113D99-85FE-4A1F-B2AD-CF73C76A51A7}">
      <dgm:prSet phldrT="[文本]"/>
      <dgm:spPr/>
      <dgm:t>
        <a:bodyPr/>
        <a:lstStyle/>
        <a:p>
          <a:r>
            <a:rPr lang="zh-CN" altLang="en-US" dirty="0" smtClean="0"/>
            <a:t>气升式</a:t>
          </a:r>
          <a:endParaRPr lang="zh-CN" altLang="en-US" dirty="0"/>
        </a:p>
      </dgm:t>
    </dgm:pt>
    <dgm:pt modelId="{4A79E91C-EE7C-424C-95A7-89DD0C7E9E19}" type="parTrans" cxnId="{9343F603-9395-427D-8189-203B13331EF3}">
      <dgm:prSet/>
      <dgm:spPr/>
      <dgm:t>
        <a:bodyPr/>
        <a:lstStyle/>
        <a:p>
          <a:endParaRPr lang="zh-CN" altLang="en-US"/>
        </a:p>
      </dgm:t>
    </dgm:pt>
    <dgm:pt modelId="{CD4F6E5C-E4BF-40E1-B7F6-3D66E1B859C4}" type="sibTrans" cxnId="{9343F603-9395-427D-8189-203B13331EF3}">
      <dgm:prSet/>
      <dgm:spPr/>
      <dgm:t>
        <a:bodyPr/>
        <a:lstStyle/>
        <a:p>
          <a:endParaRPr lang="zh-CN" altLang="en-US"/>
        </a:p>
      </dgm:t>
    </dgm:pt>
    <dgm:pt modelId="{0D27B131-6F5A-4E1B-A386-F814B4AEF609}">
      <dgm:prSet phldrT="[文本]"/>
      <dgm:spPr/>
      <dgm:t>
        <a:bodyPr/>
        <a:lstStyle/>
        <a:p>
          <a:r>
            <a:rPr lang="zh-CN" altLang="en-US" dirty="0" smtClean="0"/>
            <a:t>膜式</a:t>
          </a:r>
          <a:endParaRPr lang="zh-CN" altLang="en-US" dirty="0"/>
        </a:p>
      </dgm:t>
    </dgm:pt>
    <dgm:pt modelId="{64EF32F4-87C0-49F9-8A3E-E50B77F34E8C}" type="parTrans" cxnId="{60456A6C-2373-4752-BCA4-683303F6E593}">
      <dgm:prSet/>
      <dgm:spPr/>
      <dgm:t>
        <a:bodyPr/>
        <a:lstStyle/>
        <a:p>
          <a:endParaRPr lang="zh-CN" altLang="en-US"/>
        </a:p>
      </dgm:t>
    </dgm:pt>
    <dgm:pt modelId="{2D900219-68FF-4734-851C-025C0B9DF2AF}" type="sibTrans" cxnId="{60456A6C-2373-4752-BCA4-683303F6E593}">
      <dgm:prSet/>
      <dgm:spPr/>
      <dgm:t>
        <a:bodyPr/>
        <a:lstStyle/>
        <a:p>
          <a:endParaRPr lang="zh-CN" altLang="en-US"/>
        </a:p>
      </dgm:t>
    </dgm:pt>
    <dgm:pt modelId="{DF04CE72-595F-474E-A91C-0EF31189DAF0}">
      <dgm:prSet phldrT="[文本]"/>
      <dgm:spPr/>
      <dgm:t>
        <a:bodyPr/>
        <a:lstStyle/>
        <a:p>
          <a:r>
            <a:rPr lang="zh-CN" altLang="en-US" dirty="0" smtClean="0"/>
            <a:t>鼓泡塔式</a:t>
          </a:r>
          <a:endParaRPr lang="zh-CN" altLang="en-US" dirty="0"/>
        </a:p>
      </dgm:t>
    </dgm:pt>
    <dgm:pt modelId="{8D505B73-2C4A-4630-99C5-E82F56DF9FBE}" type="parTrans" cxnId="{CDD76997-3794-4DE2-A809-DB8D909C8CCF}">
      <dgm:prSet/>
      <dgm:spPr/>
      <dgm:t>
        <a:bodyPr/>
        <a:lstStyle/>
        <a:p>
          <a:endParaRPr lang="zh-CN" altLang="en-US"/>
        </a:p>
      </dgm:t>
    </dgm:pt>
    <dgm:pt modelId="{4BF1B9C9-DC82-4FCF-8BA7-D9B961DE9510}" type="sibTrans" cxnId="{CDD76997-3794-4DE2-A809-DB8D909C8CCF}">
      <dgm:prSet/>
      <dgm:spPr/>
      <dgm:t>
        <a:bodyPr/>
        <a:lstStyle/>
        <a:p>
          <a:endParaRPr lang="zh-CN" altLang="en-US"/>
        </a:p>
      </dgm:t>
    </dgm:pt>
    <dgm:pt modelId="{6C17BF2F-BE82-4291-AF81-30A7C73ED0DF}">
      <dgm:prSet/>
      <dgm:spPr/>
      <dgm:t>
        <a:bodyPr/>
        <a:lstStyle/>
        <a:p>
          <a:r>
            <a:rPr lang="zh-CN" altLang="en-US" dirty="0" smtClean="0"/>
            <a:t>泵循环式</a:t>
          </a:r>
          <a:endParaRPr lang="zh-CN" altLang="en-US" dirty="0"/>
        </a:p>
      </dgm:t>
    </dgm:pt>
    <dgm:pt modelId="{70D35DC7-5F5E-4EBA-968A-23B89C2EAD14}" type="parTrans" cxnId="{C162F48B-C998-495A-8DDB-EDC472016985}">
      <dgm:prSet/>
      <dgm:spPr/>
      <dgm:t>
        <a:bodyPr/>
        <a:lstStyle/>
        <a:p>
          <a:endParaRPr lang="zh-CN" altLang="en-US"/>
        </a:p>
      </dgm:t>
    </dgm:pt>
    <dgm:pt modelId="{CCA5723F-906C-4091-B1F5-12DD815FE243}" type="sibTrans" cxnId="{C162F48B-C998-495A-8DDB-EDC472016985}">
      <dgm:prSet/>
      <dgm:spPr/>
      <dgm:t>
        <a:bodyPr/>
        <a:lstStyle/>
        <a:p>
          <a:endParaRPr lang="zh-CN" altLang="en-US"/>
        </a:p>
      </dgm:t>
    </dgm:pt>
    <dgm:pt modelId="{96A38B32-0BE0-447F-9954-5ADA115C8177}">
      <dgm:prSet/>
      <dgm:spPr/>
      <dgm:t>
        <a:bodyPr/>
        <a:lstStyle/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18B554D1-EC57-46B7-97CF-C845F71CC53C}" type="parTrans" cxnId="{9A58EF36-9454-458D-A361-692E27543741}">
      <dgm:prSet/>
      <dgm:spPr/>
      <dgm:t>
        <a:bodyPr/>
        <a:lstStyle/>
        <a:p>
          <a:endParaRPr lang="zh-CN" altLang="en-US"/>
        </a:p>
      </dgm:t>
    </dgm:pt>
    <dgm:pt modelId="{AA8A27AA-54DF-4B36-9B28-22F884CF2B53}" type="sibTrans" cxnId="{9A58EF36-9454-458D-A361-692E27543741}">
      <dgm:prSet/>
      <dgm:spPr/>
      <dgm:t>
        <a:bodyPr/>
        <a:lstStyle/>
        <a:p>
          <a:endParaRPr lang="zh-CN" altLang="en-US"/>
        </a:p>
      </dgm:t>
    </dgm:pt>
    <dgm:pt modelId="{B4D01DD0-26F7-4589-B959-616D72CF6328}" type="pres">
      <dgm:prSet presAssocID="{4E1DB6EE-0E1C-4823-9632-AA0A15E78C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D6650C7-7BBC-433F-817B-6357506E8EB6}" type="pres">
      <dgm:prSet presAssocID="{22473FCA-0CC8-4D76-83DA-745348B487EC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5F505633-8AA6-4AC1-B691-54DC0CB09D13}" type="pres">
      <dgm:prSet presAssocID="{99898294-36C8-44F4-976A-D0AC615347E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4AA0F4-C4CC-4124-A242-4436F124256D}" type="pres">
      <dgm:prSet presAssocID="{99898294-36C8-44F4-976A-D0AC615347E2}" presName="dummy" presStyleCnt="0"/>
      <dgm:spPr/>
      <dgm:t>
        <a:bodyPr/>
        <a:lstStyle/>
        <a:p>
          <a:endParaRPr lang="zh-CN" altLang="en-US"/>
        </a:p>
      </dgm:t>
    </dgm:pt>
    <dgm:pt modelId="{A4CDA827-942D-41D9-A15E-E34503498B15}" type="pres">
      <dgm:prSet presAssocID="{BFC2750D-E629-4A1D-974E-F7A8268E3C34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F486AB4B-A196-4EB3-B89A-6CCC78CA4C65}" type="pres">
      <dgm:prSet presAssocID="{8A113D99-85FE-4A1F-B2AD-CF73C76A51A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EFD231-735C-4460-8873-C8E969FAB528}" type="pres">
      <dgm:prSet presAssocID="{8A113D99-85FE-4A1F-B2AD-CF73C76A51A7}" presName="dummy" presStyleCnt="0"/>
      <dgm:spPr/>
      <dgm:t>
        <a:bodyPr/>
        <a:lstStyle/>
        <a:p>
          <a:endParaRPr lang="zh-CN" altLang="en-US"/>
        </a:p>
      </dgm:t>
    </dgm:pt>
    <dgm:pt modelId="{780D44D9-37F2-415C-AA41-CF56E8E0B86C}" type="pres">
      <dgm:prSet presAssocID="{CD4F6E5C-E4BF-40E1-B7F6-3D66E1B859C4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6F4E194E-0807-4F3E-AB85-078FC5170B43}" type="pres">
      <dgm:prSet presAssocID="{0D27B131-6F5A-4E1B-A386-F814B4AEF60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83B473-E106-440D-B146-D47B213D18F0}" type="pres">
      <dgm:prSet presAssocID="{0D27B131-6F5A-4E1B-A386-F814B4AEF609}" presName="dummy" presStyleCnt="0"/>
      <dgm:spPr/>
      <dgm:t>
        <a:bodyPr/>
        <a:lstStyle/>
        <a:p>
          <a:endParaRPr lang="zh-CN" altLang="en-US"/>
        </a:p>
      </dgm:t>
    </dgm:pt>
    <dgm:pt modelId="{191FE3AC-F94B-4046-9317-DE00B15D30F6}" type="pres">
      <dgm:prSet presAssocID="{2D900219-68FF-4734-851C-025C0B9DF2AF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BA773860-D383-44CA-9536-2078FBBB59BE}" type="pres">
      <dgm:prSet presAssocID="{DF04CE72-595F-474E-A91C-0EF31189DAF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05C328-7681-49E5-8B75-0CF058C1A075}" type="pres">
      <dgm:prSet presAssocID="{DF04CE72-595F-474E-A91C-0EF31189DAF0}" presName="dummy" presStyleCnt="0"/>
      <dgm:spPr/>
      <dgm:t>
        <a:bodyPr/>
        <a:lstStyle/>
        <a:p>
          <a:endParaRPr lang="zh-CN" altLang="en-US"/>
        </a:p>
      </dgm:t>
    </dgm:pt>
    <dgm:pt modelId="{851F6E79-AFA7-4A0E-B77D-170C54404282}" type="pres">
      <dgm:prSet presAssocID="{4BF1B9C9-DC82-4FCF-8BA7-D9B961DE9510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2FB63F03-8C1B-40EE-9050-9D79A0C5AFE4}" type="pres">
      <dgm:prSet presAssocID="{6C17BF2F-BE82-4291-AF81-30A7C73ED0D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22051F-1E9B-48B8-870D-5C755851365E}" type="pres">
      <dgm:prSet presAssocID="{6C17BF2F-BE82-4291-AF81-30A7C73ED0DF}" presName="dummy" presStyleCnt="0"/>
      <dgm:spPr/>
      <dgm:t>
        <a:bodyPr/>
        <a:lstStyle/>
        <a:p>
          <a:endParaRPr lang="zh-CN" altLang="en-US"/>
        </a:p>
      </dgm:t>
    </dgm:pt>
    <dgm:pt modelId="{475EB8DE-3AC8-4CB4-BA0B-963434C30049}" type="pres">
      <dgm:prSet presAssocID="{CCA5723F-906C-4091-B1F5-12DD815FE243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E5F978FB-E02C-4363-B2EC-6D3103373577}" type="pres">
      <dgm:prSet presAssocID="{96A38B32-0BE0-447F-9954-5ADA115C817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05E3A9-70E0-462A-AFF8-AD083495E7FE}" type="pres">
      <dgm:prSet presAssocID="{96A38B32-0BE0-447F-9954-5ADA115C8177}" presName="dummy" presStyleCnt="0"/>
      <dgm:spPr/>
      <dgm:t>
        <a:bodyPr/>
        <a:lstStyle/>
        <a:p>
          <a:endParaRPr lang="zh-CN" altLang="en-US"/>
        </a:p>
      </dgm:t>
    </dgm:pt>
    <dgm:pt modelId="{7CE180DD-18DE-434F-8142-F1AD561C70E3}" type="pres">
      <dgm:prSet presAssocID="{AA8A27AA-54DF-4B36-9B28-22F884CF2B53}" presName="sibTrans" presStyleLbl="sibTrans2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A21596B5-EFC9-43DF-978A-875869FCA694}" type="presOf" srcId="{4BF1B9C9-DC82-4FCF-8BA7-D9B961DE9510}" destId="{851F6E79-AFA7-4A0E-B77D-170C54404282}" srcOrd="0" destOrd="0" presId="urn:microsoft.com/office/officeart/2005/8/layout/radial6"/>
    <dgm:cxn modelId="{DEAC563A-B720-4EFD-88AF-2DB6356F0B51}" type="presOf" srcId="{DF04CE72-595F-474E-A91C-0EF31189DAF0}" destId="{BA773860-D383-44CA-9536-2078FBBB59BE}" srcOrd="0" destOrd="0" presId="urn:microsoft.com/office/officeart/2005/8/layout/radial6"/>
    <dgm:cxn modelId="{C162F48B-C998-495A-8DDB-EDC472016985}" srcId="{22473FCA-0CC8-4D76-83DA-745348B487EC}" destId="{6C17BF2F-BE82-4291-AF81-30A7C73ED0DF}" srcOrd="4" destOrd="0" parTransId="{70D35DC7-5F5E-4EBA-968A-23B89C2EAD14}" sibTransId="{CCA5723F-906C-4091-B1F5-12DD815FE243}"/>
    <dgm:cxn modelId="{60456A6C-2373-4752-BCA4-683303F6E593}" srcId="{22473FCA-0CC8-4D76-83DA-745348B487EC}" destId="{0D27B131-6F5A-4E1B-A386-F814B4AEF609}" srcOrd="2" destOrd="0" parTransId="{64EF32F4-87C0-49F9-8A3E-E50B77F34E8C}" sibTransId="{2D900219-68FF-4734-851C-025C0B9DF2AF}"/>
    <dgm:cxn modelId="{AE3212CD-D97E-4099-A9B9-ED67174D5969}" type="presOf" srcId="{22473FCA-0CC8-4D76-83DA-745348B487EC}" destId="{1D6650C7-7BBC-433F-817B-6357506E8EB6}" srcOrd="0" destOrd="0" presId="urn:microsoft.com/office/officeart/2005/8/layout/radial6"/>
    <dgm:cxn modelId="{0DF6D9D0-A79F-4C99-ABD6-80FDDDC32417}" type="presOf" srcId="{CD4F6E5C-E4BF-40E1-B7F6-3D66E1B859C4}" destId="{780D44D9-37F2-415C-AA41-CF56E8E0B86C}" srcOrd="0" destOrd="0" presId="urn:microsoft.com/office/officeart/2005/8/layout/radial6"/>
    <dgm:cxn modelId="{739EE4F4-41FF-40D4-B620-E7B80A605EE0}" type="presOf" srcId="{6C17BF2F-BE82-4291-AF81-30A7C73ED0DF}" destId="{2FB63F03-8C1B-40EE-9050-9D79A0C5AFE4}" srcOrd="0" destOrd="0" presId="urn:microsoft.com/office/officeart/2005/8/layout/radial6"/>
    <dgm:cxn modelId="{7D297082-1C7B-4444-9C67-762B20FD8DC6}" type="presOf" srcId="{99898294-36C8-44F4-976A-D0AC615347E2}" destId="{5F505633-8AA6-4AC1-B691-54DC0CB09D13}" srcOrd="0" destOrd="0" presId="urn:microsoft.com/office/officeart/2005/8/layout/radial6"/>
    <dgm:cxn modelId="{CDD76997-3794-4DE2-A809-DB8D909C8CCF}" srcId="{22473FCA-0CC8-4D76-83DA-745348B487EC}" destId="{DF04CE72-595F-474E-A91C-0EF31189DAF0}" srcOrd="3" destOrd="0" parTransId="{8D505B73-2C4A-4630-99C5-E82F56DF9FBE}" sibTransId="{4BF1B9C9-DC82-4FCF-8BA7-D9B961DE9510}"/>
    <dgm:cxn modelId="{9343F603-9395-427D-8189-203B13331EF3}" srcId="{22473FCA-0CC8-4D76-83DA-745348B487EC}" destId="{8A113D99-85FE-4A1F-B2AD-CF73C76A51A7}" srcOrd="1" destOrd="0" parTransId="{4A79E91C-EE7C-424C-95A7-89DD0C7E9E19}" sibTransId="{CD4F6E5C-E4BF-40E1-B7F6-3D66E1B859C4}"/>
    <dgm:cxn modelId="{03CFE13B-B258-4D76-8E98-024E8D581CDF}" srcId="{4E1DB6EE-0E1C-4823-9632-AA0A15E78C27}" destId="{22473FCA-0CC8-4D76-83DA-745348B487EC}" srcOrd="0" destOrd="0" parTransId="{E9E9C8A5-3BE2-4B54-9D9C-94233E5222CB}" sibTransId="{74F803F6-7F61-4965-95A5-522182766DDF}"/>
    <dgm:cxn modelId="{B89F39F7-EDE0-4FB4-A3AA-17012188B015}" type="presOf" srcId="{8A113D99-85FE-4A1F-B2AD-CF73C76A51A7}" destId="{F486AB4B-A196-4EB3-B89A-6CCC78CA4C65}" srcOrd="0" destOrd="0" presId="urn:microsoft.com/office/officeart/2005/8/layout/radial6"/>
    <dgm:cxn modelId="{79C416D6-0664-4507-B884-EC31DBBBB77A}" type="presOf" srcId="{96A38B32-0BE0-447F-9954-5ADA115C8177}" destId="{E5F978FB-E02C-4363-B2EC-6D3103373577}" srcOrd="0" destOrd="0" presId="urn:microsoft.com/office/officeart/2005/8/layout/radial6"/>
    <dgm:cxn modelId="{9A58EF36-9454-458D-A361-692E27543741}" srcId="{22473FCA-0CC8-4D76-83DA-745348B487EC}" destId="{96A38B32-0BE0-447F-9954-5ADA115C8177}" srcOrd="5" destOrd="0" parTransId="{18B554D1-EC57-46B7-97CF-C845F71CC53C}" sibTransId="{AA8A27AA-54DF-4B36-9B28-22F884CF2B53}"/>
    <dgm:cxn modelId="{571C99BC-95AA-4D60-8269-044211DD34C7}" srcId="{22473FCA-0CC8-4D76-83DA-745348B487EC}" destId="{99898294-36C8-44F4-976A-D0AC615347E2}" srcOrd="0" destOrd="0" parTransId="{AD576527-AF93-4067-838B-C380689081F1}" sibTransId="{BFC2750D-E629-4A1D-974E-F7A8268E3C34}"/>
    <dgm:cxn modelId="{59C647B2-EF67-4858-B974-D32A52B1256A}" type="presOf" srcId="{AA8A27AA-54DF-4B36-9B28-22F884CF2B53}" destId="{7CE180DD-18DE-434F-8142-F1AD561C70E3}" srcOrd="0" destOrd="0" presId="urn:microsoft.com/office/officeart/2005/8/layout/radial6"/>
    <dgm:cxn modelId="{F31D19BD-B816-4BF8-9C2A-D864BCFAEB77}" type="presOf" srcId="{BFC2750D-E629-4A1D-974E-F7A8268E3C34}" destId="{A4CDA827-942D-41D9-A15E-E34503498B15}" srcOrd="0" destOrd="0" presId="urn:microsoft.com/office/officeart/2005/8/layout/radial6"/>
    <dgm:cxn modelId="{262B3766-E7B4-473C-99B8-E5E49814B691}" type="presOf" srcId="{2D900219-68FF-4734-851C-025C0B9DF2AF}" destId="{191FE3AC-F94B-4046-9317-DE00B15D30F6}" srcOrd="0" destOrd="0" presId="urn:microsoft.com/office/officeart/2005/8/layout/radial6"/>
    <dgm:cxn modelId="{5B6E46A1-D40A-4369-836E-B40D66AB98CC}" type="presOf" srcId="{4E1DB6EE-0E1C-4823-9632-AA0A15E78C27}" destId="{B4D01DD0-26F7-4589-B959-616D72CF6328}" srcOrd="0" destOrd="0" presId="urn:microsoft.com/office/officeart/2005/8/layout/radial6"/>
    <dgm:cxn modelId="{BE667305-F1AB-415A-A319-6FBE58DC22C9}" type="presOf" srcId="{0D27B131-6F5A-4E1B-A386-F814B4AEF609}" destId="{6F4E194E-0807-4F3E-AB85-078FC5170B43}" srcOrd="0" destOrd="0" presId="urn:microsoft.com/office/officeart/2005/8/layout/radial6"/>
    <dgm:cxn modelId="{37EF47B6-77BF-47B4-B302-926B173516D3}" type="presOf" srcId="{CCA5723F-906C-4091-B1F5-12DD815FE243}" destId="{475EB8DE-3AC8-4CB4-BA0B-963434C30049}" srcOrd="0" destOrd="0" presId="urn:microsoft.com/office/officeart/2005/8/layout/radial6"/>
    <dgm:cxn modelId="{27676145-2864-4C98-8D8A-996240F457EA}" type="presParOf" srcId="{B4D01DD0-26F7-4589-B959-616D72CF6328}" destId="{1D6650C7-7BBC-433F-817B-6357506E8EB6}" srcOrd="0" destOrd="0" presId="urn:microsoft.com/office/officeart/2005/8/layout/radial6"/>
    <dgm:cxn modelId="{6B52984D-B172-405D-9434-C73A318096B6}" type="presParOf" srcId="{B4D01DD0-26F7-4589-B959-616D72CF6328}" destId="{5F505633-8AA6-4AC1-B691-54DC0CB09D13}" srcOrd="1" destOrd="0" presId="urn:microsoft.com/office/officeart/2005/8/layout/radial6"/>
    <dgm:cxn modelId="{1814DDFE-C2B2-49DE-A5C4-7BB93AEE3A12}" type="presParOf" srcId="{B4D01DD0-26F7-4589-B959-616D72CF6328}" destId="{354AA0F4-C4CC-4124-A242-4436F124256D}" srcOrd="2" destOrd="0" presId="urn:microsoft.com/office/officeart/2005/8/layout/radial6"/>
    <dgm:cxn modelId="{BB84B2D5-6212-417A-A988-F243C101CE70}" type="presParOf" srcId="{B4D01DD0-26F7-4589-B959-616D72CF6328}" destId="{A4CDA827-942D-41D9-A15E-E34503498B15}" srcOrd="3" destOrd="0" presId="urn:microsoft.com/office/officeart/2005/8/layout/radial6"/>
    <dgm:cxn modelId="{FC9516CA-7E3C-475D-988A-82993B31BD26}" type="presParOf" srcId="{B4D01DD0-26F7-4589-B959-616D72CF6328}" destId="{F486AB4B-A196-4EB3-B89A-6CCC78CA4C65}" srcOrd="4" destOrd="0" presId="urn:microsoft.com/office/officeart/2005/8/layout/radial6"/>
    <dgm:cxn modelId="{E4618E2E-5B77-48D9-B016-235DE7D08A01}" type="presParOf" srcId="{B4D01DD0-26F7-4589-B959-616D72CF6328}" destId="{6CEFD231-735C-4460-8873-C8E969FAB528}" srcOrd="5" destOrd="0" presId="urn:microsoft.com/office/officeart/2005/8/layout/radial6"/>
    <dgm:cxn modelId="{CA80B7CA-188D-45DF-982E-586B26E564DF}" type="presParOf" srcId="{B4D01DD0-26F7-4589-B959-616D72CF6328}" destId="{780D44D9-37F2-415C-AA41-CF56E8E0B86C}" srcOrd="6" destOrd="0" presId="urn:microsoft.com/office/officeart/2005/8/layout/radial6"/>
    <dgm:cxn modelId="{9149A2BF-9770-493A-A3CD-92DB80D5FDBB}" type="presParOf" srcId="{B4D01DD0-26F7-4589-B959-616D72CF6328}" destId="{6F4E194E-0807-4F3E-AB85-078FC5170B43}" srcOrd="7" destOrd="0" presId="urn:microsoft.com/office/officeart/2005/8/layout/radial6"/>
    <dgm:cxn modelId="{45AC0FEF-7EB8-4F2C-BE8B-8F015A868B65}" type="presParOf" srcId="{B4D01DD0-26F7-4589-B959-616D72CF6328}" destId="{3783B473-E106-440D-B146-D47B213D18F0}" srcOrd="8" destOrd="0" presId="urn:microsoft.com/office/officeart/2005/8/layout/radial6"/>
    <dgm:cxn modelId="{6C1D4CE5-83D5-486F-9DF2-79137CFA75CA}" type="presParOf" srcId="{B4D01DD0-26F7-4589-B959-616D72CF6328}" destId="{191FE3AC-F94B-4046-9317-DE00B15D30F6}" srcOrd="9" destOrd="0" presId="urn:microsoft.com/office/officeart/2005/8/layout/radial6"/>
    <dgm:cxn modelId="{2BFF7359-2340-4BE5-83BC-52B74AD2F0FB}" type="presParOf" srcId="{B4D01DD0-26F7-4589-B959-616D72CF6328}" destId="{BA773860-D383-44CA-9536-2078FBBB59BE}" srcOrd="10" destOrd="0" presId="urn:microsoft.com/office/officeart/2005/8/layout/radial6"/>
    <dgm:cxn modelId="{50F043A7-F2DE-43C0-AE0E-6E9ADE1821BE}" type="presParOf" srcId="{B4D01DD0-26F7-4589-B959-616D72CF6328}" destId="{3E05C328-7681-49E5-8B75-0CF058C1A075}" srcOrd="11" destOrd="0" presId="urn:microsoft.com/office/officeart/2005/8/layout/radial6"/>
    <dgm:cxn modelId="{ED2E6BB2-68E6-4E18-B26A-DFE25B45B020}" type="presParOf" srcId="{B4D01DD0-26F7-4589-B959-616D72CF6328}" destId="{851F6E79-AFA7-4A0E-B77D-170C54404282}" srcOrd="12" destOrd="0" presId="urn:microsoft.com/office/officeart/2005/8/layout/radial6"/>
    <dgm:cxn modelId="{A3383B19-71F3-41BF-A89A-9CDE78B80689}" type="presParOf" srcId="{B4D01DD0-26F7-4589-B959-616D72CF6328}" destId="{2FB63F03-8C1B-40EE-9050-9D79A0C5AFE4}" srcOrd="13" destOrd="0" presId="urn:microsoft.com/office/officeart/2005/8/layout/radial6"/>
    <dgm:cxn modelId="{E8B06628-75B5-4311-8424-2EA97C632CB6}" type="presParOf" srcId="{B4D01DD0-26F7-4589-B959-616D72CF6328}" destId="{3F22051F-1E9B-48B8-870D-5C755851365E}" srcOrd="14" destOrd="0" presId="urn:microsoft.com/office/officeart/2005/8/layout/radial6"/>
    <dgm:cxn modelId="{D8232A2E-17A7-4309-8586-CECC70C7B7B0}" type="presParOf" srcId="{B4D01DD0-26F7-4589-B959-616D72CF6328}" destId="{475EB8DE-3AC8-4CB4-BA0B-963434C30049}" srcOrd="15" destOrd="0" presId="urn:microsoft.com/office/officeart/2005/8/layout/radial6"/>
    <dgm:cxn modelId="{6151AC23-AF0D-487C-AE17-2AB65558F91E}" type="presParOf" srcId="{B4D01DD0-26F7-4589-B959-616D72CF6328}" destId="{E5F978FB-E02C-4363-B2EC-6D3103373577}" srcOrd="16" destOrd="0" presId="urn:microsoft.com/office/officeart/2005/8/layout/radial6"/>
    <dgm:cxn modelId="{BBFC1BC2-F06B-44F4-A283-F933B18BA790}" type="presParOf" srcId="{B4D01DD0-26F7-4589-B959-616D72CF6328}" destId="{5905E3A9-70E0-462A-AFF8-AD083495E7FE}" srcOrd="17" destOrd="0" presId="urn:microsoft.com/office/officeart/2005/8/layout/radial6"/>
    <dgm:cxn modelId="{A296CD9B-9563-4980-9611-2D155B22AC53}" type="presParOf" srcId="{B4D01DD0-26F7-4589-B959-616D72CF6328}" destId="{7CE180DD-18DE-434F-8142-F1AD561C70E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24891-8950-4304-9F49-C1E839AF753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1B5E0AB-AD60-4AB6-9264-8008F9339D15}">
      <dgm:prSet phldrT="[文本]" custT="1"/>
      <dgm:spPr/>
      <dgm:t>
        <a:bodyPr/>
        <a:lstStyle/>
        <a:p>
          <a:r>
            <a:rPr lang="en-US" altLang="zh-CN" sz="1100" dirty="0" smtClean="0"/>
            <a:t>Bioreactor</a:t>
          </a:r>
          <a:endParaRPr lang="zh-CN" altLang="en-US" sz="1100" dirty="0"/>
        </a:p>
      </dgm:t>
    </dgm:pt>
    <dgm:pt modelId="{5454E456-E6BA-4971-8981-1C2BBD8B367D}" type="parTrans" cxnId="{183A1489-3100-4817-84FE-85997955D380}">
      <dgm:prSet/>
      <dgm:spPr/>
      <dgm:t>
        <a:bodyPr/>
        <a:lstStyle/>
        <a:p>
          <a:endParaRPr lang="zh-CN" altLang="en-US"/>
        </a:p>
      </dgm:t>
    </dgm:pt>
    <dgm:pt modelId="{DFF9106D-8B33-42AA-BE20-FEBB25E8BEC6}" type="sibTrans" cxnId="{183A1489-3100-4817-84FE-85997955D380}">
      <dgm:prSet/>
      <dgm:spPr/>
      <dgm:t>
        <a:bodyPr/>
        <a:lstStyle/>
        <a:p>
          <a:endParaRPr lang="zh-CN" altLang="en-US"/>
        </a:p>
      </dgm:t>
    </dgm:pt>
    <dgm:pt modelId="{C4026959-5FF3-4781-AE27-7948A358A1E9}">
      <dgm:prSet phldrT="[文本]"/>
      <dgm:spPr/>
      <dgm:t>
        <a:bodyPr/>
        <a:lstStyle/>
        <a:p>
          <a:r>
            <a:rPr lang="zh-CN" altLang="en-US" dirty="0" smtClean="0"/>
            <a:t>补料操作</a:t>
          </a:r>
          <a:endParaRPr lang="zh-CN" altLang="en-US" dirty="0"/>
        </a:p>
      </dgm:t>
    </dgm:pt>
    <dgm:pt modelId="{94130D22-228D-40FE-BB98-72B52D116621}" type="parTrans" cxnId="{8670C961-3B4E-4858-A48C-485E512B48D8}">
      <dgm:prSet/>
      <dgm:spPr/>
      <dgm:t>
        <a:bodyPr/>
        <a:lstStyle/>
        <a:p>
          <a:endParaRPr lang="zh-CN" altLang="en-US" sz="3200"/>
        </a:p>
      </dgm:t>
    </dgm:pt>
    <dgm:pt modelId="{5B19906B-B6E2-45A0-BB7D-DD3442CF36C2}" type="sibTrans" cxnId="{8670C961-3B4E-4858-A48C-485E512B48D8}">
      <dgm:prSet/>
      <dgm:spPr/>
      <dgm:t>
        <a:bodyPr/>
        <a:lstStyle/>
        <a:p>
          <a:endParaRPr lang="zh-CN" altLang="en-US"/>
        </a:p>
      </dgm:t>
    </dgm:pt>
    <dgm:pt modelId="{2AE5B8E3-A60F-42C3-9031-E14BF58BFC15}">
      <dgm:prSet phldrT="[文本]" custT="1"/>
      <dgm:spPr/>
      <dgm:t>
        <a:bodyPr/>
        <a:lstStyle/>
        <a:p>
          <a:r>
            <a:rPr lang="zh-CN" altLang="en-US" sz="1100" dirty="0" smtClean="0"/>
            <a:t>进气操作</a:t>
          </a:r>
          <a:endParaRPr lang="zh-CN" altLang="en-US" sz="1100" dirty="0"/>
        </a:p>
      </dgm:t>
    </dgm:pt>
    <dgm:pt modelId="{C4259798-7B5B-49DF-91D4-0925C592A316}" type="parTrans" cxnId="{09FCBB37-67AE-45E9-8B0B-0684EC00ACAA}">
      <dgm:prSet/>
      <dgm:spPr/>
      <dgm:t>
        <a:bodyPr/>
        <a:lstStyle/>
        <a:p>
          <a:endParaRPr lang="zh-CN" altLang="en-US" sz="3200"/>
        </a:p>
      </dgm:t>
    </dgm:pt>
    <dgm:pt modelId="{0E70AD10-1EDB-461A-BC36-9E6BB6D11CCC}" type="sibTrans" cxnId="{09FCBB37-67AE-45E9-8B0B-0684EC00ACAA}">
      <dgm:prSet/>
      <dgm:spPr/>
      <dgm:t>
        <a:bodyPr/>
        <a:lstStyle/>
        <a:p>
          <a:endParaRPr lang="zh-CN" altLang="en-US"/>
        </a:p>
      </dgm:t>
    </dgm:pt>
    <dgm:pt modelId="{A7B3CF91-D5FF-4D6D-A58A-B5E98744536F}">
      <dgm:prSet phldrT="[文本]" custT="1"/>
      <dgm:spPr/>
      <dgm:t>
        <a:bodyPr/>
        <a:lstStyle/>
        <a:p>
          <a:r>
            <a:rPr lang="zh-CN" altLang="en-US" sz="1100" dirty="0" smtClean="0"/>
            <a:t>搅拌操作</a:t>
          </a:r>
          <a:endParaRPr lang="zh-CN" altLang="en-US" sz="1100" dirty="0"/>
        </a:p>
      </dgm:t>
    </dgm:pt>
    <dgm:pt modelId="{2E211A0B-29A4-4CED-951A-6E214B6492AE}" type="parTrans" cxnId="{0A4BC22E-485F-4509-BE75-F6A47DAE3631}">
      <dgm:prSet/>
      <dgm:spPr/>
      <dgm:t>
        <a:bodyPr/>
        <a:lstStyle/>
        <a:p>
          <a:endParaRPr lang="zh-CN" altLang="en-US" sz="3200"/>
        </a:p>
      </dgm:t>
    </dgm:pt>
    <dgm:pt modelId="{F839EA56-D39A-4D9B-9693-51E6EE551F47}" type="sibTrans" cxnId="{0A4BC22E-485F-4509-BE75-F6A47DAE3631}">
      <dgm:prSet/>
      <dgm:spPr/>
      <dgm:t>
        <a:bodyPr/>
        <a:lstStyle/>
        <a:p>
          <a:endParaRPr lang="zh-CN" altLang="en-US"/>
        </a:p>
      </dgm:t>
    </dgm:pt>
    <dgm:pt modelId="{518D9984-C24A-49BD-B78A-506E63D58031}">
      <dgm:prSet custT="1"/>
      <dgm:spPr/>
      <dgm:t>
        <a:bodyPr/>
        <a:lstStyle/>
        <a:p>
          <a:r>
            <a:rPr lang="zh-CN" altLang="en-US" sz="1100" dirty="0" smtClean="0"/>
            <a:t>通入氧气</a:t>
          </a:r>
          <a:endParaRPr lang="zh-CN" altLang="en-US" sz="1100" dirty="0"/>
        </a:p>
      </dgm:t>
    </dgm:pt>
    <dgm:pt modelId="{DAEE7995-E0CF-4320-9469-483EB81434B8}" type="parTrans" cxnId="{0134B629-7E14-433F-A167-63F31838B9A6}">
      <dgm:prSet/>
      <dgm:spPr/>
      <dgm:t>
        <a:bodyPr/>
        <a:lstStyle/>
        <a:p>
          <a:endParaRPr lang="zh-CN" altLang="en-US" sz="3200"/>
        </a:p>
      </dgm:t>
    </dgm:pt>
    <dgm:pt modelId="{617D3AAF-8CB8-403A-B808-A641F3EE0257}" type="sibTrans" cxnId="{0134B629-7E14-433F-A167-63F31838B9A6}">
      <dgm:prSet/>
      <dgm:spPr/>
      <dgm:t>
        <a:bodyPr/>
        <a:lstStyle/>
        <a:p>
          <a:endParaRPr lang="zh-CN" altLang="en-US"/>
        </a:p>
      </dgm:t>
    </dgm:pt>
    <dgm:pt modelId="{3F7DEB93-4DB4-4451-A783-A194CE1DD059}">
      <dgm:prSet custT="1"/>
      <dgm:spPr/>
      <dgm:t>
        <a:bodyPr/>
        <a:lstStyle/>
        <a:p>
          <a:r>
            <a:rPr lang="zh-CN" altLang="en-US" sz="1100" dirty="0" smtClean="0"/>
            <a:t>通入</a:t>
          </a:r>
          <a:r>
            <a:rPr lang="en-US" altLang="zh-CN" sz="1100" dirty="0" smtClean="0"/>
            <a:t>CO2</a:t>
          </a:r>
          <a:endParaRPr lang="zh-CN" altLang="en-US" sz="1100" dirty="0"/>
        </a:p>
      </dgm:t>
    </dgm:pt>
    <dgm:pt modelId="{58B49A25-0A2B-4D6C-AA58-339C9C03A280}" type="parTrans" cxnId="{88797774-CC4E-40EB-AE58-642047DC56F4}">
      <dgm:prSet/>
      <dgm:spPr/>
      <dgm:t>
        <a:bodyPr/>
        <a:lstStyle/>
        <a:p>
          <a:endParaRPr lang="zh-CN" altLang="en-US" sz="3200"/>
        </a:p>
      </dgm:t>
    </dgm:pt>
    <dgm:pt modelId="{DC4DDD6B-27B2-4DCE-A9D9-24C3A9686C8F}" type="sibTrans" cxnId="{88797774-CC4E-40EB-AE58-642047DC56F4}">
      <dgm:prSet/>
      <dgm:spPr/>
      <dgm:t>
        <a:bodyPr/>
        <a:lstStyle/>
        <a:p>
          <a:endParaRPr lang="zh-CN" altLang="en-US"/>
        </a:p>
      </dgm:t>
    </dgm:pt>
    <dgm:pt modelId="{190871F2-AB78-40FD-89E4-16563605FD6E}">
      <dgm:prSet custT="1"/>
      <dgm:spPr/>
      <dgm:t>
        <a:bodyPr/>
        <a:lstStyle/>
        <a:p>
          <a:r>
            <a:rPr lang="zh-CN" altLang="en-US" sz="1100" dirty="0" smtClean="0"/>
            <a:t>通入空气</a:t>
          </a:r>
          <a:endParaRPr lang="zh-CN" altLang="en-US" sz="1100" dirty="0"/>
        </a:p>
      </dgm:t>
    </dgm:pt>
    <dgm:pt modelId="{9BEC960A-6072-46D1-8E89-0204B709D82F}" type="parTrans" cxnId="{486AE178-DE9C-4F62-BCFA-7276CAFD1274}">
      <dgm:prSet/>
      <dgm:spPr/>
      <dgm:t>
        <a:bodyPr/>
        <a:lstStyle/>
        <a:p>
          <a:endParaRPr lang="zh-CN" altLang="en-US" sz="3200"/>
        </a:p>
      </dgm:t>
    </dgm:pt>
    <dgm:pt modelId="{C27E9E78-594A-4FD0-99B5-F50285880F21}" type="sibTrans" cxnId="{486AE178-DE9C-4F62-BCFA-7276CAFD1274}">
      <dgm:prSet/>
      <dgm:spPr/>
      <dgm:t>
        <a:bodyPr/>
        <a:lstStyle/>
        <a:p>
          <a:endParaRPr lang="zh-CN" altLang="en-US"/>
        </a:p>
      </dgm:t>
    </dgm:pt>
    <dgm:pt modelId="{A342E33F-828D-470F-85BE-766AA083E2A2}">
      <dgm:prSet/>
      <dgm:spPr/>
      <dgm:t>
        <a:bodyPr/>
        <a:lstStyle/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AF599A78-B314-40A5-BE58-C846E257F498}" type="parTrans" cxnId="{342EC60F-BA76-4BB5-8388-2BA1E66F6ACB}">
      <dgm:prSet/>
      <dgm:spPr/>
      <dgm:t>
        <a:bodyPr/>
        <a:lstStyle/>
        <a:p>
          <a:endParaRPr lang="zh-CN" altLang="en-US" sz="3200"/>
        </a:p>
      </dgm:t>
    </dgm:pt>
    <dgm:pt modelId="{92AE6F38-633A-424A-8C02-A7895EDC2129}" type="sibTrans" cxnId="{342EC60F-BA76-4BB5-8388-2BA1E66F6ACB}">
      <dgm:prSet/>
      <dgm:spPr/>
      <dgm:t>
        <a:bodyPr/>
        <a:lstStyle/>
        <a:p>
          <a:endParaRPr lang="zh-CN" altLang="en-US"/>
        </a:p>
      </dgm:t>
    </dgm:pt>
    <dgm:pt modelId="{AB077C51-906D-4125-A81B-96368F076CFB}">
      <dgm:prSet custT="1"/>
      <dgm:spPr/>
      <dgm:t>
        <a:bodyPr/>
        <a:lstStyle/>
        <a:p>
          <a:r>
            <a:rPr lang="zh-CN" altLang="en-US" sz="1100" dirty="0" smtClean="0"/>
            <a:t>清洗操作</a:t>
          </a:r>
          <a:endParaRPr lang="zh-CN" altLang="en-US" sz="1100" dirty="0"/>
        </a:p>
      </dgm:t>
    </dgm:pt>
    <dgm:pt modelId="{EF977116-A820-4227-A857-DB235CA5D7F3}" type="parTrans" cxnId="{D99BF43C-3F23-4A33-90BA-CCDA6645E858}">
      <dgm:prSet/>
      <dgm:spPr/>
      <dgm:t>
        <a:bodyPr/>
        <a:lstStyle/>
        <a:p>
          <a:endParaRPr lang="zh-CN" altLang="en-US" sz="3200"/>
        </a:p>
      </dgm:t>
    </dgm:pt>
    <dgm:pt modelId="{9510022B-3CB6-42C2-AA42-64365D7E1B5E}" type="sibTrans" cxnId="{D99BF43C-3F23-4A33-90BA-CCDA6645E858}">
      <dgm:prSet/>
      <dgm:spPr/>
      <dgm:t>
        <a:bodyPr/>
        <a:lstStyle/>
        <a:p>
          <a:endParaRPr lang="zh-CN" altLang="en-US"/>
        </a:p>
      </dgm:t>
    </dgm:pt>
    <dgm:pt modelId="{46B34D6B-D581-46CC-9549-75AB11A16F4E}">
      <dgm:prSet custT="1"/>
      <dgm:spPr/>
      <dgm:t>
        <a:bodyPr/>
        <a:lstStyle/>
        <a:p>
          <a:r>
            <a:rPr lang="zh-CN" altLang="en-US" sz="1100" dirty="0" smtClean="0"/>
            <a:t>灭菌操作</a:t>
          </a:r>
          <a:endParaRPr lang="zh-CN" altLang="en-US" sz="1100" dirty="0"/>
        </a:p>
      </dgm:t>
    </dgm:pt>
    <dgm:pt modelId="{2C098F05-D64F-4CC0-870A-3178AA07E7B9}" type="parTrans" cxnId="{C988D3AB-04ED-4BD9-9ED1-1A45A69A779B}">
      <dgm:prSet/>
      <dgm:spPr/>
      <dgm:t>
        <a:bodyPr/>
        <a:lstStyle/>
        <a:p>
          <a:endParaRPr lang="zh-CN" altLang="en-US" sz="3200"/>
        </a:p>
      </dgm:t>
    </dgm:pt>
    <dgm:pt modelId="{E394B50C-4201-46D0-B2C3-951DA6620CC9}" type="sibTrans" cxnId="{C988D3AB-04ED-4BD9-9ED1-1A45A69A779B}">
      <dgm:prSet/>
      <dgm:spPr/>
      <dgm:t>
        <a:bodyPr/>
        <a:lstStyle/>
        <a:p>
          <a:endParaRPr lang="zh-CN" altLang="en-US"/>
        </a:p>
      </dgm:t>
    </dgm:pt>
    <dgm:pt modelId="{0E83567D-A501-440E-892B-2AA970719E8C}">
      <dgm:prSet custT="1"/>
      <dgm:spPr/>
      <dgm:t>
        <a:bodyPr/>
        <a:lstStyle/>
        <a:p>
          <a:r>
            <a:rPr lang="zh-CN" altLang="en-US" sz="1100" dirty="0" smtClean="0"/>
            <a:t>温度控制</a:t>
          </a:r>
          <a:endParaRPr lang="zh-CN" altLang="en-US" sz="1100" dirty="0"/>
        </a:p>
      </dgm:t>
    </dgm:pt>
    <dgm:pt modelId="{B4BF9500-9B7E-4AB7-8F99-3E4B6E75C3EB}" type="parTrans" cxnId="{D5F0C284-7FF3-4F77-9010-82230AD356AA}">
      <dgm:prSet/>
      <dgm:spPr/>
      <dgm:t>
        <a:bodyPr/>
        <a:lstStyle/>
        <a:p>
          <a:endParaRPr lang="zh-CN" altLang="en-US" sz="3200"/>
        </a:p>
      </dgm:t>
    </dgm:pt>
    <dgm:pt modelId="{3C2F0520-0B14-4407-ACE2-0901394FD08D}" type="sibTrans" cxnId="{D5F0C284-7FF3-4F77-9010-82230AD356AA}">
      <dgm:prSet/>
      <dgm:spPr/>
      <dgm:t>
        <a:bodyPr/>
        <a:lstStyle/>
        <a:p>
          <a:endParaRPr lang="zh-CN" altLang="en-US"/>
        </a:p>
      </dgm:t>
    </dgm:pt>
    <dgm:pt modelId="{9A268124-8FAD-42FD-8E06-43C658DAD36E}">
      <dgm:prSet custT="1"/>
      <dgm:spPr/>
      <dgm:t>
        <a:bodyPr/>
        <a:lstStyle/>
        <a:p>
          <a:r>
            <a:rPr lang="zh-CN" altLang="en-US" sz="1100" dirty="0" smtClean="0"/>
            <a:t>通入氮气</a:t>
          </a:r>
          <a:endParaRPr lang="zh-CN" altLang="en-US" sz="1100" dirty="0"/>
        </a:p>
      </dgm:t>
    </dgm:pt>
    <dgm:pt modelId="{8C5F8277-BFD7-480A-81A3-027299512C22}" type="parTrans" cxnId="{C8BDCCD4-AADB-40B7-A27F-3CC527DCFBDB}">
      <dgm:prSet/>
      <dgm:spPr/>
      <dgm:t>
        <a:bodyPr/>
        <a:lstStyle/>
        <a:p>
          <a:endParaRPr lang="zh-CN" altLang="en-US" sz="3200"/>
        </a:p>
      </dgm:t>
    </dgm:pt>
    <dgm:pt modelId="{B94084CD-A7D9-4222-9988-019EB463FDC1}" type="sibTrans" cxnId="{C8BDCCD4-AADB-40B7-A27F-3CC527DCFBDB}">
      <dgm:prSet/>
      <dgm:spPr/>
      <dgm:t>
        <a:bodyPr/>
        <a:lstStyle/>
        <a:p>
          <a:endParaRPr lang="zh-CN" altLang="en-US"/>
        </a:p>
      </dgm:t>
    </dgm:pt>
    <dgm:pt modelId="{B54B6B8A-1D5F-4921-9B4A-48B324826E13}">
      <dgm:prSet custT="1"/>
      <dgm:spPr/>
      <dgm:t>
        <a:bodyPr/>
        <a:lstStyle/>
        <a:p>
          <a:r>
            <a:rPr lang="zh-CN" altLang="en-US" sz="1100" dirty="0" smtClean="0"/>
            <a:t>罐体灭菌</a:t>
          </a:r>
          <a:endParaRPr lang="zh-CN" altLang="en-US" sz="1100" dirty="0"/>
        </a:p>
      </dgm:t>
    </dgm:pt>
    <dgm:pt modelId="{694ABE01-E125-41F7-A522-556AA46D5D04}" type="parTrans" cxnId="{6980F05C-5AFF-4DCA-8087-6745EA6ED7FD}">
      <dgm:prSet/>
      <dgm:spPr/>
      <dgm:t>
        <a:bodyPr/>
        <a:lstStyle/>
        <a:p>
          <a:endParaRPr lang="zh-CN" altLang="en-US" sz="3200"/>
        </a:p>
      </dgm:t>
    </dgm:pt>
    <dgm:pt modelId="{5D4F1C08-8124-462E-87F9-AA36E1866D8C}" type="sibTrans" cxnId="{6980F05C-5AFF-4DCA-8087-6745EA6ED7FD}">
      <dgm:prSet/>
      <dgm:spPr/>
      <dgm:t>
        <a:bodyPr/>
        <a:lstStyle/>
        <a:p>
          <a:endParaRPr lang="zh-CN" altLang="en-US"/>
        </a:p>
      </dgm:t>
    </dgm:pt>
    <dgm:pt modelId="{5802D82B-B12D-45CF-9B3F-CA4CFE7DFE96}">
      <dgm:prSet custT="1"/>
      <dgm:spPr/>
      <dgm:t>
        <a:bodyPr/>
        <a:lstStyle/>
        <a:p>
          <a:r>
            <a:rPr lang="zh-CN" altLang="en-US" sz="1100" dirty="0" smtClean="0"/>
            <a:t>补料灭菌</a:t>
          </a:r>
          <a:endParaRPr lang="zh-CN" altLang="en-US" sz="1100" dirty="0"/>
        </a:p>
      </dgm:t>
    </dgm:pt>
    <dgm:pt modelId="{F4865028-2317-45C8-BB78-C8E127A6277A}" type="parTrans" cxnId="{15BDCEB0-31B2-4200-AEA8-A77AAD90963D}">
      <dgm:prSet/>
      <dgm:spPr/>
      <dgm:t>
        <a:bodyPr/>
        <a:lstStyle/>
        <a:p>
          <a:endParaRPr lang="zh-CN" altLang="en-US" sz="3200"/>
        </a:p>
      </dgm:t>
    </dgm:pt>
    <dgm:pt modelId="{C9449888-CEE8-4E0F-9668-A89FA8AB90A4}" type="sibTrans" cxnId="{15BDCEB0-31B2-4200-AEA8-A77AAD90963D}">
      <dgm:prSet/>
      <dgm:spPr/>
      <dgm:t>
        <a:bodyPr/>
        <a:lstStyle/>
        <a:p>
          <a:endParaRPr lang="zh-CN" altLang="en-US"/>
        </a:p>
      </dgm:t>
    </dgm:pt>
    <dgm:pt modelId="{F346B0FD-E236-4009-B428-306502164FDE}">
      <dgm:prSet custT="1"/>
      <dgm:spPr/>
      <dgm:t>
        <a:bodyPr/>
        <a:lstStyle/>
        <a:p>
          <a:r>
            <a:rPr lang="zh-CN" altLang="en-US" sz="1100" dirty="0" smtClean="0"/>
            <a:t>进气灭菌</a:t>
          </a:r>
          <a:endParaRPr lang="zh-CN" altLang="en-US" sz="1100" dirty="0"/>
        </a:p>
      </dgm:t>
    </dgm:pt>
    <dgm:pt modelId="{6350848D-55E1-4840-ADC6-3DF56ACA9AFC}" type="parTrans" cxnId="{EF754756-92B4-46BE-BE2E-8FEB7B43AE5C}">
      <dgm:prSet/>
      <dgm:spPr/>
      <dgm:t>
        <a:bodyPr/>
        <a:lstStyle/>
        <a:p>
          <a:endParaRPr lang="zh-CN" altLang="en-US" sz="3200"/>
        </a:p>
      </dgm:t>
    </dgm:pt>
    <dgm:pt modelId="{9CC68C25-08D3-43B6-9157-9B3383DCC354}" type="sibTrans" cxnId="{EF754756-92B4-46BE-BE2E-8FEB7B43AE5C}">
      <dgm:prSet/>
      <dgm:spPr/>
      <dgm:t>
        <a:bodyPr/>
        <a:lstStyle/>
        <a:p>
          <a:endParaRPr lang="zh-CN" altLang="en-US"/>
        </a:p>
      </dgm:t>
    </dgm:pt>
    <dgm:pt modelId="{D1A6F99D-F166-4E8C-830F-A4A676A9931A}">
      <dgm:prSet custT="1"/>
      <dgm:spPr/>
      <dgm:t>
        <a:bodyPr/>
        <a:lstStyle/>
        <a:p>
          <a:r>
            <a:rPr lang="en-US" altLang="zh-CN" sz="1100" dirty="0" smtClean="0"/>
            <a:t>……</a:t>
          </a:r>
          <a:endParaRPr lang="zh-CN" altLang="en-US" sz="1100" dirty="0"/>
        </a:p>
      </dgm:t>
    </dgm:pt>
    <dgm:pt modelId="{080EA3A3-E79E-423C-B569-E99938C153AB}" type="parTrans" cxnId="{C8DCCB6D-D5BC-4BAC-AE75-F70B05080284}">
      <dgm:prSet/>
      <dgm:spPr/>
      <dgm:t>
        <a:bodyPr/>
        <a:lstStyle/>
        <a:p>
          <a:endParaRPr lang="zh-CN" altLang="en-US" sz="3200"/>
        </a:p>
      </dgm:t>
    </dgm:pt>
    <dgm:pt modelId="{B4CBA3E8-7EC7-440A-A67A-AD467C0DB8D8}" type="sibTrans" cxnId="{C8DCCB6D-D5BC-4BAC-AE75-F70B05080284}">
      <dgm:prSet/>
      <dgm:spPr/>
      <dgm:t>
        <a:bodyPr/>
        <a:lstStyle/>
        <a:p>
          <a:endParaRPr lang="zh-CN" altLang="en-US"/>
        </a:p>
      </dgm:t>
    </dgm:pt>
    <dgm:pt modelId="{4ED47CB3-BDFD-4768-9FF8-B214F5041BFB}" type="pres">
      <dgm:prSet presAssocID="{72B24891-8950-4304-9F49-C1E839AF75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6033F6-AE1B-49E8-BCEC-7E021B20C478}" type="pres">
      <dgm:prSet presAssocID="{E1B5E0AB-AD60-4AB6-9264-8008F9339D15}" presName="hierRoot1" presStyleCnt="0">
        <dgm:presLayoutVars>
          <dgm:hierBranch val="init"/>
        </dgm:presLayoutVars>
      </dgm:prSet>
      <dgm:spPr/>
    </dgm:pt>
    <dgm:pt modelId="{45F12CA6-EE81-4EBB-82EE-C1DF7EEA405D}" type="pres">
      <dgm:prSet presAssocID="{E1B5E0AB-AD60-4AB6-9264-8008F9339D15}" presName="rootComposite1" presStyleCnt="0"/>
      <dgm:spPr/>
    </dgm:pt>
    <dgm:pt modelId="{8F91D1D1-C793-4595-8861-90DB93A1C4B7}" type="pres">
      <dgm:prSet presAssocID="{E1B5E0AB-AD60-4AB6-9264-8008F9339D15}" presName="rootText1" presStyleLbl="alignAcc1" presStyleIdx="0" presStyleCnt="0" custLinFactY="-100000" custLinFactNeighborY="-114686">
        <dgm:presLayoutVars>
          <dgm:chPref val="3"/>
        </dgm:presLayoutVars>
      </dgm:prSet>
      <dgm:spPr/>
    </dgm:pt>
    <dgm:pt modelId="{744971B2-8262-4245-BA52-57A4836472C3}" type="pres">
      <dgm:prSet presAssocID="{E1B5E0AB-AD60-4AB6-9264-8008F9339D15}" presName="topArc1" presStyleLbl="parChTrans1D1" presStyleIdx="0" presStyleCnt="32"/>
      <dgm:spPr/>
    </dgm:pt>
    <dgm:pt modelId="{CCE3C263-3CDD-48FC-89AD-CB8CF1C19DB1}" type="pres">
      <dgm:prSet presAssocID="{E1B5E0AB-AD60-4AB6-9264-8008F9339D15}" presName="bottomArc1" presStyleLbl="parChTrans1D1" presStyleIdx="1" presStyleCnt="32"/>
      <dgm:spPr/>
    </dgm:pt>
    <dgm:pt modelId="{271223AA-7DFB-44C5-8F7D-4547722E7E91}" type="pres">
      <dgm:prSet presAssocID="{E1B5E0AB-AD60-4AB6-9264-8008F9339D15}" presName="topConnNode1" presStyleLbl="node1" presStyleIdx="0" presStyleCnt="0"/>
      <dgm:spPr/>
    </dgm:pt>
    <dgm:pt modelId="{520EF750-14BF-429F-A73C-C8C673C26E94}" type="pres">
      <dgm:prSet presAssocID="{E1B5E0AB-AD60-4AB6-9264-8008F9339D15}" presName="hierChild2" presStyleCnt="0"/>
      <dgm:spPr/>
    </dgm:pt>
    <dgm:pt modelId="{F0497E47-B7AE-4A6C-81D4-CA5539D9D275}" type="pres">
      <dgm:prSet presAssocID="{94130D22-228D-40FE-BB98-72B52D116621}" presName="Name28" presStyleLbl="parChTrans1D2" presStyleIdx="0" presStyleCnt="7"/>
      <dgm:spPr/>
    </dgm:pt>
    <dgm:pt modelId="{C0842061-F373-46ED-AE02-1F37161EFF46}" type="pres">
      <dgm:prSet presAssocID="{C4026959-5FF3-4781-AE27-7948A358A1E9}" presName="hierRoot2" presStyleCnt="0">
        <dgm:presLayoutVars>
          <dgm:hierBranch val="init"/>
        </dgm:presLayoutVars>
      </dgm:prSet>
      <dgm:spPr/>
    </dgm:pt>
    <dgm:pt modelId="{66F0A0EF-9C36-40CF-953F-EBFCEE4AF7C2}" type="pres">
      <dgm:prSet presAssocID="{C4026959-5FF3-4781-AE27-7948A358A1E9}" presName="rootComposite2" presStyleCnt="0"/>
      <dgm:spPr/>
    </dgm:pt>
    <dgm:pt modelId="{2CA9D6CF-667A-49B9-AB44-6ED84B291FA7}" type="pres">
      <dgm:prSet presAssocID="{C4026959-5FF3-4781-AE27-7948A358A1E9}" presName="rootText2" presStyleLbl="alignAcc1" presStyleIdx="0" presStyleCnt="0">
        <dgm:presLayoutVars>
          <dgm:chPref val="3"/>
        </dgm:presLayoutVars>
      </dgm:prSet>
      <dgm:spPr/>
    </dgm:pt>
    <dgm:pt modelId="{6C30235E-B4DA-4B6D-8371-D38B9F9288CA}" type="pres">
      <dgm:prSet presAssocID="{C4026959-5FF3-4781-AE27-7948A358A1E9}" presName="topArc2" presStyleLbl="parChTrans1D1" presStyleIdx="2" presStyleCnt="32"/>
      <dgm:spPr/>
    </dgm:pt>
    <dgm:pt modelId="{F622A142-8C59-4EC7-93CE-A6994AC8510D}" type="pres">
      <dgm:prSet presAssocID="{C4026959-5FF3-4781-AE27-7948A358A1E9}" presName="bottomArc2" presStyleLbl="parChTrans1D1" presStyleIdx="3" presStyleCnt="32"/>
      <dgm:spPr/>
    </dgm:pt>
    <dgm:pt modelId="{A5D06794-CC7C-4DF3-BEB7-EBF4D23A7B55}" type="pres">
      <dgm:prSet presAssocID="{C4026959-5FF3-4781-AE27-7948A358A1E9}" presName="topConnNode2" presStyleLbl="node2" presStyleIdx="0" presStyleCnt="0"/>
      <dgm:spPr/>
    </dgm:pt>
    <dgm:pt modelId="{E6B749A2-0321-476E-AE0B-EF35B5364CCB}" type="pres">
      <dgm:prSet presAssocID="{C4026959-5FF3-4781-AE27-7948A358A1E9}" presName="hierChild4" presStyleCnt="0"/>
      <dgm:spPr/>
    </dgm:pt>
    <dgm:pt modelId="{49F27FF2-FD28-4198-958F-4B9E29379B5F}" type="pres">
      <dgm:prSet presAssocID="{C4026959-5FF3-4781-AE27-7948A358A1E9}" presName="hierChild5" presStyleCnt="0"/>
      <dgm:spPr/>
    </dgm:pt>
    <dgm:pt modelId="{A685177B-E33F-4376-911E-CDFE2BCF5D34}" type="pres">
      <dgm:prSet presAssocID="{EF977116-A820-4227-A857-DB235CA5D7F3}" presName="Name28" presStyleLbl="parChTrans1D2" presStyleIdx="1" presStyleCnt="7"/>
      <dgm:spPr/>
    </dgm:pt>
    <dgm:pt modelId="{9872DEBD-7F8B-4B2C-906C-D2FF0A710314}" type="pres">
      <dgm:prSet presAssocID="{AB077C51-906D-4125-A81B-96368F076CFB}" presName="hierRoot2" presStyleCnt="0">
        <dgm:presLayoutVars>
          <dgm:hierBranch val="init"/>
        </dgm:presLayoutVars>
      </dgm:prSet>
      <dgm:spPr/>
    </dgm:pt>
    <dgm:pt modelId="{6589A0EF-E0D8-4246-9FA5-6C4BA275D54A}" type="pres">
      <dgm:prSet presAssocID="{AB077C51-906D-4125-A81B-96368F076CFB}" presName="rootComposite2" presStyleCnt="0"/>
      <dgm:spPr/>
    </dgm:pt>
    <dgm:pt modelId="{7BCFAA2F-E3C2-4DBA-A208-EC38940A6DE8}" type="pres">
      <dgm:prSet presAssocID="{AB077C51-906D-4125-A81B-96368F076CFB}" presName="rootText2" presStyleLbl="alignAcc1" presStyleIdx="0" presStyleCnt="0">
        <dgm:presLayoutVars>
          <dgm:chPref val="3"/>
        </dgm:presLayoutVars>
      </dgm:prSet>
      <dgm:spPr/>
    </dgm:pt>
    <dgm:pt modelId="{6DF06876-8476-4847-9293-0E482C683623}" type="pres">
      <dgm:prSet presAssocID="{AB077C51-906D-4125-A81B-96368F076CFB}" presName="topArc2" presStyleLbl="parChTrans1D1" presStyleIdx="4" presStyleCnt="32"/>
      <dgm:spPr/>
    </dgm:pt>
    <dgm:pt modelId="{DB2B3323-9A52-4813-80C9-88FD84F1BFCA}" type="pres">
      <dgm:prSet presAssocID="{AB077C51-906D-4125-A81B-96368F076CFB}" presName="bottomArc2" presStyleLbl="parChTrans1D1" presStyleIdx="5" presStyleCnt="32"/>
      <dgm:spPr/>
    </dgm:pt>
    <dgm:pt modelId="{364D77C8-57EC-4473-98D9-63B5C1AF528E}" type="pres">
      <dgm:prSet presAssocID="{AB077C51-906D-4125-A81B-96368F076CFB}" presName="topConnNode2" presStyleLbl="node2" presStyleIdx="0" presStyleCnt="0"/>
      <dgm:spPr/>
    </dgm:pt>
    <dgm:pt modelId="{E09E33A8-9E7F-45D9-B70E-FEB27572855A}" type="pres">
      <dgm:prSet presAssocID="{AB077C51-906D-4125-A81B-96368F076CFB}" presName="hierChild4" presStyleCnt="0"/>
      <dgm:spPr/>
    </dgm:pt>
    <dgm:pt modelId="{FA0FF4AC-C96D-4228-9507-A536B044C8DF}" type="pres">
      <dgm:prSet presAssocID="{AB077C51-906D-4125-A81B-96368F076CFB}" presName="hierChild5" presStyleCnt="0"/>
      <dgm:spPr/>
    </dgm:pt>
    <dgm:pt modelId="{06F6B099-EA4B-4160-B0F8-67BC05E0E538}" type="pres">
      <dgm:prSet presAssocID="{2C098F05-D64F-4CC0-870A-3178AA07E7B9}" presName="Name28" presStyleLbl="parChTrans1D2" presStyleIdx="2" presStyleCnt="7"/>
      <dgm:spPr/>
    </dgm:pt>
    <dgm:pt modelId="{02AA316D-06E6-4BC8-A6ED-B7DEB60D40ED}" type="pres">
      <dgm:prSet presAssocID="{46B34D6B-D581-46CC-9549-75AB11A16F4E}" presName="hierRoot2" presStyleCnt="0">
        <dgm:presLayoutVars>
          <dgm:hierBranch val="init"/>
        </dgm:presLayoutVars>
      </dgm:prSet>
      <dgm:spPr/>
    </dgm:pt>
    <dgm:pt modelId="{55667901-392F-4CEB-B2F1-54B052B4E773}" type="pres">
      <dgm:prSet presAssocID="{46B34D6B-D581-46CC-9549-75AB11A16F4E}" presName="rootComposite2" presStyleCnt="0"/>
      <dgm:spPr/>
    </dgm:pt>
    <dgm:pt modelId="{5E182C85-BA11-45B2-A0EE-2C74D303652C}" type="pres">
      <dgm:prSet presAssocID="{46B34D6B-D581-46CC-9549-75AB11A16F4E}" presName="rootText2" presStyleLbl="alignAcc1" presStyleIdx="0" presStyleCnt="0">
        <dgm:presLayoutVars>
          <dgm:chPref val="3"/>
        </dgm:presLayoutVars>
      </dgm:prSet>
      <dgm:spPr/>
    </dgm:pt>
    <dgm:pt modelId="{8A13E63E-C7C1-435E-967E-D84DB179A3F7}" type="pres">
      <dgm:prSet presAssocID="{46B34D6B-D581-46CC-9549-75AB11A16F4E}" presName="topArc2" presStyleLbl="parChTrans1D1" presStyleIdx="6" presStyleCnt="32"/>
      <dgm:spPr/>
    </dgm:pt>
    <dgm:pt modelId="{C3DA2C08-DB6F-4A9B-A1F2-5877CAF3A680}" type="pres">
      <dgm:prSet presAssocID="{46B34D6B-D581-46CC-9549-75AB11A16F4E}" presName="bottomArc2" presStyleLbl="parChTrans1D1" presStyleIdx="7" presStyleCnt="32"/>
      <dgm:spPr/>
    </dgm:pt>
    <dgm:pt modelId="{A5464546-DBC5-4C09-A05A-59B1689329B1}" type="pres">
      <dgm:prSet presAssocID="{46B34D6B-D581-46CC-9549-75AB11A16F4E}" presName="topConnNode2" presStyleLbl="node2" presStyleIdx="0" presStyleCnt="0"/>
      <dgm:spPr/>
    </dgm:pt>
    <dgm:pt modelId="{805B1140-472F-42D6-B35A-7F533A34A18A}" type="pres">
      <dgm:prSet presAssocID="{46B34D6B-D581-46CC-9549-75AB11A16F4E}" presName="hierChild4" presStyleCnt="0"/>
      <dgm:spPr/>
    </dgm:pt>
    <dgm:pt modelId="{216B6336-6E64-42FF-B9F5-AB9CFBF695A4}" type="pres">
      <dgm:prSet presAssocID="{694ABE01-E125-41F7-A522-556AA46D5D04}" presName="Name28" presStyleLbl="parChTrans1D3" presStyleIdx="0" presStyleCnt="8"/>
      <dgm:spPr/>
    </dgm:pt>
    <dgm:pt modelId="{0FD2408D-8397-45FC-82D6-69B97FA8417D}" type="pres">
      <dgm:prSet presAssocID="{B54B6B8A-1D5F-4921-9B4A-48B324826E13}" presName="hierRoot2" presStyleCnt="0">
        <dgm:presLayoutVars>
          <dgm:hierBranch val="init"/>
        </dgm:presLayoutVars>
      </dgm:prSet>
      <dgm:spPr/>
    </dgm:pt>
    <dgm:pt modelId="{DCDD2B89-1540-4B3A-BD34-21691BF6880D}" type="pres">
      <dgm:prSet presAssocID="{B54B6B8A-1D5F-4921-9B4A-48B324826E13}" presName="rootComposite2" presStyleCnt="0"/>
      <dgm:spPr/>
    </dgm:pt>
    <dgm:pt modelId="{6B890BBB-9FC2-4A92-B738-4D1DAA449EBD}" type="pres">
      <dgm:prSet presAssocID="{B54B6B8A-1D5F-4921-9B4A-48B324826E13}" presName="rootText2" presStyleLbl="alignAcc1" presStyleIdx="0" presStyleCnt="0" custLinFactY="100000" custLinFactNeighborY="178422">
        <dgm:presLayoutVars>
          <dgm:chPref val="3"/>
        </dgm:presLayoutVars>
      </dgm:prSet>
      <dgm:spPr/>
    </dgm:pt>
    <dgm:pt modelId="{A326E9FA-99E0-434E-AC0F-3A32C14E752F}" type="pres">
      <dgm:prSet presAssocID="{B54B6B8A-1D5F-4921-9B4A-48B324826E13}" presName="topArc2" presStyleLbl="parChTrans1D1" presStyleIdx="8" presStyleCnt="32"/>
      <dgm:spPr/>
    </dgm:pt>
    <dgm:pt modelId="{CBD482AC-4FC8-4664-B2B5-DFE40BF12010}" type="pres">
      <dgm:prSet presAssocID="{B54B6B8A-1D5F-4921-9B4A-48B324826E13}" presName="bottomArc2" presStyleLbl="parChTrans1D1" presStyleIdx="9" presStyleCnt="32"/>
      <dgm:spPr/>
    </dgm:pt>
    <dgm:pt modelId="{0AB04081-C966-420B-B874-EA838B2B6DF3}" type="pres">
      <dgm:prSet presAssocID="{B54B6B8A-1D5F-4921-9B4A-48B324826E13}" presName="topConnNode2" presStyleLbl="node3" presStyleIdx="0" presStyleCnt="0"/>
      <dgm:spPr/>
    </dgm:pt>
    <dgm:pt modelId="{6BD9975D-AD1E-4913-9B87-2797770D5A0F}" type="pres">
      <dgm:prSet presAssocID="{B54B6B8A-1D5F-4921-9B4A-48B324826E13}" presName="hierChild4" presStyleCnt="0"/>
      <dgm:spPr/>
    </dgm:pt>
    <dgm:pt modelId="{D1F788AE-71F4-4210-9765-5214B0817CAB}" type="pres">
      <dgm:prSet presAssocID="{B54B6B8A-1D5F-4921-9B4A-48B324826E13}" presName="hierChild5" presStyleCnt="0"/>
      <dgm:spPr/>
    </dgm:pt>
    <dgm:pt modelId="{590A083B-8B1A-48DB-8640-F63E4D3EBDBC}" type="pres">
      <dgm:prSet presAssocID="{F4865028-2317-45C8-BB78-C8E127A6277A}" presName="Name28" presStyleLbl="parChTrans1D3" presStyleIdx="1" presStyleCnt="8"/>
      <dgm:spPr/>
    </dgm:pt>
    <dgm:pt modelId="{004A0E2E-4922-4321-9511-9C3FB28DC2FD}" type="pres">
      <dgm:prSet presAssocID="{5802D82B-B12D-45CF-9B3F-CA4CFE7DFE96}" presName="hierRoot2" presStyleCnt="0">
        <dgm:presLayoutVars>
          <dgm:hierBranch val="init"/>
        </dgm:presLayoutVars>
      </dgm:prSet>
      <dgm:spPr/>
    </dgm:pt>
    <dgm:pt modelId="{B925B2E5-3262-442B-BEF6-D4560BCFD42C}" type="pres">
      <dgm:prSet presAssocID="{5802D82B-B12D-45CF-9B3F-CA4CFE7DFE96}" presName="rootComposite2" presStyleCnt="0"/>
      <dgm:spPr/>
    </dgm:pt>
    <dgm:pt modelId="{8F042EFC-1CD9-40EB-B57A-25CD37D53451}" type="pres">
      <dgm:prSet presAssocID="{5802D82B-B12D-45CF-9B3F-CA4CFE7DFE96}" presName="rootText2" presStyleLbl="alignAcc1" presStyleIdx="0" presStyleCnt="0" custLinFactY="100000" custLinFactNeighborY="178422">
        <dgm:presLayoutVars>
          <dgm:chPref val="3"/>
        </dgm:presLayoutVars>
      </dgm:prSet>
      <dgm:spPr/>
    </dgm:pt>
    <dgm:pt modelId="{38BEEF7C-D2C4-43A8-8A1B-7CC0C978B877}" type="pres">
      <dgm:prSet presAssocID="{5802D82B-B12D-45CF-9B3F-CA4CFE7DFE96}" presName="topArc2" presStyleLbl="parChTrans1D1" presStyleIdx="10" presStyleCnt="32"/>
      <dgm:spPr/>
    </dgm:pt>
    <dgm:pt modelId="{027043E4-BD92-470F-95F6-84EC6434B041}" type="pres">
      <dgm:prSet presAssocID="{5802D82B-B12D-45CF-9B3F-CA4CFE7DFE96}" presName="bottomArc2" presStyleLbl="parChTrans1D1" presStyleIdx="11" presStyleCnt="32"/>
      <dgm:spPr/>
    </dgm:pt>
    <dgm:pt modelId="{912C0255-9E24-44C7-9260-2B58691E2B80}" type="pres">
      <dgm:prSet presAssocID="{5802D82B-B12D-45CF-9B3F-CA4CFE7DFE96}" presName="topConnNode2" presStyleLbl="node3" presStyleIdx="0" presStyleCnt="0"/>
      <dgm:spPr/>
    </dgm:pt>
    <dgm:pt modelId="{20C1D02F-D6B3-443F-A642-8DD6017E9B01}" type="pres">
      <dgm:prSet presAssocID="{5802D82B-B12D-45CF-9B3F-CA4CFE7DFE96}" presName="hierChild4" presStyleCnt="0"/>
      <dgm:spPr/>
    </dgm:pt>
    <dgm:pt modelId="{E18CE5B0-DA23-4E0E-BECA-A8570173B180}" type="pres">
      <dgm:prSet presAssocID="{5802D82B-B12D-45CF-9B3F-CA4CFE7DFE96}" presName="hierChild5" presStyleCnt="0"/>
      <dgm:spPr/>
    </dgm:pt>
    <dgm:pt modelId="{AAAD4C16-0114-4F63-9AC3-2B01CF6D51DD}" type="pres">
      <dgm:prSet presAssocID="{6350848D-55E1-4840-ADC6-3DF56ACA9AFC}" presName="Name28" presStyleLbl="parChTrans1D3" presStyleIdx="2" presStyleCnt="8"/>
      <dgm:spPr/>
    </dgm:pt>
    <dgm:pt modelId="{8DDE9648-0DF3-49B7-9A1E-A2DF52BC1952}" type="pres">
      <dgm:prSet presAssocID="{F346B0FD-E236-4009-B428-306502164FDE}" presName="hierRoot2" presStyleCnt="0">
        <dgm:presLayoutVars>
          <dgm:hierBranch val="init"/>
        </dgm:presLayoutVars>
      </dgm:prSet>
      <dgm:spPr/>
    </dgm:pt>
    <dgm:pt modelId="{166B4F52-99E4-4451-A2E7-047BD16F3456}" type="pres">
      <dgm:prSet presAssocID="{F346B0FD-E236-4009-B428-306502164FDE}" presName="rootComposite2" presStyleCnt="0"/>
      <dgm:spPr/>
    </dgm:pt>
    <dgm:pt modelId="{E28D1E59-7EED-46BA-83E6-8D5526CFD403}" type="pres">
      <dgm:prSet presAssocID="{F346B0FD-E236-4009-B428-306502164FDE}" presName="rootText2" presStyleLbl="alignAcc1" presStyleIdx="0" presStyleCnt="0" custLinFactY="100000" custLinFactNeighborY="178422">
        <dgm:presLayoutVars>
          <dgm:chPref val="3"/>
        </dgm:presLayoutVars>
      </dgm:prSet>
      <dgm:spPr/>
    </dgm:pt>
    <dgm:pt modelId="{274D0D1D-805B-4E8A-BB0D-254C65767CF2}" type="pres">
      <dgm:prSet presAssocID="{F346B0FD-E236-4009-B428-306502164FDE}" presName="topArc2" presStyleLbl="parChTrans1D1" presStyleIdx="12" presStyleCnt="32"/>
      <dgm:spPr/>
    </dgm:pt>
    <dgm:pt modelId="{CB724280-AFF2-40AF-BF5D-0BC8B7BD3B61}" type="pres">
      <dgm:prSet presAssocID="{F346B0FD-E236-4009-B428-306502164FDE}" presName="bottomArc2" presStyleLbl="parChTrans1D1" presStyleIdx="13" presStyleCnt="32"/>
      <dgm:spPr/>
    </dgm:pt>
    <dgm:pt modelId="{FE0607FB-AB90-45C2-9465-BE019E544BD5}" type="pres">
      <dgm:prSet presAssocID="{F346B0FD-E236-4009-B428-306502164FDE}" presName="topConnNode2" presStyleLbl="node3" presStyleIdx="0" presStyleCnt="0"/>
      <dgm:spPr/>
    </dgm:pt>
    <dgm:pt modelId="{3C643FE7-68DA-403D-AA9E-5F11E722AD02}" type="pres">
      <dgm:prSet presAssocID="{F346B0FD-E236-4009-B428-306502164FDE}" presName="hierChild4" presStyleCnt="0"/>
      <dgm:spPr/>
    </dgm:pt>
    <dgm:pt modelId="{6546D0B4-2C6D-454B-8121-BCA958326DB1}" type="pres">
      <dgm:prSet presAssocID="{F346B0FD-E236-4009-B428-306502164FDE}" presName="hierChild5" presStyleCnt="0"/>
      <dgm:spPr/>
    </dgm:pt>
    <dgm:pt modelId="{8E78B749-E8B8-44A2-80AE-12A8E07D70C2}" type="pres">
      <dgm:prSet presAssocID="{080EA3A3-E79E-423C-B569-E99938C153AB}" presName="Name28" presStyleLbl="parChTrans1D3" presStyleIdx="3" presStyleCnt="8"/>
      <dgm:spPr/>
    </dgm:pt>
    <dgm:pt modelId="{78EE803D-627E-46F8-B138-5480A9F7CB41}" type="pres">
      <dgm:prSet presAssocID="{D1A6F99D-F166-4E8C-830F-A4A676A9931A}" presName="hierRoot2" presStyleCnt="0">
        <dgm:presLayoutVars>
          <dgm:hierBranch val="init"/>
        </dgm:presLayoutVars>
      </dgm:prSet>
      <dgm:spPr/>
    </dgm:pt>
    <dgm:pt modelId="{1DB09860-6D4E-4C81-B66B-6805CBAD1C35}" type="pres">
      <dgm:prSet presAssocID="{D1A6F99D-F166-4E8C-830F-A4A676A9931A}" presName="rootComposite2" presStyleCnt="0"/>
      <dgm:spPr/>
    </dgm:pt>
    <dgm:pt modelId="{93162084-BC65-4269-ADE4-DB57896ABE5F}" type="pres">
      <dgm:prSet presAssocID="{D1A6F99D-F166-4E8C-830F-A4A676A9931A}" presName="rootText2" presStyleLbl="alignAcc1" presStyleIdx="0" presStyleCnt="0" custLinFactY="100000" custLinFactNeighborY="178422">
        <dgm:presLayoutVars>
          <dgm:chPref val="3"/>
        </dgm:presLayoutVars>
      </dgm:prSet>
      <dgm:spPr/>
    </dgm:pt>
    <dgm:pt modelId="{75B4A0A0-0C25-4C5B-95CA-9D0FDF1C4829}" type="pres">
      <dgm:prSet presAssocID="{D1A6F99D-F166-4E8C-830F-A4A676A9931A}" presName="topArc2" presStyleLbl="parChTrans1D1" presStyleIdx="14" presStyleCnt="32"/>
      <dgm:spPr/>
    </dgm:pt>
    <dgm:pt modelId="{7A679C17-0FE2-4BBC-8E01-F14F4893ACE5}" type="pres">
      <dgm:prSet presAssocID="{D1A6F99D-F166-4E8C-830F-A4A676A9931A}" presName="bottomArc2" presStyleLbl="parChTrans1D1" presStyleIdx="15" presStyleCnt="32"/>
      <dgm:spPr/>
    </dgm:pt>
    <dgm:pt modelId="{994F863F-E8A0-4C17-820E-27A10532810B}" type="pres">
      <dgm:prSet presAssocID="{D1A6F99D-F166-4E8C-830F-A4A676A9931A}" presName="topConnNode2" presStyleLbl="node3" presStyleIdx="0" presStyleCnt="0"/>
      <dgm:spPr/>
    </dgm:pt>
    <dgm:pt modelId="{5CD1795E-39FF-471B-8F9F-D4F2B7776706}" type="pres">
      <dgm:prSet presAssocID="{D1A6F99D-F166-4E8C-830F-A4A676A9931A}" presName="hierChild4" presStyleCnt="0"/>
      <dgm:spPr/>
    </dgm:pt>
    <dgm:pt modelId="{4DEEDE1C-03F5-497E-8C37-E04EB6F7C3B7}" type="pres">
      <dgm:prSet presAssocID="{D1A6F99D-F166-4E8C-830F-A4A676A9931A}" presName="hierChild5" presStyleCnt="0"/>
      <dgm:spPr/>
    </dgm:pt>
    <dgm:pt modelId="{D6FA94DB-485E-43EA-8D69-CAB16961CD93}" type="pres">
      <dgm:prSet presAssocID="{46B34D6B-D581-46CC-9549-75AB11A16F4E}" presName="hierChild5" presStyleCnt="0"/>
      <dgm:spPr/>
    </dgm:pt>
    <dgm:pt modelId="{0D388D99-9519-48EE-930F-65E188142296}" type="pres">
      <dgm:prSet presAssocID="{C4259798-7B5B-49DF-91D4-0925C592A316}" presName="Name28" presStyleLbl="parChTrans1D2" presStyleIdx="3" presStyleCnt="7"/>
      <dgm:spPr/>
    </dgm:pt>
    <dgm:pt modelId="{E2E67E7B-08ED-40E4-9B48-F5E18BDEAE2B}" type="pres">
      <dgm:prSet presAssocID="{2AE5B8E3-A60F-42C3-9031-E14BF58BFC15}" presName="hierRoot2" presStyleCnt="0">
        <dgm:presLayoutVars>
          <dgm:hierBranch val="init"/>
        </dgm:presLayoutVars>
      </dgm:prSet>
      <dgm:spPr/>
    </dgm:pt>
    <dgm:pt modelId="{C88344D1-5E82-4ABE-B10A-A04577C6BAA3}" type="pres">
      <dgm:prSet presAssocID="{2AE5B8E3-A60F-42C3-9031-E14BF58BFC15}" presName="rootComposite2" presStyleCnt="0"/>
      <dgm:spPr/>
    </dgm:pt>
    <dgm:pt modelId="{E16F53E7-6D08-4BC1-821D-1B403E80A1E9}" type="pres">
      <dgm:prSet presAssocID="{2AE5B8E3-A60F-42C3-9031-E14BF58BFC15}" presName="rootText2" presStyleLbl="alignAcc1" presStyleIdx="0" presStyleCnt="0" custLinFactNeighborY="14223">
        <dgm:presLayoutVars>
          <dgm:chPref val="3"/>
        </dgm:presLayoutVars>
      </dgm:prSet>
      <dgm:spPr/>
    </dgm:pt>
    <dgm:pt modelId="{DF75C3F0-42A6-4351-ACB0-842FB04B9B7C}" type="pres">
      <dgm:prSet presAssocID="{2AE5B8E3-A60F-42C3-9031-E14BF58BFC15}" presName="topArc2" presStyleLbl="parChTrans1D1" presStyleIdx="16" presStyleCnt="32"/>
      <dgm:spPr/>
    </dgm:pt>
    <dgm:pt modelId="{484948C3-CB79-46B4-A7F1-0C1D0FA9FD7E}" type="pres">
      <dgm:prSet presAssocID="{2AE5B8E3-A60F-42C3-9031-E14BF58BFC15}" presName="bottomArc2" presStyleLbl="parChTrans1D1" presStyleIdx="17" presStyleCnt="32"/>
      <dgm:spPr/>
    </dgm:pt>
    <dgm:pt modelId="{DA4D81B6-0B04-40BE-8FE7-1FF9B53AC446}" type="pres">
      <dgm:prSet presAssocID="{2AE5B8E3-A60F-42C3-9031-E14BF58BFC15}" presName="topConnNode2" presStyleLbl="node2" presStyleIdx="0" presStyleCnt="0"/>
      <dgm:spPr/>
    </dgm:pt>
    <dgm:pt modelId="{50E321A5-2E32-4A8F-BE8F-FBBDF3A2E7C8}" type="pres">
      <dgm:prSet presAssocID="{2AE5B8E3-A60F-42C3-9031-E14BF58BFC15}" presName="hierChild4" presStyleCnt="0"/>
      <dgm:spPr/>
    </dgm:pt>
    <dgm:pt modelId="{309507A5-3CFA-42CE-A1A3-EA9F9E3C3945}" type="pres">
      <dgm:prSet presAssocID="{9BEC960A-6072-46D1-8E89-0204B709D82F}" presName="Name28" presStyleLbl="parChTrans1D3" presStyleIdx="4" presStyleCnt="8"/>
      <dgm:spPr/>
    </dgm:pt>
    <dgm:pt modelId="{65661257-36BD-4E41-9E0F-32A9BBB707FA}" type="pres">
      <dgm:prSet presAssocID="{190871F2-AB78-40FD-89E4-16563605FD6E}" presName="hierRoot2" presStyleCnt="0">
        <dgm:presLayoutVars>
          <dgm:hierBranch val="init"/>
        </dgm:presLayoutVars>
      </dgm:prSet>
      <dgm:spPr/>
    </dgm:pt>
    <dgm:pt modelId="{DAD38693-4510-4C25-ABAF-2016A8902643}" type="pres">
      <dgm:prSet presAssocID="{190871F2-AB78-40FD-89E4-16563605FD6E}" presName="rootComposite2" presStyleCnt="0"/>
      <dgm:spPr/>
    </dgm:pt>
    <dgm:pt modelId="{9A92B442-43ED-40AC-8265-49233B459C87}" type="pres">
      <dgm:prSet presAssocID="{190871F2-AB78-40FD-89E4-16563605FD6E}" presName="rootText2" presStyleLbl="alignAcc1" presStyleIdx="0" presStyleCnt="0" custLinFactY="100000" custLinFactNeighborY="17842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7CF6C0-4A6A-41EC-88A7-363991CB0742}" type="pres">
      <dgm:prSet presAssocID="{190871F2-AB78-40FD-89E4-16563605FD6E}" presName="topArc2" presStyleLbl="parChTrans1D1" presStyleIdx="18" presStyleCnt="32"/>
      <dgm:spPr/>
    </dgm:pt>
    <dgm:pt modelId="{75172D9C-7B10-40E6-AA86-A5CFF21A4D95}" type="pres">
      <dgm:prSet presAssocID="{190871F2-AB78-40FD-89E4-16563605FD6E}" presName="bottomArc2" presStyleLbl="parChTrans1D1" presStyleIdx="19" presStyleCnt="32"/>
      <dgm:spPr/>
    </dgm:pt>
    <dgm:pt modelId="{1FF0CD3A-81A4-43CA-9062-4FB37E9D7743}" type="pres">
      <dgm:prSet presAssocID="{190871F2-AB78-40FD-89E4-16563605FD6E}" presName="topConnNode2" presStyleLbl="node3" presStyleIdx="0" presStyleCnt="0"/>
      <dgm:spPr/>
    </dgm:pt>
    <dgm:pt modelId="{92251933-6DF3-4F53-A38D-2EFFC0ABA96C}" type="pres">
      <dgm:prSet presAssocID="{190871F2-AB78-40FD-89E4-16563605FD6E}" presName="hierChild4" presStyleCnt="0"/>
      <dgm:spPr/>
    </dgm:pt>
    <dgm:pt modelId="{9E7EA237-1B03-433D-AA1A-D6F1DFA5152B}" type="pres">
      <dgm:prSet presAssocID="{190871F2-AB78-40FD-89E4-16563605FD6E}" presName="hierChild5" presStyleCnt="0"/>
      <dgm:spPr/>
    </dgm:pt>
    <dgm:pt modelId="{45332738-6866-472B-80E4-4361BA5603E1}" type="pres">
      <dgm:prSet presAssocID="{DAEE7995-E0CF-4320-9469-483EB81434B8}" presName="Name28" presStyleLbl="parChTrans1D3" presStyleIdx="5" presStyleCnt="8"/>
      <dgm:spPr/>
    </dgm:pt>
    <dgm:pt modelId="{5C4BA685-A35A-4DE6-9046-0F56A1A7B442}" type="pres">
      <dgm:prSet presAssocID="{518D9984-C24A-49BD-B78A-506E63D58031}" presName="hierRoot2" presStyleCnt="0">
        <dgm:presLayoutVars>
          <dgm:hierBranch val="init"/>
        </dgm:presLayoutVars>
      </dgm:prSet>
      <dgm:spPr/>
    </dgm:pt>
    <dgm:pt modelId="{EB6C0B96-5F95-4384-B3EC-E62EEB679A4E}" type="pres">
      <dgm:prSet presAssocID="{518D9984-C24A-49BD-B78A-506E63D58031}" presName="rootComposite2" presStyleCnt="0"/>
      <dgm:spPr/>
    </dgm:pt>
    <dgm:pt modelId="{22D4432F-E49D-42E3-8933-C7C62125F797}" type="pres">
      <dgm:prSet presAssocID="{518D9984-C24A-49BD-B78A-506E63D58031}" presName="rootText2" presStyleLbl="alignAcc1" presStyleIdx="0" presStyleCnt="0" custLinFactY="100000" custLinFactNeighborY="178422">
        <dgm:presLayoutVars>
          <dgm:chPref val="3"/>
        </dgm:presLayoutVars>
      </dgm:prSet>
      <dgm:spPr/>
    </dgm:pt>
    <dgm:pt modelId="{44D7FF2E-587B-4144-9946-73CD83CA408E}" type="pres">
      <dgm:prSet presAssocID="{518D9984-C24A-49BD-B78A-506E63D58031}" presName="topArc2" presStyleLbl="parChTrans1D1" presStyleIdx="20" presStyleCnt="32"/>
      <dgm:spPr/>
    </dgm:pt>
    <dgm:pt modelId="{D685A42A-5888-4398-B6DD-9AE0FC5597FB}" type="pres">
      <dgm:prSet presAssocID="{518D9984-C24A-49BD-B78A-506E63D58031}" presName="bottomArc2" presStyleLbl="parChTrans1D1" presStyleIdx="21" presStyleCnt="32"/>
      <dgm:spPr/>
    </dgm:pt>
    <dgm:pt modelId="{646FE62F-9FBE-48BD-A4F7-AC8DA3F93F89}" type="pres">
      <dgm:prSet presAssocID="{518D9984-C24A-49BD-B78A-506E63D58031}" presName="topConnNode2" presStyleLbl="node3" presStyleIdx="0" presStyleCnt="0"/>
      <dgm:spPr/>
    </dgm:pt>
    <dgm:pt modelId="{ACD88D81-23ED-4C09-A4F3-875E66B406F9}" type="pres">
      <dgm:prSet presAssocID="{518D9984-C24A-49BD-B78A-506E63D58031}" presName="hierChild4" presStyleCnt="0"/>
      <dgm:spPr/>
    </dgm:pt>
    <dgm:pt modelId="{8847B3BA-E7B9-4E44-8FBD-8B5CBEF4D275}" type="pres">
      <dgm:prSet presAssocID="{518D9984-C24A-49BD-B78A-506E63D58031}" presName="hierChild5" presStyleCnt="0"/>
      <dgm:spPr/>
    </dgm:pt>
    <dgm:pt modelId="{AE97E6E7-5F4B-4292-AF6B-9E1642522AD8}" type="pres">
      <dgm:prSet presAssocID="{58B49A25-0A2B-4D6C-AA58-339C9C03A280}" presName="Name28" presStyleLbl="parChTrans1D3" presStyleIdx="6" presStyleCnt="8"/>
      <dgm:spPr/>
    </dgm:pt>
    <dgm:pt modelId="{E97D9F95-C813-4289-9D32-115CC8C63CCE}" type="pres">
      <dgm:prSet presAssocID="{3F7DEB93-4DB4-4451-A783-A194CE1DD059}" presName="hierRoot2" presStyleCnt="0">
        <dgm:presLayoutVars>
          <dgm:hierBranch val="init"/>
        </dgm:presLayoutVars>
      </dgm:prSet>
      <dgm:spPr/>
    </dgm:pt>
    <dgm:pt modelId="{C1537DB4-F62A-40DA-B23C-92D43A03A299}" type="pres">
      <dgm:prSet presAssocID="{3F7DEB93-4DB4-4451-A783-A194CE1DD059}" presName="rootComposite2" presStyleCnt="0"/>
      <dgm:spPr/>
    </dgm:pt>
    <dgm:pt modelId="{6F19644F-26AD-4A9E-B4B5-DD490C1EA8AA}" type="pres">
      <dgm:prSet presAssocID="{3F7DEB93-4DB4-4451-A783-A194CE1DD059}" presName="rootText2" presStyleLbl="alignAcc1" presStyleIdx="0" presStyleCnt="0" custLinFactY="100000" custLinFactNeighborY="190897">
        <dgm:presLayoutVars>
          <dgm:chPref val="3"/>
        </dgm:presLayoutVars>
      </dgm:prSet>
      <dgm:spPr/>
    </dgm:pt>
    <dgm:pt modelId="{331ACF24-1DA9-4DF1-9B1C-06F44930CE94}" type="pres">
      <dgm:prSet presAssocID="{3F7DEB93-4DB4-4451-A783-A194CE1DD059}" presName="topArc2" presStyleLbl="parChTrans1D1" presStyleIdx="22" presStyleCnt="32"/>
      <dgm:spPr/>
    </dgm:pt>
    <dgm:pt modelId="{139C00C5-C18A-4556-B354-A08E1C835331}" type="pres">
      <dgm:prSet presAssocID="{3F7DEB93-4DB4-4451-A783-A194CE1DD059}" presName="bottomArc2" presStyleLbl="parChTrans1D1" presStyleIdx="23" presStyleCnt="32"/>
      <dgm:spPr/>
    </dgm:pt>
    <dgm:pt modelId="{E861A982-580E-49D9-8E18-E7A7092A9D47}" type="pres">
      <dgm:prSet presAssocID="{3F7DEB93-4DB4-4451-A783-A194CE1DD059}" presName="topConnNode2" presStyleLbl="node3" presStyleIdx="0" presStyleCnt="0"/>
      <dgm:spPr/>
    </dgm:pt>
    <dgm:pt modelId="{49418899-0572-4A03-B877-1B7F4851E08F}" type="pres">
      <dgm:prSet presAssocID="{3F7DEB93-4DB4-4451-A783-A194CE1DD059}" presName="hierChild4" presStyleCnt="0"/>
      <dgm:spPr/>
    </dgm:pt>
    <dgm:pt modelId="{4A8C817F-A68F-452C-BE0E-7A18E2F53699}" type="pres">
      <dgm:prSet presAssocID="{3F7DEB93-4DB4-4451-A783-A194CE1DD059}" presName="hierChild5" presStyleCnt="0"/>
      <dgm:spPr/>
    </dgm:pt>
    <dgm:pt modelId="{DADC26BF-1896-428A-9708-69E1873F9B8B}" type="pres">
      <dgm:prSet presAssocID="{8C5F8277-BFD7-480A-81A3-027299512C22}" presName="Name28" presStyleLbl="parChTrans1D3" presStyleIdx="7" presStyleCnt="8"/>
      <dgm:spPr/>
    </dgm:pt>
    <dgm:pt modelId="{8C2D43EA-A0C6-4A89-BE7C-C0458F50648B}" type="pres">
      <dgm:prSet presAssocID="{9A268124-8FAD-42FD-8E06-43C658DAD36E}" presName="hierRoot2" presStyleCnt="0">
        <dgm:presLayoutVars>
          <dgm:hierBranch val="init"/>
        </dgm:presLayoutVars>
      </dgm:prSet>
      <dgm:spPr/>
    </dgm:pt>
    <dgm:pt modelId="{F7D85AF5-7888-4114-A2EA-8D5419B1037F}" type="pres">
      <dgm:prSet presAssocID="{9A268124-8FAD-42FD-8E06-43C658DAD36E}" presName="rootComposite2" presStyleCnt="0"/>
      <dgm:spPr/>
    </dgm:pt>
    <dgm:pt modelId="{3EE88EB9-C354-4605-867B-A20DCEEB200E}" type="pres">
      <dgm:prSet presAssocID="{9A268124-8FAD-42FD-8E06-43C658DAD36E}" presName="rootText2" presStyleLbl="alignAcc1" presStyleIdx="0" presStyleCnt="0" custLinFactY="100000" custLinFactNeighborY="178422">
        <dgm:presLayoutVars>
          <dgm:chPref val="3"/>
        </dgm:presLayoutVars>
      </dgm:prSet>
      <dgm:spPr/>
    </dgm:pt>
    <dgm:pt modelId="{698B0BA3-9183-455C-95B4-A1D254E90466}" type="pres">
      <dgm:prSet presAssocID="{9A268124-8FAD-42FD-8E06-43C658DAD36E}" presName="topArc2" presStyleLbl="parChTrans1D1" presStyleIdx="24" presStyleCnt="32"/>
      <dgm:spPr/>
    </dgm:pt>
    <dgm:pt modelId="{DFE9902F-4984-4463-9FA3-335F87AC8138}" type="pres">
      <dgm:prSet presAssocID="{9A268124-8FAD-42FD-8E06-43C658DAD36E}" presName="bottomArc2" presStyleLbl="parChTrans1D1" presStyleIdx="25" presStyleCnt="32"/>
      <dgm:spPr/>
    </dgm:pt>
    <dgm:pt modelId="{93F032AC-8265-48AE-857E-8255FD57B08B}" type="pres">
      <dgm:prSet presAssocID="{9A268124-8FAD-42FD-8E06-43C658DAD36E}" presName="topConnNode2" presStyleLbl="node3" presStyleIdx="0" presStyleCnt="0"/>
      <dgm:spPr/>
    </dgm:pt>
    <dgm:pt modelId="{4911F906-A6A7-488E-B628-D1ACBA932B50}" type="pres">
      <dgm:prSet presAssocID="{9A268124-8FAD-42FD-8E06-43C658DAD36E}" presName="hierChild4" presStyleCnt="0"/>
      <dgm:spPr/>
    </dgm:pt>
    <dgm:pt modelId="{794D29A0-134B-4FA6-990D-4D53350782C3}" type="pres">
      <dgm:prSet presAssocID="{9A268124-8FAD-42FD-8E06-43C658DAD36E}" presName="hierChild5" presStyleCnt="0"/>
      <dgm:spPr/>
    </dgm:pt>
    <dgm:pt modelId="{4DC96367-CCB9-4BCE-8DED-5D87FA800833}" type="pres">
      <dgm:prSet presAssocID="{2AE5B8E3-A60F-42C3-9031-E14BF58BFC15}" presName="hierChild5" presStyleCnt="0"/>
      <dgm:spPr/>
    </dgm:pt>
    <dgm:pt modelId="{CE0000C8-4F75-4DB8-9B88-C0421E8F30E4}" type="pres">
      <dgm:prSet presAssocID="{2E211A0B-29A4-4CED-951A-6E214B6492AE}" presName="Name28" presStyleLbl="parChTrans1D2" presStyleIdx="4" presStyleCnt="7"/>
      <dgm:spPr/>
    </dgm:pt>
    <dgm:pt modelId="{18E348D8-150B-4A44-8A40-1CB609B8F7B8}" type="pres">
      <dgm:prSet presAssocID="{A7B3CF91-D5FF-4D6D-A58A-B5E98744536F}" presName="hierRoot2" presStyleCnt="0">
        <dgm:presLayoutVars>
          <dgm:hierBranch val="init"/>
        </dgm:presLayoutVars>
      </dgm:prSet>
      <dgm:spPr/>
    </dgm:pt>
    <dgm:pt modelId="{8D444CC2-1865-4012-8DAD-C2AB11B3105C}" type="pres">
      <dgm:prSet presAssocID="{A7B3CF91-D5FF-4D6D-A58A-B5E98744536F}" presName="rootComposite2" presStyleCnt="0"/>
      <dgm:spPr/>
    </dgm:pt>
    <dgm:pt modelId="{590D7ACE-D78E-4334-942B-1D8381D1B319}" type="pres">
      <dgm:prSet presAssocID="{A7B3CF91-D5FF-4D6D-A58A-B5E98744536F}" presName="rootText2" presStyleLbl="alignAcc1" presStyleIdx="0" presStyleCnt="0">
        <dgm:presLayoutVars>
          <dgm:chPref val="3"/>
        </dgm:presLayoutVars>
      </dgm:prSet>
      <dgm:spPr/>
    </dgm:pt>
    <dgm:pt modelId="{1DA1FFD9-C048-43F9-BDA1-34AA4DD90A89}" type="pres">
      <dgm:prSet presAssocID="{A7B3CF91-D5FF-4D6D-A58A-B5E98744536F}" presName="topArc2" presStyleLbl="parChTrans1D1" presStyleIdx="26" presStyleCnt="32"/>
      <dgm:spPr/>
    </dgm:pt>
    <dgm:pt modelId="{C85A78EF-DCA6-4E91-954C-3597B891662E}" type="pres">
      <dgm:prSet presAssocID="{A7B3CF91-D5FF-4D6D-A58A-B5E98744536F}" presName="bottomArc2" presStyleLbl="parChTrans1D1" presStyleIdx="27" presStyleCnt="32"/>
      <dgm:spPr/>
    </dgm:pt>
    <dgm:pt modelId="{E7AD73A8-BF57-49C9-A909-23CE79BA9997}" type="pres">
      <dgm:prSet presAssocID="{A7B3CF91-D5FF-4D6D-A58A-B5E98744536F}" presName="topConnNode2" presStyleLbl="node2" presStyleIdx="0" presStyleCnt="0"/>
      <dgm:spPr/>
    </dgm:pt>
    <dgm:pt modelId="{9AD28D03-5627-4523-B235-E577715DBDEC}" type="pres">
      <dgm:prSet presAssocID="{A7B3CF91-D5FF-4D6D-A58A-B5E98744536F}" presName="hierChild4" presStyleCnt="0"/>
      <dgm:spPr/>
    </dgm:pt>
    <dgm:pt modelId="{032814B1-B74E-4A93-856A-CF765EBBD32C}" type="pres">
      <dgm:prSet presAssocID="{A7B3CF91-D5FF-4D6D-A58A-B5E98744536F}" presName="hierChild5" presStyleCnt="0"/>
      <dgm:spPr/>
    </dgm:pt>
    <dgm:pt modelId="{18913BD6-EE05-4A6B-80B6-0FA1478150F6}" type="pres">
      <dgm:prSet presAssocID="{B4BF9500-9B7E-4AB7-8F99-3E4B6E75C3EB}" presName="Name28" presStyleLbl="parChTrans1D2" presStyleIdx="5" presStyleCnt="7"/>
      <dgm:spPr/>
    </dgm:pt>
    <dgm:pt modelId="{83976BC0-3900-4ED8-9CEC-6B20E20CFFB3}" type="pres">
      <dgm:prSet presAssocID="{0E83567D-A501-440E-892B-2AA970719E8C}" presName="hierRoot2" presStyleCnt="0">
        <dgm:presLayoutVars>
          <dgm:hierBranch val="init"/>
        </dgm:presLayoutVars>
      </dgm:prSet>
      <dgm:spPr/>
    </dgm:pt>
    <dgm:pt modelId="{6E29434E-3631-4D93-BA1F-8A6DA3DD6E3F}" type="pres">
      <dgm:prSet presAssocID="{0E83567D-A501-440E-892B-2AA970719E8C}" presName="rootComposite2" presStyleCnt="0"/>
      <dgm:spPr/>
    </dgm:pt>
    <dgm:pt modelId="{9C94E929-0717-45DF-9F70-3EF5371778E1}" type="pres">
      <dgm:prSet presAssocID="{0E83567D-A501-440E-892B-2AA970719E8C}" presName="rootText2" presStyleLbl="alignAcc1" presStyleIdx="0" presStyleCnt="0">
        <dgm:presLayoutVars>
          <dgm:chPref val="3"/>
        </dgm:presLayoutVars>
      </dgm:prSet>
      <dgm:spPr/>
    </dgm:pt>
    <dgm:pt modelId="{89B9F44C-D339-440E-A560-7311BB3450F9}" type="pres">
      <dgm:prSet presAssocID="{0E83567D-A501-440E-892B-2AA970719E8C}" presName="topArc2" presStyleLbl="parChTrans1D1" presStyleIdx="28" presStyleCnt="32"/>
      <dgm:spPr/>
    </dgm:pt>
    <dgm:pt modelId="{9DCA933A-8858-4A3F-ADE2-AD0644CE1ACA}" type="pres">
      <dgm:prSet presAssocID="{0E83567D-A501-440E-892B-2AA970719E8C}" presName="bottomArc2" presStyleLbl="parChTrans1D1" presStyleIdx="29" presStyleCnt="32"/>
      <dgm:spPr/>
    </dgm:pt>
    <dgm:pt modelId="{538D88BE-67A6-45D5-9DC6-152F624A33A9}" type="pres">
      <dgm:prSet presAssocID="{0E83567D-A501-440E-892B-2AA970719E8C}" presName="topConnNode2" presStyleLbl="node2" presStyleIdx="0" presStyleCnt="0"/>
      <dgm:spPr/>
    </dgm:pt>
    <dgm:pt modelId="{3A677C80-E3A9-442F-A5C7-A1EE76A0C86E}" type="pres">
      <dgm:prSet presAssocID="{0E83567D-A501-440E-892B-2AA970719E8C}" presName="hierChild4" presStyleCnt="0"/>
      <dgm:spPr/>
    </dgm:pt>
    <dgm:pt modelId="{FD44660A-AE3D-4956-9884-5961C3CD0E26}" type="pres">
      <dgm:prSet presAssocID="{0E83567D-A501-440E-892B-2AA970719E8C}" presName="hierChild5" presStyleCnt="0"/>
      <dgm:spPr/>
    </dgm:pt>
    <dgm:pt modelId="{4F82275D-81C1-492A-9C6D-6D7A98A0DEFB}" type="pres">
      <dgm:prSet presAssocID="{AF599A78-B314-40A5-BE58-C846E257F498}" presName="Name28" presStyleLbl="parChTrans1D2" presStyleIdx="6" presStyleCnt="7"/>
      <dgm:spPr/>
    </dgm:pt>
    <dgm:pt modelId="{44FAE94C-B181-4DD4-9860-4176F7466EDB}" type="pres">
      <dgm:prSet presAssocID="{A342E33F-828D-470F-85BE-766AA083E2A2}" presName="hierRoot2" presStyleCnt="0">
        <dgm:presLayoutVars>
          <dgm:hierBranch val="init"/>
        </dgm:presLayoutVars>
      </dgm:prSet>
      <dgm:spPr/>
    </dgm:pt>
    <dgm:pt modelId="{7B7D7E86-05D6-4A80-AC47-043D837DD093}" type="pres">
      <dgm:prSet presAssocID="{A342E33F-828D-470F-85BE-766AA083E2A2}" presName="rootComposite2" presStyleCnt="0"/>
      <dgm:spPr/>
    </dgm:pt>
    <dgm:pt modelId="{6BB5604B-992D-4EE0-A74A-4A69D113E300}" type="pres">
      <dgm:prSet presAssocID="{A342E33F-828D-470F-85BE-766AA083E2A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EC3DE72-3431-4612-B663-B3D6E7D141A8}" type="pres">
      <dgm:prSet presAssocID="{A342E33F-828D-470F-85BE-766AA083E2A2}" presName="topArc2" presStyleLbl="parChTrans1D1" presStyleIdx="30" presStyleCnt="32"/>
      <dgm:spPr/>
    </dgm:pt>
    <dgm:pt modelId="{710E710F-BF83-4E36-B898-BCCD0291FBF9}" type="pres">
      <dgm:prSet presAssocID="{A342E33F-828D-470F-85BE-766AA083E2A2}" presName="bottomArc2" presStyleLbl="parChTrans1D1" presStyleIdx="31" presStyleCnt="32"/>
      <dgm:spPr/>
    </dgm:pt>
    <dgm:pt modelId="{D2288D76-8B30-4362-9AF5-1F3CC7687EDE}" type="pres">
      <dgm:prSet presAssocID="{A342E33F-828D-470F-85BE-766AA083E2A2}" presName="topConnNode2" presStyleLbl="node2" presStyleIdx="0" presStyleCnt="0"/>
      <dgm:spPr/>
    </dgm:pt>
    <dgm:pt modelId="{23ADE9DD-9D02-4B16-AF2B-EBA6671FCD7B}" type="pres">
      <dgm:prSet presAssocID="{A342E33F-828D-470F-85BE-766AA083E2A2}" presName="hierChild4" presStyleCnt="0"/>
      <dgm:spPr/>
    </dgm:pt>
    <dgm:pt modelId="{A391A9C8-54B6-4CAA-A692-158F54761238}" type="pres">
      <dgm:prSet presAssocID="{A342E33F-828D-470F-85BE-766AA083E2A2}" presName="hierChild5" presStyleCnt="0"/>
      <dgm:spPr/>
    </dgm:pt>
    <dgm:pt modelId="{D207E287-BD40-4DF9-B445-32B5EB659BC4}" type="pres">
      <dgm:prSet presAssocID="{E1B5E0AB-AD60-4AB6-9264-8008F9339D15}" presName="hierChild3" presStyleCnt="0"/>
      <dgm:spPr/>
    </dgm:pt>
  </dgm:ptLst>
  <dgm:cxnLst>
    <dgm:cxn modelId="{8670C961-3B4E-4858-A48C-485E512B48D8}" srcId="{E1B5E0AB-AD60-4AB6-9264-8008F9339D15}" destId="{C4026959-5FF3-4781-AE27-7948A358A1E9}" srcOrd="0" destOrd="0" parTransId="{94130D22-228D-40FE-BB98-72B52D116621}" sibTransId="{5B19906B-B6E2-45A0-BB7D-DD3442CF36C2}"/>
    <dgm:cxn modelId="{93EB551D-195B-4147-9F82-C4DEE7068242}" type="presOf" srcId="{D1A6F99D-F166-4E8C-830F-A4A676A9931A}" destId="{93162084-BC65-4269-ADE4-DB57896ABE5F}" srcOrd="0" destOrd="0" presId="urn:microsoft.com/office/officeart/2008/layout/HalfCircleOrganizationChart"/>
    <dgm:cxn modelId="{BA786934-8698-4C4D-A664-CDA27EC93CDA}" type="presOf" srcId="{C4259798-7B5B-49DF-91D4-0925C592A316}" destId="{0D388D99-9519-48EE-930F-65E188142296}" srcOrd="0" destOrd="0" presId="urn:microsoft.com/office/officeart/2008/layout/HalfCircleOrganizationChart"/>
    <dgm:cxn modelId="{5FC5C2B4-94FA-41D4-B021-C0D4B29AA883}" type="presOf" srcId="{2C098F05-D64F-4CC0-870A-3178AA07E7B9}" destId="{06F6B099-EA4B-4160-B0F8-67BC05E0E538}" srcOrd="0" destOrd="0" presId="urn:microsoft.com/office/officeart/2008/layout/HalfCircleOrganizationChart"/>
    <dgm:cxn modelId="{71BA062B-D399-4FD0-AB47-147274893031}" type="presOf" srcId="{A7B3CF91-D5FF-4D6D-A58A-B5E98744536F}" destId="{E7AD73A8-BF57-49C9-A909-23CE79BA9997}" srcOrd="1" destOrd="0" presId="urn:microsoft.com/office/officeart/2008/layout/HalfCircleOrganizationChart"/>
    <dgm:cxn modelId="{C988D3AB-04ED-4BD9-9ED1-1A45A69A779B}" srcId="{E1B5E0AB-AD60-4AB6-9264-8008F9339D15}" destId="{46B34D6B-D581-46CC-9549-75AB11A16F4E}" srcOrd="2" destOrd="0" parTransId="{2C098F05-D64F-4CC0-870A-3178AA07E7B9}" sibTransId="{E394B50C-4201-46D0-B2C3-951DA6620CC9}"/>
    <dgm:cxn modelId="{7C35B503-28F8-4F8A-B444-B287F8634381}" type="presOf" srcId="{9BEC960A-6072-46D1-8E89-0204B709D82F}" destId="{309507A5-3CFA-42CE-A1A3-EA9F9E3C3945}" srcOrd="0" destOrd="0" presId="urn:microsoft.com/office/officeart/2008/layout/HalfCircleOrganizationChart"/>
    <dgm:cxn modelId="{16665D5A-AAC1-4BA5-B5D1-F21AC04F2792}" type="presOf" srcId="{190871F2-AB78-40FD-89E4-16563605FD6E}" destId="{9A92B442-43ED-40AC-8265-49233B459C87}" srcOrd="0" destOrd="0" presId="urn:microsoft.com/office/officeart/2008/layout/HalfCircleOrganizationChart"/>
    <dgm:cxn modelId="{D5D4BBEB-A153-4D9C-94D8-3342A4D4E588}" type="presOf" srcId="{AB077C51-906D-4125-A81B-96368F076CFB}" destId="{7BCFAA2F-E3C2-4DBA-A208-EC38940A6DE8}" srcOrd="0" destOrd="0" presId="urn:microsoft.com/office/officeart/2008/layout/HalfCircleOrganizationChart"/>
    <dgm:cxn modelId="{20549165-185E-4FE3-9192-43C7A5ED4C65}" type="presOf" srcId="{2AE5B8E3-A60F-42C3-9031-E14BF58BFC15}" destId="{E16F53E7-6D08-4BC1-821D-1B403E80A1E9}" srcOrd="0" destOrd="0" presId="urn:microsoft.com/office/officeart/2008/layout/HalfCircleOrganizationChart"/>
    <dgm:cxn modelId="{3817D0E5-BE0D-442E-8F5D-91D4598B2692}" type="presOf" srcId="{A342E33F-828D-470F-85BE-766AA083E2A2}" destId="{D2288D76-8B30-4362-9AF5-1F3CC7687EDE}" srcOrd="1" destOrd="0" presId="urn:microsoft.com/office/officeart/2008/layout/HalfCircleOrganizationChart"/>
    <dgm:cxn modelId="{458F4D8D-6DA7-4C3A-90EB-3DF991F947C8}" type="presOf" srcId="{9A268124-8FAD-42FD-8E06-43C658DAD36E}" destId="{3EE88EB9-C354-4605-867B-A20DCEEB200E}" srcOrd="0" destOrd="0" presId="urn:microsoft.com/office/officeart/2008/layout/HalfCircleOrganizationChart"/>
    <dgm:cxn modelId="{DC8AD373-3457-49D1-9D85-A79100D9C245}" type="presOf" srcId="{F4865028-2317-45C8-BB78-C8E127A6277A}" destId="{590A083B-8B1A-48DB-8640-F63E4D3EBDBC}" srcOrd="0" destOrd="0" presId="urn:microsoft.com/office/officeart/2008/layout/HalfCircleOrganizationChart"/>
    <dgm:cxn modelId="{901CD9C6-7F35-4015-ACDF-8B8731BC4EBC}" type="presOf" srcId="{080EA3A3-E79E-423C-B569-E99938C153AB}" destId="{8E78B749-E8B8-44A2-80AE-12A8E07D70C2}" srcOrd="0" destOrd="0" presId="urn:microsoft.com/office/officeart/2008/layout/HalfCircleOrganizationChart"/>
    <dgm:cxn modelId="{A34E358E-084F-4E1A-B8CF-E07C0B60863E}" type="presOf" srcId="{694ABE01-E125-41F7-A522-556AA46D5D04}" destId="{216B6336-6E64-42FF-B9F5-AB9CFBF695A4}" srcOrd="0" destOrd="0" presId="urn:microsoft.com/office/officeart/2008/layout/HalfCircleOrganizationChart"/>
    <dgm:cxn modelId="{A5261DB3-D3E8-4B32-9721-785627BA3069}" type="presOf" srcId="{DAEE7995-E0CF-4320-9469-483EB81434B8}" destId="{45332738-6866-472B-80E4-4361BA5603E1}" srcOrd="0" destOrd="0" presId="urn:microsoft.com/office/officeart/2008/layout/HalfCircleOrganizationChart"/>
    <dgm:cxn modelId="{449EB95A-EA27-471D-8105-675D57135A9C}" type="presOf" srcId="{D1A6F99D-F166-4E8C-830F-A4A676A9931A}" destId="{994F863F-E8A0-4C17-820E-27A10532810B}" srcOrd="1" destOrd="0" presId="urn:microsoft.com/office/officeart/2008/layout/HalfCircleOrganizationChart"/>
    <dgm:cxn modelId="{53955B56-E457-4190-8E6A-69276D4D7927}" type="presOf" srcId="{C4026959-5FF3-4781-AE27-7948A358A1E9}" destId="{2CA9D6CF-667A-49B9-AB44-6ED84B291FA7}" srcOrd="0" destOrd="0" presId="urn:microsoft.com/office/officeart/2008/layout/HalfCircleOrganizationChart"/>
    <dgm:cxn modelId="{2FC02C01-BAAB-4F86-8474-F622A58D0AAD}" type="presOf" srcId="{6350848D-55E1-4840-ADC6-3DF56ACA9AFC}" destId="{AAAD4C16-0114-4F63-9AC3-2B01CF6D51DD}" srcOrd="0" destOrd="0" presId="urn:microsoft.com/office/officeart/2008/layout/HalfCircleOrganizationChart"/>
    <dgm:cxn modelId="{7625E7A2-AA17-442E-9305-1DFEE84E42EE}" type="presOf" srcId="{2AE5B8E3-A60F-42C3-9031-E14BF58BFC15}" destId="{DA4D81B6-0B04-40BE-8FE7-1FF9B53AC446}" srcOrd="1" destOrd="0" presId="urn:microsoft.com/office/officeart/2008/layout/HalfCircleOrganizationChart"/>
    <dgm:cxn modelId="{F43CA98A-129F-47DC-B916-EC2930CC8B6F}" type="presOf" srcId="{9A268124-8FAD-42FD-8E06-43C658DAD36E}" destId="{93F032AC-8265-48AE-857E-8255FD57B08B}" srcOrd="1" destOrd="0" presId="urn:microsoft.com/office/officeart/2008/layout/HalfCircleOrganizationChart"/>
    <dgm:cxn modelId="{342EC60F-BA76-4BB5-8388-2BA1E66F6ACB}" srcId="{E1B5E0AB-AD60-4AB6-9264-8008F9339D15}" destId="{A342E33F-828D-470F-85BE-766AA083E2A2}" srcOrd="6" destOrd="0" parTransId="{AF599A78-B314-40A5-BE58-C846E257F498}" sibTransId="{92AE6F38-633A-424A-8C02-A7895EDC2129}"/>
    <dgm:cxn modelId="{AFFFCFCA-D296-464A-AEA3-DE4262FBAFE1}" type="presOf" srcId="{3F7DEB93-4DB4-4451-A783-A194CE1DD059}" destId="{6F19644F-26AD-4A9E-B4B5-DD490C1EA8AA}" srcOrd="0" destOrd="0" presId="urn:microsoft.com/office/officeart/2008/layout/HalfCircleOrganizationChart"/>
    <dgm:cxn modelId="{09FCBB37-67AE-45E9-8B0B-0684EC00ACAA}" srcId="{E1B5E0AB-AD60-4AB6-9264-8008F9339D15}" destId="{2AE5B8E3-A60F-42C3-9031-E14BF58BFC15}" srcOrd="3" destOrd="0" parTransId="{C4259798-7B5B-49DF-91D4-0925C592A316}" sibTransId="{0E70AD10-1EDB-461A-BC36-9E6BB6D11CCC}"/>
    <dgm:cxn modelId="{98336F15-24A6-4DB5-AAE1-862B28BCE516}" type="presOf" srcId="{190871F2-AB78-40FD-89E4-16563605FD6E}" destId="{1FF0CD3A-81A4-43CA-9062-4FB37E9D7743}" srcOrd="1" destOrd="0" presId="urn:microsoft.com/office/officeart/2008/layout/HalfCircleOrganizationChart"/>
    <dgm:cxn modelId="{0134B629-7E14-433F-A167-63F31838B9A6}" srcId="{2AE5B8E3-A60F-42C3-9031-E14BF58BFC15}" destId="{518D9984-C24A-49BD-B78A-506E63D58031}" srcOrd="1" destOrd="0" parTransId="{DAEE7995-E0CF-4320-9469-483EB81434B8}" sibTransId="{617D3AAF-8CB8-403A-B808-A641F3EE0257}"/>
    <dgm:cxn modelId="{CACAB25D-1130-4B42-9CCF-096D15C0BA18}" type="presOf" srcId="{3F7DEB93-4DB4-4451-A783-A194CE1DD059}" destId="{E861A982-580E-49D9-8E18-E7A7092A9D47}" srcOrd="1" destOrd="0" presId="urn:microsoft.com/office/officeart/2008/layout/HalfCircleOrganizationChart"/>
    <dgm:cxn modelId="{37199ECA-CEB8-41F3-8759-3EFE0F060B86}" type="presOf" srcId="{E1B5E0AB-AD60-4AB6-9264-8008F9339D15}" destId="{8F91D1D1-C793-4595-8861-90DB93A1C4B7}" srcOrd="0" destOrd="0" presId="urn:microsoft.com/office/officeart/2008/layout/HalfCircleOrganizationChart"/>
    <dgm:cxn modelId="{CF8E1B02-3787-4082-8285-71D3DD614797}" type="presOf" srcId="{B4BF9500-9B7E-4AB7-8F99-3E4B6E75C3EB}" destId="{18913BD6-EE05-4A6B-80B6-0FA1478150F6}" srcOrd="0" destOrd="0" presId="urn:microsoft.com/office/officeart/2008/layout/HalfCircleOrganizationChart"/>
    <dgm:cxn modelId="{34D38446-99A8-40F3-8DDA-E8F38C4B0AD1}" type="presOf" srcId="{A342E33F-828D-470F-85BE-766AA083E2A2}" destId="{6BB5604B-992D-4EE0-A74A-4A69D113E300}" srcOrd="0" destOrd="0" presId="urn:microsoft.com/office/officeart/2008/layout/HalfCircleOrganizationChart"/>
    <dgm:cxn modelId="{183A1489-3100-4817-84FE-85997955D380}" srcId="{72B24891-8950-4304-9F49-C1E839AF7537}" destId="{E1B5E0AB-AD60-4AB6-9264-8008F9339D15}" srcOrd="0" destOrd="0" parTransId="{5454E456-E6BA-4971-8981-1C2BBD8B367D}" sibTransId="{DFF9106D-8B33-42AA-BE20-FEBB25E8BEC6}"/>
    <dgm:cxn modelId="{5FBCCE3A-701B-43AF-8268-87FEACF6EBC8}" type="presOf" srcId="{58B49A25-0A2B-4D6C-AA58-339C9C03A280}" destId="{AE97E6E7-5F4B-4292-AF6B-9E1642522AD8}" srcOrd="0" destOrd="0" presId="urn:microsoft.com/office/officeart/2008/layout/HalfCircleOrganizationChart"/>
    <dgm:cxn modelId="{89232187-F914-4257-9CC3-16C4E5593CD4}" type="presOf" srcId="{5802D82B-B12D-45CF-9B3F-CA4CFE7DFE96}" destId="{8F042EFC-1CD9-40EB-B57A-25CD37D53451}" srcOrd="0" destOrd="0" presId="urn:microsoft.com/office/officeart/2008/layout/HalfCircleOrganizationChart"/>
    <dgm:cxn modelId="{0A4BC22E-485F-4509-BE75-F6A47DAE3631}" srcId="{E1B5E0AB-AD60-4AB6-9264-8008F9339D15}" destId="{A7B3CF91-D5FF-4D6D-A58A-B5E98744536F}" srcOrd="4" destOrd="0" parTransId="{2E211A0B-29A4-4CED-951A-6E214B6492AE}" sibTransId="{F839EA56-D39A-4D9B-9693-51E6EE551F47}"/>
    <dgm:cxn modelId="{DAC10C95-FE11-42A8-A1AE-5BFFCD78AAF7}" type="presOf" srcId="{0E83567D-A501-440E-892B-2AA970719E8C}" destId="{9C94E929-0717-45DF-9F70-3EF5371778E1}" srcOrd="0" destOrd="0" presId="urn:microsoft.com/office/officeart/2008/layout/HalfCircleOrganizationChart"/>
    <dgm:cxn modelId="{C8BDCCD4-AADB-40B7-A27F-3CC527DCFBDB}" srcId="{2AE5B8E3-A60F-42C3-9031-E14BF58BFC15}" destId="{9A268124-8FAD-42FD-8E06-43C658DAD36E}" srcOrd="3" destOrd="0" parTransId="{8C5F8277-BFD7-480A-81A3-027299512C22}" sibTransId="{B94084CD-A7D9-4222-9988-019EB463FDC1}"/>
    <dgm:cxn modelId="{8E988B5A-9A35-4C8A-92BC-02D1C5F704D1}" type="presOf" srcId="{5802D82B-B12D-45CF-9B3F-CA4CFE7DFE96}" destId="{912C0255-9E24-44C7-9260-2B58691E2B80}" srcOrd="1" destOrd="0" presId="urn:microsoft.com/office/officeart/2008/layout/HalfCircleOrganizationChart"/>
    <dgm:cxn modelId="{429178EA-B32D-4848-8BEE-1B795DBBAE5B}" type="presOf" srcId="{F346B0FD-E236-4009-B428-306502164FDE}" destId="{E28D1E59-7EED-46BA-83E6-8D5526CFD403}" srcOrd="0" destOrd="0" presId="urn:microsoft.com/office/officeart/2008/layout/HalfCircleOrganizationChart"/>
    <dgm:cxn modelId="{152B4339-8EB2-44E2-956C-94B271FC8473}" type="presOf" srcId="{AB077C51-906D-4125-A81B-96368F076CFB}" destId="{364D77C8-57EC-4473-98D9-63B5C1AF528E}" srcOrd="1" destOrd="0" presId="urn:microsoft.com/office/officeart/2008/layout/HalfCircleOrganizationChart"/>
    <dgm:cxn modelId="{844F575A-0899-425D-B2C0-B3E81DC189E0}" type="presOf" srcId="{518D9984-C24A-49BD-B78A-506E63D58031}" destId="{646FE62F-9FBE-48BD-A4F7-AC8DA3F93F89}" srcOrd="1" destOrd="0" presId="urn:microsoft.com/office/officeart/2008/layout/HalfCircleOrganizationChart"/>
    <dgm:cxn modelId="{C69E1734-C1D1-48AF-A913-CF158F2C07BC}" type="presOf" srcId="{46B34D6B-D581-46CC-9549-75AB11A16F4E}" destId="{A5464546-DBC5-4C09-A05A-59B1689329B1}" srcOrd="1" destOrd="0" presId="urn:microsoft.com/office/officeart/2008/layout/HalfCircleOrganizationChart"/>
    <dgm:cxn modelId="{12437FBB-7903-4519-9813-B889F25FAC51}" type="presOf" srcId="{E1B5E0AB-AD60-4AB6-9264-8008F9339D15}" destId="{271223AA-7DFB-44C5-8F7D-4547722E7E91}" srcOrd="1" destOrd="0" presId="urn:microsoft.com/office/officeart/2008/layout/HalfCircleOrganizationChart"/>
    <dgm:cxn modelId="{B2F84811-DFCE-474E-93FF-857EB1483DCB}" type="presOf" srcId="{B54B6B8A-1D5F-4921-9B4A-48B324826E13}" destId="{0AB04081-C966-420B-B874-EA838B2B6DF3}" srcOrd="1" destOrd="0" presId="urn:microsoft.com/office/officeart/2008/layout/HalfCircleOrganizationChart"/>
    <dgm:cxn modelId="{5FFE937A-038C-4744-9A04-EC29A9872924}" type="presOf" srcId="{0E83567D-A501-440E-892B-2AA970719E8C}" destId="{538D88BE-67A6-45D5-9DC6-152F624A33A9}" srcOrd="1" destOrd="0" presId="urn:microsoft.com/office/officeart/2008/layout/HalfCircleOrganizationChart"/>
    <dgm:cxn modelId="{6980F05C-5AFF-4DCA-8087-6745EA6ED7FD}" srcId="{46B34D6B-D581-46CC-9549-75AB11A16F4E}" destId="{B54B6B8A-1D5F-4921-9B4A-48B324826E13}" srcOrd="0" destOrd="0" parTransId="{694ABE01-E125-41F7-A522-556AA46D5D04}" sibTransId="{5D4F1C08-8124-462E-87F9-AA36E1866D8C}"/>
    <dgm:cxn modelId="{8518866A-5FC2-4DD2-834D-7A7EA1E99AC0}" type="presOf" srcId="{F346B0FD-E236-4009-B428-306502164FDE}" destId="{FE0607FB-AB90-45C2-9465-BE019E544BD5}" srcOrd="1" destOrd="0" presId="urn:microsoft.com/office/officeart/2008/layout/HalfCircleOrganizationChart"/>
    <dgm:cxn modelId="{EF754756-92B4-46BE-BE2E-8FEB7B43AE5C}" srcId="{46B34D6B-D581-46CC-9549-75AB11A16F4E}" destId="{F346B0FD-E236-4009-B428-306502164FDE}" srcOrd="2" destOrd="0" parTransId="{6350848D-55E1-4840-ADC6-3DF56ACA9AFC}" sibTransId="{9CC68C25-08D3-43B6-9157-9B3383DCC354}"/>
    <dgm:cxn modelId="{C2D3135D-0A63-44BC-BDA8-8B59307A6B4E}" type="presOf" srcId="{C4026959-5FF3-4781-AE27-7948A358A1E9}" destId="{A5D06794-CC7C-4DF3-BEB7-EBF4D23A7B55}" srcOrd="1" destOrd="0" presId="urn:microsoft.com/office/officeart/2008/layout/HalfCircleOrganizationChart"/>
    <dgm:cxn modelId="{486AE178-DE9C-4F62-BCFA-7276CAFD1274}" srcId="{2AE5B8E3-A60F-42C3-9031-E14BF58BFC15}" destId="{190871F2-AB78-40FD-89E4-16563605FD6E}" srcOrd="0" destOrd="0" parTransId="{9BEC960A-6072-46D1-8E89-0204B709D82F}" sibTransId="{C27E9E78-594A-4FD0-99B5-F50285880F21}"/>
    <dgm:cxn modelId="{15BDCEB0-31B2-4200-AEA8-A77AAD90963D}" srcId="{46B34D6B-D581-46CC-9549-75AB11A16F4E}" destId="{5802D82B-B12D-45CF-9B3F-CA4CFE7DFE96}" srcOrd="1" destOrd="0" parTransId="{F4865028-2317-45C8-BB78-C8E127A6277A}" sibTransId="{C9449888-CEE8-4E0F-9668-A89FA8AB90A4}"/>
    <dgm:cxn modelId="{D99BF43C-3F23-4A33-90BA-CCDA6645E858}" srcId="{E1B5E0AB-AD60-4AB6-9264-8008F9339D15}" destId="{AB077C51-906D-4125-A81B-96368F076CFB}" srcOrd="1" destOrd="0" parTransId="{EF977116-A820-4227-A857-DB235CA5D7F3}" sibTransId="{9510022B-3CB6-42C2-AA42-64365D7E1B5E}"/>
    <dgm:cxn modelId="{7A16E799-3EB5-4B1B-9EAE-B1AA4235E15A}" type="presOf" srcId="{EF977116-A820-4227-A857-DB235CA5D7F3}" destId="{A685177B-E33F-4376-911E-CDFE2BCF5D34}" srcOrd="0" destOrd="0" presId="urn:microsoft.com/office/officeart/2008/layout/HalfCircleOrganizationChart"/>
    <dgm:cxn modelId="{88797774-CC4E-40EB-AE58-642047DC56F4}" srcId="{2AE5B8E3-A60F-42C3-9031-E14BF58BFC15}" destId="{3F7DEB93-4DB4-4451-A783-A194CE1DD059}" srcOrd="2" destOrd="0" parTransId="{58B49A25-0A2B-4D6C-AA58-339C9C03A280}" sibTransId="{DC4DDD6B-27B2-4DCE-A9D9-24C3A9686C8F}"/>
    <dgm:cxn modelId="{D5F0C284-7FF3-4F77-9010-82230AD356AA}" srcId="{E1B5E0AB-AD60-4AB6-9264-8008F9339D15}" destId="{0E83567D-A501-440E-892B-2AA970719E8C}" srcOrd="5" destOrd="0" parTransId="{B4BF9500-9B7E-4AB7-8F99-3E4B6E75C3EB}" sibTransId="{3C2F0520-0B14-4407-ACE2-0901394FD08D}"/>
    <dgm:cxn modelId="{5CE65A4E-2F5A-42A2-B53D-53C30F95A03D}" type="presOf" srcId="{8C5F8277-BFD7-480A-81A3-027299512C22}" destId="{DADC26BF-1896-428A-9708-69E1873F9B8B}" srcOrd="0" destOrd="0" presId="urn:microsoft.com/office/officeart/2008/layout/HalfCircleOrganizationChart"/>
    <dgm:cxn modelId="{299B2919-3852-4844-89AB-0D78DBB6D21B}" type="presOf" srcId="{72B24891-8950-4304-9F49-C1E839AF7537}" destId="{4ED47CB3-BDFD-4768-9FF8-B214F5041BFB}" srcOrd="0" destOrd="0" presId="urn:microsoft.com/office/officeart/2008/layout/HalfCircleOrganizationChart"/>
    <dgm:cxn modelId="{DF51410C-2A5E-4F6D-9D46-5B393AC320FB}" type="presOf" srcId="{2E211A0B-29A4-4CED-951A-6E214B6492AE}" destId="{CE0000C8-4F75-4DB8-9B88-C0421E8F30E4}" srcOrd="0" destOrd="0" presId="urn:microsoft.com/office/officeart/2008/layout/HalfCircleOrganizationChart"/>
    <dgm:cxn modelId="{9D9684F0-2DE0-47AF-A5FD-D416C321CC97}" type="presOf" srcId="{94130D22-228D-40FE-BB98-72B52D116621}" destId="{F0497E47-B7AE-4A6C-81D4-CA5539D9D275}" srcOrd="0" destOrd="0" presId="urn:microsoft.com/office/officeart/2008/layout/HalfCircleOrganizationChart"/>
    <dgm:cxn modelId="{B3B07E93-9D04-4FD4-97E5-D7046693C54F}" type="presOf" srcId="{518D9984-C24A-49BD-B78A-506E63D58031}" destId="{22D4432F-E49D-42E3-8933-C7C62125F797}" srcOrd="0" destOrd="0" presId="urn:microsoft.com/office/officeart/2008/layout/HalfCircleOrganizationChart"/>
    <dgm:cxn modelId="{EB612622-6930-44EC-A066-B5FD80483529}" type="presOf" srcId="{AF599A78-B314-40A5-BE58-C846E257F498}" destId="{4F82275D-81C1-492A-9C6D-6D7A98A0DEFB}" srcOrd="0" destOrd="0" presId="urn:microsoft.com/office/officeart/2008/layout/HalfCircleOrganizationChart"/>
    <dgm:cxn modelId="{A87E509B-E013-450A-831C-442ADFDAEDBB}" type="presOf" srcId="{46B34D6B-D581-46CC-9549-75AB11A16F4E}" destId="{5E182C85-BA11-45B2-A0EE-2C74D303652C}" srcOrd="0" destOrd="0" presId="urn:microsoft.com/office/officeart/2008/layout/HalfCircleOrganizationChart"/>
    <dgm:cxn modelId="{C8DCCB6D-D5BC-4BAC-AE75-F70B05080284}" srcId="{46B34D6B-D581-46CC-9549-75AB11A16F4E}" destId="{D1A6F99D-F166-4E8C-830F-A4A676A9931A}" srcOrd="3" destOrd="0" parTransId="{080EA3A3-E79E-423C-B569-E99938C153AB}" sibTransId="{B4CBA3E8-7EC7-440A-A67A-AD467C0DB8D8}"/>
    <dgm:cxn modelId="{B552F86E-5599-4F82-8332-9268761FE85D}" type="presOf" srcId="{A7B3CF91-D5FF-4D6D-A58A-B5E98744536F}" destId="{590D7ACE-D78E-4334-942B-1D8381D1B319}" srcOrd="0" destOrd="0" presId="urn:microsoft.com/office/officeart/2008/layout/HalfCircleOrganizationChart"/>
    <dgm:cxn modelId="{FBAE7096-59E4-4945-B0C8-6F813C431644}" type="presOf" srcId="{B54B6B8A-1D5F-4921-9B4A-48B324826E13}" destId="{6B890BBB-9FC2-4A92-B738-4D1DAA449EBD}" srcOrd="0" destOrd="0" presId="urn:microsoft.com/office/officeart/2008/layout/HalfCircleOrganizationChart"/>
    <dgm:cxn modelId="{C85EFA74-2F1A-4D8B-AC58-03707522D555}" type="presParOf" srcId="{4ED47CB3-BDFD-4768-9FF8-B214F5041BFB}" destId="{C36033F6-AE1B-49E8-BCEC-7E021B20C478}" srcOrd="0" destOrd="0" presId="urn:microsoft.com/office/officeart/2008/layout/HalfCircleOrganizationChart"/>
    <dgm:cxn modelId="{C9A6FF7B-3D57-4A6B-964F-B8596CBBF965}" type="presParOf" srcId="{C36033F6-AE1B-49E8-BCEC-7E021B20C478}" destId="{45F12CA6-EE81-4EBB-82EE-C1DF7EEA405D}" srcOrd="0" destOrd="0" presId="urn:microsoft.com/office/officeart/2008/layout/HalfCircleOrganizationChart"/>
    <dgm:cxn modelId="{28FD2F35-83DE-4465-8567-56939521D1E4}" type="presParOf" srcId="{45F12CA6-EE81-4EBB-82EE-C1DF7EEA405D}" destId="{8F91D1D1-C793-4595-8861-90DB93A1C4B7}" srcOrd="0" destOrd="0" presId="urn:microsoft.com/office/officeart/2008/layout/HalfCircleOrganizationChart"/>
    <dgm:cxn modelId="{F9872D4C-A8C1-4678-9CAE-9B32E8A80334}" type="presParOf" srcId="{45F12CA6-EE81-4EBB-82EE-C1DF7EEA405D}" destId="{744971B2-8262-4245-BA52-57A4836472C3}" srcOrd="1" destOrd="0" presId="urn:microsoft.com/office/officeart/2008/layout/HalfCircleOrganizationChart"/>
    <dgm:cxn modelId="{DC7CFAC8-6F9B-4943-95A8-6A7D2476ADAD}" type="presParOf" srcId="{45F12CA6-EE81-4EBB-82EE-C1DF7EEA405D}" destId="{CCE3C263-3CDD-48FC-89AD-CB8CF1C19DB1}" srcOrd="2" destOrd="0" presId="urn:microsoft.com/office/officeart/2008/layout/HalfCircleOrganizationChart"/>
    <dgm:cxn modelId="{022C0C85-EE41-4615-8038-31ACEBFCFA80}" type="presParOf" srcId="{45F12CA6-EE81-4EBB-82EE-C1DF7EEA405D}" destId="{271223AA-7DFB-44C5-8F7D-4547722E7E91}" srcOrd="3" destOrd="0" presId="urn:microsoft.com/office/officeart/2008/layout/HalfCircleOrganizationChart"/>
    <dgm:cxn modelId="{48B65C84-F394-49D3-A715-458DB79EF7B7}" type="presParOf" srcId="{C36033F6-AE1B-49E8-BCEC-7E021B20C478}" destId="{520EF750-14BF-429F-A73C-C8C673C26E94}" srcOrd="1" destOrd="0" presId="urn:microsoft.com/office/officeart/2008/layout/HalfCircleOrganizationChart"/>
    <dgm:cxn modelId="{4C667391-3408-4C5C-A308-5B3B6CF1A36D}" type="presParOf" srcId="{520EF750-14BF-429F-A73C-C8C673C26E94}" destId="{F0497E47-B7AE-4A6C-81D4-CA5539D9D275}" srcOrd="0" destOrd="0" presId="urn:microsoft.com/office/officeart/2008/layout/HalfCircleOrganizationChart"/>
    <dgm:cxn modelId="{7BD4185E-7D2A-4D00-A505-316798454BC6}" type="presParOf" srcId="{520EF750-14BF-429F-A73C-C8C673C26E94}" destId="{C0842061-F373-46ED-AE02-1F37161EFF46}" srcOrd="1" destOrd="0" presId="urn:microsoft.com/office/officeart/2008/layout/HalfCircleOrganizationChart"/>
    <dgm:cxn modelId="{8AFA4290-50DA-4B64-AB7D-46121D623849}" type="presParOf" srcId="{C0842061-F373-46ED-AE02-1F37161EFF46}" destId="{66F0A0EF-9C36-40CF-953F-EBFCEE4AF7C2}" srcOrd="0" destOrd="0" presId="urn:microsoft.com/office/officeart/2008/layout/HalfCircleOrganizationChart"/>
    <dgm:cxn modelId="{A089D733-27A3-413D-85CA-493285B026AC}" type="presParOf" srcId="{66F0A0EF-9C36-40CF-953F-EBFCEE4AF7C2}" destId="{2CA9D6CF-667A-49B9-AB44-6ED84B291FA7}" srcOrd="0" destOrd="0" presId="urn:microsoft.com/office/officeart/2008/layout/HalfCircleOrganizationChart"/>
    <dgm:cxn modelId="{1FBAE6B5-CC30-401F-B972-CA5741B30864}" type="presParOf" srcId="{66F0A0EF-9C36-40CF-953F-EBFCEE4AF7C2}" destId="{6C30235E-B4DA-4B6D-8371-D38B9F9288CA}" srcOrd="1" destOrd="0" presId="urn:microsoft.com/office/officeart/2008/layout/HalfCircleOrganizationChart"/>
    <dgm:cxn modelId="{2300F7CD-83F9-4566-933B-36EDF1C01711}" type="presParOf" srcId="{66F0A0EF-9C36-40CF-953F-EBFCEE4AF7C2}" destId="{F622A142-8C59-4EC7-93CE-A6994AC8510D}" srcOrd="2" destOrd="0" presId="urn:microsoft.com/office/officeart/2008/layout/HalfCircleOrganizationChart"/>
    <dgm:cxn modelId="{FF394579-1CD4-465C-94EE-A17E52FD4A8E}" type="presParOf" srcId="{66F0A0EF-9C36-40CF-953F-EBFCEE4AF7C2}" destId="{A5D06794-CC7C-4DF3-BEB7-EBF4D23A7B55}" srcOrd="3" destOrd="0" presId="urn:microsoft.com/office/officeart/2008/layout/HalfCircleOrganizationChart"/>
    <dgm:cxn modelId="{29AC40F5-31C4-4C0E-A2E3-3949FA1B7375}" type="presParOf" srcId="{C0842061-F373-46ED-AE02-1F37161EFF46}" destId="{E6B749A2-0321-476E-AE0B-EF35B5364CCB}" srcOrd="1" destOrd="0" presId="urn:microsoft.com/office/officeart/2008/layout/HalfCircleOrganizationChart"/>
    <dgm:cxn modelId="{1EC9193D-A9A1-4CD9-BC64-4ED8C5FE1B9C}" type="presParOf" srcId="{C0842061-F373-46ED-AE02-1F37161EFF46}" destId="{49F27FF2-FD28-4198-958F-4B9E29379B5F}" srcOrd="2" destOrd="0" presId="urn:microsoft.com/office/officeart/2008/layout/HalfCircleOrganizationChart"/>
    <dgm:cxn modelId="{88576951-E08F-4578-968D-633C07E349BD}" type="presParOf" srcId="{520EF750-14BF-429F-A73C-C8C673C26E94}" destId="{A685177B-E33F-4376-911E-CDFE2BCF5D34}" srcOrd="2" destOrd="0" presId="urn:microsoft.com/office/officeart/2008/layout/HalfCircleOrganizationChart"/>
    <dgm:cxn modelId="{0D8E04B9-30B6-48D6-9372-280A619D649B}" type="presParOf" srcId="{520EF750-14BF-429F-A73C-C8C673C26E94}" destId="{9872DEBD-7F8B-4B2C-906C-D2FF0A710314}" srcOrd="3" destOrd="0" presId="urn:microsoft.com/office/officeart/2008/layout/HalfCircleOrganizationChart"/>
    <dgm:cxn modelId="{38C9E6C4-00A4-479B-BFA8-52341621E4F9}" type="presParOf" srcId="{9872DEBD-7F8B-4B2C-906C-D2FF0A710314}" destId="{6589A0EF-E0D8-4246-9FA5-6C4BA275D54A}" srcOrd="0" destOrd="0" presId="urn:microsoft.com/office/officeart/2008/layout/HalfCircleOrganizationChart"/>
    <dgm:cxn modelId="{D69717B2-7C1F-489D-A192-9E07093A7CBF}" type="presParOf" srcId="{6589A0EF-E0D8-4246-9FA5-6C4BA275D54A}" destId="{7BCFAA2F-E3C2-4DBA-A208-EC38940A6DE8}" srcOrd="0" destOrd="0" presId="urn:microsoft.com/office/officeart/2008/layout/HalfCircleOrganizationChart"/>
    <dgm:cxn modelId="{ED9565BD-B2E2-47D9-ACB3-C000F167D344}" type="presParOf" srcId="{6589A0EF-E0D8-4246-9FA5-6C4BA275D54A}" destId="{6DF06876-8476-4847-9293-0E482C683623}" srcOrd="1" destOrd="0" presId="urn:microsoft.com/office/officeart/2008/layout/HalfCircleOrganizationChart"/>
    <dgm:cxn modelId="{3C14EC93-DA24-43F4-80E3-A385875568C8}" type="presParOf" srcId="{6589A0EF-E0D8-4246-9FA5-6C4BA275D54A}" destId="{DB2B3323-9A52-4813-80C9-88FD84F1BFCA}" srcOrd="2" destOrd="0" presId="urn:microsoft.com/office/officeart/2008/layout/HalfCircleOrganizationChart"/>
    <dgm:cxn modelId="{D1C0250F-73EC-4E21-8E34-D061779CBB65}" type="presParOf" srcId="{6589A0EF-E0D8-4246-9FA5-6C4BA275D54A}" destId="{364D77C8-57EC-4473-98D9-63B5C1AF528E}" srcOrd="3" destOrd="0" presId="urn:microsoft.com/office/officeart/2008/layout/HalfCircleOrganizationChart"/>
    <dgm:cxn modelId="{ECF14A3A-9E6B-4093-AA2A-D42E5C05A799}" type="presParOf" srcId="{9872DEBD-7F8B-4B2C-906C-D2FF0A710314}" destId="{E09E33A8-9E7F-45D9-B70E-FEB27572855A}" srcOrd="1" destOrd="0" presId="urn:microsoft.com/office/officeart/2008/layout/HalfCircleOrganizationChart"/>
    <dgm:cxn modelId="{49A03F16-FA23-45CA-B9CF-1782B63CE8DB}" type="presParOf" srcId="{9872DEBD-7F8B-4B2C-906C-D2FF0A710314}" destId="{FA0FF4AC-C96D-4228-9507-A536B044C8DF}" srcOrd="2" destOrd="0" presId="urn:microsoft.com/office/officeart/2008/layout/HalfCircleOrganizationChart"/>
    <dgm:cxn modelId="{0FD21D66-724A-4959-8E29-29B753153FFC}" type="presParOf" srcId="{520EF750-14BF-429F-A73C-C8C673C26E94}" destId="{06F6B099-EA4B-4160-B0F8-67BC05E0E538}" srcOrd="4" destOrd="0" presId="urn:microsoft.com/office/officeart/2008/layout/HalfCircleOrganizationChart"/>
    <dgm:cxn modelId="{285DB53D-5E51-42FA-98B0-495D0225EBC9}" type="presParOf" srcId="{520EF750-14BF-429F-A73C-C8C673C26E94}" destId="{02AA316D-06E6-4BC8-A6ED-B7DEB60D40ED}" srcOrd="5" destOrd="0" presId="urn:microsoft.com/office/officeart/2008/layout/HalfCircleOrganizationChart"/>
    <dgm:cxn modelId="{5BD9EE68-245E-4FA3-9589-43D3F25C9B50}" type="presParOf" srcId="{02AA316D-06E6-4BC8-A6ED-B7DEB60D40ED}" destId="{55667901-392F-4CEB-B2F1-54B052B4E773}" srcOrd="0" destOrd="0" presId="urn:microsoft.com/office/officeart/2008/layout/HalfCircleOrganizationChart"/>
    <dgm:cxn modelId="{48FEBE52-B4DC-471D-8750-5D14FDDC300C}" type="presParOf" srcId="{55667901-392F-4CEB-B2F1-54B052B4E773}" destId="{5E182C85-BA11-45B2-A0EE-2C74D303652C}" srcOrd="0" destOrd="0" presId="urn:microsoft.com/office/officeart/2008/layout/HalfCircleOrganizationChart"/>
    <dgm:cxn modelId="{6F1E79EB-AAEE-47CA-B489-27BC4D4BF5FF}" type="presParOf" srcId="{55667901-392F-4CEB-B2F1-54B052B4E773}" destId="{8A13E63E-C7C1-435E-967E-D84DB179A3F7}" srcOrd="1" destOrd="0" presId="urn:microsoft.com/office/officeart/2008/layout/HalfCircleOrganizationChart"/>
    <dgm:cxn modelId="{9F728E02-E889-4ED5-801D-FF2AD9DC01C8}" type="presParOf" srcId="{55667901-392F-4CEB-B2F1-54B052B4E773}" destId="{C3DA2C08-DB6F-4A9B-A1F2-5877CAF3A680}" srcOrd="2" destOrd="0" presId="urn:microsoft.com/office/officeart/2008/layout/HalfCircleOrganizationChart"/>
    <dgm:cxn modelId="{D9F03930-E459-4A6A-9B60-D8A2FD077D55}" type="presParOf" srcId="{55667901-392F-4CEB-B2F1-54B052B4E773}" destId="{A5464546-DBC5-4C09-A05A-59B1689329B1}" srcOrd="3" destOrd="0" presId="urn:microsoft.com/office/officeart/2008/layout/HalfCircleOrganizationChart"/>
    <dgm:cxn modelId="{117CF66B-4867-49F9-BCAF-843E34E212F9}" type="presParOf" srcId="{02AA316D-06E6-4BC8-A6ED-B7DEB60D40ED}" destId="{805B1140-472F-42D6-B35A-7F533A34A18A}" srcOrd="1" destOrd="0" presId="urn:microsoft.com/office/officeart/2008/layout/HalfCircleOrganizationChart"/>
    <dgm:cxn modelId="{4207BFE1-F8CB-4186-AE34-94D29437B1CB}" type="presParOf" srcId="{805B1140-472F-42D6-B35A-7F533A34A18A}" destId="{216B6336-6E64-42FF-B9F5-AB9CFBF695A4}" srcOrd="0" destOrd="0" presId="urn:microsoft.com/office/officeart/2008/layout/HalfCircleOrganizationChart"/>
    <dgm:cxn modelId="{8FC0F961-DB36-4CB1-BC6D-3F204930428D}" type="presParOf" srcId="{805B1140-472F-42D6-B35A-7F533A34A18A}" destId="{0FD2408D-8397-45FC-82D6-69B97FA8417D}" srcOrd="1" destOrd="0" presId="urn:microsoft.com/office/officeart/2008/layout/HalfCircleOrganizationChart"/>
    <dgm:cxn modelId="{BC04E4DA-7091-418B-A389-B2C4F74BBDF6}" type="presParOf" srcId="{0FD2408D-8397-45FC-82D6-69B97FA8417D}" destId="{DCDD2B89-1540-4B3A-BD34-21691BF6880D}" srcOrd="0" destOrd="0" presId="urn:microsoft.com/office/officeart/2008/layout/HalfCircleOrganizationChart"/>
    <dgm:cxn modelId="{89464C35-A9B9-4D8B-B37F-505BC2977032}" type="presParOf" srcId="{DCDD2B89-1540-4B3A-BD34-21691BF6880D}" destId="{6B890BBB-9FC2-4A92-B738-4D1DAA449EBD}" srcOrd="0" destOrd="0" presId="urn:microsoft.com/office/officeart/2008/layout/HalfCircleOrganizationChart"/>
    <dgm:cxn modelId="{8283E634-A65B-4306-9EA7-761579FD6604}" type="presParOf" srcId="{DCDD2B89-1540-4B3A-BD34-21691BF6880D}" destId="{A326E9FA-99E0-434E-AC0F-3A32C14E752F}" srcOrd="1" destOrd="0" presId="urn:microsoft.com/office/officeart/2008/layout/HalfCircleOrganizationChart"/>
    <dgm:cxn modelId="{BF422ADD-4E87-477C-B254-FD5B7473B45E}" type="presParOf" srcId="{DCDD2B89-1540-4B3A-BD34-21691BF6880D}" destId="{CBD482AC-4FC8-4664-B2B5-DFE40BF12010}" srcOrd="2" destOrd="0" presId="urn:microsoft.com/office/officeart/2008/layout/HalfCircleOrganizationChart"/>
    <dgm:cxn modelId="{7B9E297C-149D-4CB8-B1A4-479EE3375782}" type="presParOf" srcId="{DCDD2B89-1540-4B3A-BD34-21691BF6880D}" destId="{0AB04081-C966-420B-B874-EA838B2B6DF3}" srcOrd="3" destOrd="0" presId="urn:microsoft.com/office/officeart/2008/layout/HalfCircleOrganizationChart"/>
    <dgm:cxn modelId="{D3B7EB94-7FA9-485D-B644-E8D8463B9725}" type="presParOf" srcId="{0FD2408D-8397-45FC-82D6-69B97FA8417D}" destId="{6BD9975D-AD1E-4913-9B87-2797770D5A0F}" srcOrd="1" destOrd="0" presId="urn:microsoft.com/office/officeart/2008/layout/HalfCircleOrganizationChart"/>
    <dgm:cxn modelId="{BBFDE435-49C9-48B8-876E-9CE44048963D}" type="presParOf" srcId="{0FD2408D-8397-45FC-82D6-69B97FA8417D}" destId="{D1F788AE-71F4-4210-9765-5214B0817CAB}" srcOrd="2" destOrd="0" presId="urn:microsoft.com/office/officeart/2008/layout/HalfCircleOrganizationChart"/>
    <dgm:cxn modelId="{E1CF0EFC-A2A1-424E-B6A8-6F6B94FC26CA}" type="presParOf" srcId="{805B1140-472F-42D6-B35A-7F533A34A18A}" destId="{590A083B-8B1A-48DB-8640-F63E4D3EBDBC}" srcOrd="2" destOrd="0" presId="urn:microsoft.com/office/officeart/2008/layout/HalfCircleOrganizationChart"/>
    <dgm:cxn modelId="{F751AF8A-1CFF-4D21-A7EE-54AA1549456A}" type="presParOf" srcId="{805B1140-472F-42D6-B35A-7F533A34A18A}" destId="{004A0E2E-4922-4321-9511-9C3FB28DC2FD}" srcOrd="3" destOrd="0" presId="urn:microsoft.com/office/officeart/2008/layout/HalfCircleOrganizationChart"/>
    <dgm:cxn modelId="{B88E4CC5-F011-467F-9F9D-FB54F6BD8769}" type="presParOf" srcId="{004A0E2E-4922-4321-9511-9C3FB28DC2FD}" destId="{B925B2E5-3262-442B-BEF6-D4560BCFD42C}" srcOrd="0" destOrd="0" presId="urn:microsoft.com/office/officeart/2008/layout/HalfCircleOrganizationChart"/>
    <dgm:cxn modelId="{9C8C6833-BEFF-4A3C-A1EA-F848CFB10030}" type="presParOf" srcId="{B925B2E5-3262-442B-BEF6-D4560BCFD42C}" destId="{8F042EFC-1CD9-40EB-B57A-25CD37D53451}" srcOrd="0" destOrd="0" presId="urn:microsoft.com/office/officeart/2008/layout/HalfCircleOrganizationChart"/>
    <dgm:cxn modelId="{E07C6400-3C7D-4B3C-A36E-1484D9BA1736}" type="presParOf" srcId="{B925B2E5-3262-442B-BEF6-D4560BCFD42C}" destId="{38BEEF7C-D2C4-43A8-8A1B-7CC0C978B877}" srcOrd="1" destOrd="0" presId="urn:microsoft.com/office/officeart/2008/layout/HalfCircleOrganizationChart"/>
    <dgm:cxn modelId="{8F6FD499-86C3-40E8-8068-624607E9117D}" type="presParOf" srcId="{B925B2E5-3262-442B-BEF6-D4560BCFD42C}" destId="{027043E4-BD92-470F-95F6-84EC6434B041}" srcOrd="2" destOrd="0" presId="urn:microsoft.com/office/officeart/2008/layout/HalfCircleOrganizationChart"/>
    <dgm:cxn modelId="{3E61F47C-C94F-430B-AB4C-9284086E9304}" type="presParOf" srcId="{B925B2E5-3262-442B-BEF6-D4560BCFD42C}" destId="{912C0255-9E24-44C7-9260-2B58691E2B80}" srcOrd="3" destOrd="0" presId="urn:microsoft.com/office/officeart/2008/layout/HalfCircleOrganizationChart"/>
    <dgm:cxn modelId="{D1B1AE2C-B522-49E9-9921-19B469E9B738}" type="presParOf" srcId="{004A0E2E-4922-4321-9511-9C3FB28DC2FD}" destId="{20C1D02F-D6B3-443F-A642-8DD6017E9B01}" srcOrd="1" destOrd="0" presId="urn:microsoft.com/office/officeart/2008/layout/HalfCircleOrganizationChart"/>
    <dgm:cxn modelId="{0336F44F-AE9E-46CF-A8AF-D83205F8B4E1}" type="presParOf" srcId="{004A0E2E-4922-4321-9511-9C3FB28DC2FD}" destId="{E18CE5B0-DA23-4E0E-BECA-A8570173B180}" srcOrd="2" destOrd="0" presId="urn:microsoft.com/office/officeart/2008/layout/HalfCircleOrganizationChart"/>
    <dgm:cxn modelId="{EE9893C2-61F3-4621-81F2-B69992A3B763}" type="presParOf" srcId="{805B1140-472F-42D6-B35A-7F533A34A18A}" destId="{AAAD4C16-0114-4F63-9AC3-2B01CF6D51DD}" srcOrd="4" destOrd="0" presId="urn:microsoft.com/office/officeart/2008/layout/HalfCircleOrganizationChart"/>
    <dgm:cxn modelId="{7AF875E9-C515-4B86-8732-77C4143424B5}" type="presParOf" srcId="{805B1140-472F-42D6-B35A-7F533A34A18A}" destId="{8DDE9648-0DF3-49B7-9A1E-A2DF52BC1952}" srcOrd="5" destOrd="0" presId="urn:microsoft.com/office/officeart/2008/layout/HalfCircleOrganizationChart"/>
    <dgm:cxn modelId="{3EF2F737-C95B-4E6A-B011-578F98A07183}" type="presParOf" srcId="{8DDE9648-0DF3-49B7-9A1E-A2DF52BC1952}" destId="{166B4F52-99E4-4451-A2E7-047BD16F3456}" srcOrd="0" destOrd="0" presId="urn:microsoft.com/office/officeart/2008/layout/HalfCircleOrganizationChart"/>
    <dgm:cxn modelId="{DD10A67D-51DF-4D1C-A6ED-D00D2838122D}" type="presParOf" srcId="{166B4F52-99E4-4451-A2E7-047BD16F3456}" destId="{E28D1E59-7EED-46BA-83E6-8D5526CFD403}" srcOrd="0" destOrd="0" presId="urn:microsoft.com/office/officeart/2008/layout/HalfCircleOrganizationChart"/>
    <dgm:cxn modelId="{BF17853A-5B2F-4C5F-8166-DD86E47B645A}" type="presParOf" srcId="{166B4F52-99E4-4451-A2E7-047BD16F3456}" destId="{274D0D1D-805B-4E8A-BB0D-254C65767CF2}" srcOrd="1" destOrd="0" presId="urn:microsoft.com/office/officeart/2008/layout/HalfCircleOrganizationChart"/>
    <dgm:cxn modelId="{B8DD9A1A-2699-4D03-AC79-09B3C9420493}" type="presParOf" srcId="{166B4F52-99E4-4451-A2E7-047BD16F3456}" destId="{CB724280-AFF2-40AF-BF5D-0BC8B7BD3B61}" srcOrd="2" destOrd="0" presId="urn:microsoft.com/office/officeart/2008/layout/HalfCircleOrganizationChart"/>
    <dgm:cxn modelId="{500B8BF2-326B-420F-B630-4A4467EA7CED}" type="presParOf" srcId="{166B4F52-99E4-4451-A2E7-047BD16F3456}" destId="{FE0607FB-AB90-45C2-9465-BE019E544BD5}" srcOrd="3" destOrd="0" presId="urn:microsoft.com/office/officeart/2008/layout/HalfCircleOrganizationChart"/>
    <dgm:cxn modelId="{6D98B126-8C8C-4C9E-9332-AA3A1AF24993}" type="presParOf" srcId="{8DDE9648-0DF3-49B7-9A1E-A2DF52BC1952}" destId="{3C643FE7-68DA-403D-AA9E-5F11E722AD02}" srcOrd="1" destOrd="0" presId="urn:microsoft.com/office/officeart/2008/layout/HalfCircleOrganizationChart"/>
    <dgm:cxn modelId="{283A6613-431E-477E-8482-4E16A759FA72}" type="presParOf" srcId="{8DDE9648-0DF3-49B7-9A1E-A2DF52BC1952}" destId="{6546D0B4-2C6D-454B-8121-BCA958326DB1}" srcOrd="2" destOrd="0" presId="urn:microsoft.com/office/officeart/2008/layout/HalfCircleOrganizationChart"/>
    <dgm:cxn modelId="{32CDB467-7B94-4193-AF9A-9AA524D6AF90}" type="presParOf" srcId="{805B1140-472F-42D6-B35A-7F533A34A18A}" destId="{8E78B749-E8B8-44A2-80AE-12A8E07D70C2}" srcOrd="6" destOrd="0" presId="urn:microsoft.com/office/officeart/2008/layout/HalfCircleOrganizationChart"/>
    <dgm:cxn modelId="{489675F3-E66B-423D-84FA-F76756D1453B}" type="presParOf" srcId="{805B1140-472F-42D6-B35A-7F533A34A18A}" destId="{78EE803D-627E-46F8-B138-5480A9F7CB41}" srcOrd="7" destOrd="0" presId="urn:microsoft.com/office/officeart/2008/layout/HalfCircleOrganizationChart"/>
    <dgm:cxn modelId="{110DC567-2425-42F3-80C3-F13F76AAB132}" type="presParOf" srcId="{78EE803D-627E-46F8-B138-5480A9F7CB41}" destId="{1DB09860-6D4E-4C81-B66B-6805CBAD1C35}" srcOrd="0" destOrd="0" presId="urn:microsoft.com/office/officeart/2008/layout/HalfCircleOrganizationChart"/>
    <dgm:cxn modelId="{B59FC9E8-FA58-4197-83DC-73B219184712}" type="presParOf" srcId="{1DB09860-6D4E-4C81-B66B-6805CBAD1C35}" destId="{93162084-BC65-4269-ADE4-DB57896ABE5F}" srcOrd="0" destOrd="0" presId="urn:microsoft.com/office/officeart/2008/layout/HalfCircleOrganizationChart"/>
    <dgm:cxn modelId="{6562B09A-4143-4EBF-A3C8-077B0B535C3A}" type="presParOf" srcId="{1DB09860-6D4E-4C81-B66B-6805CBAD1C35}" destId="{75B4A0A0-0C25-4C5B-95CA-9D0FDF1C4829}" srcOrd="1" destOrd="0" presId="urn:microsoft.com/office/officeart/2008/layout/HalfCircleOrganizationChart"/>
    <dgm:cxn modelId="{AE51E93C-2638-4589-8A56-188B24E81BE1}" type="presParOf" srcId="{1DB09860-6D4E-4C81-B66B-6805CBAD1C35}" destId="{7A679C17-0FE2-4BBC-8E01-F14F4893ACE5}" srcOrd="2" destOrd="0" presId="urn:microsoft.com/office/officeart/2008/layout/HalfCircleOrganizationChart"/>
    <dgm:cxn modelId="{A05AA783-41D7-4091-A865-A90162222C4E}" type="presParOf" srcId="{1DB09860-6D4E-4C81-B66B-6805CBAD1C35}" destId="{994F863F-E8A0-4C17-820E-27A10532810B}" srcOrd="3" destOrd="0" presId="urn:microsoft.com/office/officeart/2008/layout/HalfCircleOrganizationChart"/>
    <dgm:cxn modelId="{FB163CD0-E44B-4EBE-A58C-E77AE69BEB8E}" type="presParOf" srcId="{78EE803D-627E-46F8-B138-5480A9F7CB41}" destId="{5CD1795E-39FF-471B-8F9F-D4F2B7776706}" srcOrd="1" destOrd="0" presId="urn:microsoft.com/office/officeart/2008/layout/HalfCircleOrganizationChart"/>
    <dgm:cxn modelId="{2728BB61-27B9-46F9-9B5E-8BAEA4FE54E1}" type="presParOf" srcId="{78EE803D-627E-46F8-B138-5480A9F7CB41}" destId="{4DEEDE1C-03F5-497E-8C37-E04EB6F7C3B7}" srcOrd="2" destOrd="0" presId="urn:microsoft.com/office/officeart/2008/layout/HalfCircleOrganizationChart"/>
    <dgm:cxn modelId="{2EA40EFB-D7A3-4716-A1CF-F428A459FDB5}" type="presParOf" srcId="{02AA316D-06E6-4BC8-A6ED-B7DEB60D40ED}" destId="{D6FA94DB-485E-43EA-8D69-CAB16961CD93}" srcOrd="2" destOrd="0" presId="urn:microsoft.com/office/officeart/2008/layout/HalfCircleOrganizationChart"/>
    <dgm:cxn modelId="{D64DAB6D-7C58-48E0-BAD4-2ED9B6277051}" type="presParOf" srcId="{520EF750-14BF-429F-A73C-C8C673C26E94}" destId="{0D388D99-9519-48EE-930F-65E188142296}" srcOrd="6" destOrd="0" presId="urn:microsoft.com/office/officeart/2008/layout/HalfCircleOrganizationChart"/>
    <dgm:cxn modelId="{C9D53F8C-6EF5-4C03-8BFC-2B3555A58B4E}" type="presParOf" srcId="{520EF750-14BF-429F-A73C-C8C673C26E94}" destId="{E2E67E7B-08ED-40E4-9B48-F5E18BDEAE2B}" srcOrd="7" destOrd="0" presId="urn:microsoft.com/office/officeart/2008/layout/HalfCircleOrganizationChart"/>
    <dgm:cxn modelId="{007AEF42-6F49-48EC-8924-3623AD69306D}" type="presParOf" srcId="{E2E67E7B-08ED-40E4-9B48-F5E18BDEAE2B}" destId="{C88344D1-5E82-4ABE-B10A-A04577C6BAA3}" srcOrd="0" destOrd="0" presId="urn:microsoft.com/office/officeart/2008/layout/HalfCircleOrganizationChart"/>
    <dgm:cxn modelId="{B365BB0B-48D6-4791-8BD0-A1DA4D42A0C9}" type="presParOf" srcId="{C88344D1-5E82-4ABE-B10A-A04577C6BAA3}" destId="{E16F53E7-6D08-4BC1-821D-1B403E80A1E9}" srcOrd="0" destOrd="0" presId="urn:microsoft.com/office/officeart/2008/layout/HalfCircleOrganizationChart"/>
    <dgm:cxn modelId="{2D7C3BA8-AE5F-4CBA-B9E5-E83032CFD0CE}" type="presParOf" srcId="{C88344D1-5E82-4ABE-B10A-A04577C6BAA3}" destId="{DF75C3F0-42A6-4351-ACB0-842FB04B9B7C}" srcOrd="1" destOrd="0" presId="urn:microsoft.com/office/officeart/2008/layout/HalfCircleOrganizationChart"/>
    <dgm:cxn modelId="{6948F835-73F1-42F4-9B39-CADA7D880DAB}" type="presParOf" srcId="{C88344D1-5E82-4ABE-B10A-A04577C6BAA3}" destId="{484948C3-CB79-46B4-A7F1-0C1D0FA9FD7E}" srcOrd="2" destOrd="0" presId="urn:microsoft.com/office/officeart/2008/layout/HalfCircleOrganizationChart"/>
    <dgm:cxn modelId="{8AC7CAF7-4F99-41CC-8DC5-2885EDD0AFEB}" type="presParOf" srcId="{C88344D1-5E82-4ABE-B10A-A04577C6BAA3}" destId="{DA4D81B6-0B04-40BE-8FE7-1FF9B53AC446}" srcOrd="3" destOrd="0" presId="urn:microsoft.com/office/officeart/2008/layout/HalfCircleOrganizationChart"/>
    <dgm:cxn modelId="{C10DE008-D63E-4E28-9500-5DD2ACBA4756}" type="presParOf" srcId="{E2E67E7B-08ED-40E4-9B48-F5E18BDEAE2B}" destId="{50E321A5-2E32-4A8F-BE8F-FBBDF3A2E7C8}" srcOrd="1" destOrd="0" presId="urn:microsoft.com/office/officeart/2008/layout/HalfCircleOrganizationChart"/>
    <dgm:cxn modelId="{D9F05FE9-9FF4-45ED-91CA-11F1FB5300ED}" type="presParOf" srcId="{50E321A5-2E32-4A8F-BE8F-FBBDF3A2E7C8}" destId="{309507A5-3CFA-42CE-A1A3-EA9F9E3C3945}" srcOrd="0" destOrd="0" presId="urn:microsoft.com/office/officeart/2008/layout/HalfCircleOrganizationChart"/>
    <dgm:cxn modelId="{DB3AC3CA-1A82-4E36-9491-A0A838625C34}" type="presParOf" srcId="{50E321A5-2E32-4A8F-BE8F-FBBDF3A2E7C8}" destId="{65661257-36BD-4E41-9E0F-32A9BBB707FA}" srcOrd="1" destOrd="0" presId="urn:microsoft.com/office/officeart/2008/layout/HalfCircleOrganizationChart"/>
    <dgm:cxn modelId="{13C6F7BE-39F8-4AB9-B64A-ED3EC36A321A}" type="presParOf" srcId="{65661257-36BD-4E41-9E0F-32A9BBB707FA}" destId="{DAD38693-4510-4C25-ABAF-2016A8902643}" srcOrd="0" destOrd="0" presId="urn:microsoft.com/office/officeart/2008/layout/HalfCircleOrganizationChart"/>
    <dgm:cxn modelId="{48FCB9FA-30AF-4D5E-A1E7-D8CFA93750F8}" type="presParOf" srcId="{DAD38693-4510-4C25-ABAF-2016A8902643}" destId="{9A92B442-43ED-40AC-8265-49233B459C87}" srcOrd="0" destOrd="0" presId="urn:microsoft.com/office/officeart/2008/layout/HalfCircleOrganizationChart"/>
    <dgm:cxn modelId="{349219FA-E402-4F61-B161-3569265F4D40}" type="presParOf" srcId="{DAD38693-4510-4C25-ABAF-2016A8902643}" destId="{D17CF6C0-4A6A-41EC-88A7-363991CB0742}" srcOrd="1" destOrd="0" presId="urn:microsoft.com/office/officeart/2008/layout/HalfCircleOrganizationChart"/>
    <dgm:cxn modelId="{9A27A382-14F1-4C26-A5C0-F09A801309D1}" type="presParOf" srcId="{DAD38693-4510-4C25-ABAF-2016A8902643}" destId="{75172D9C-7B10-40E6-AA86-A5CFF21A4D95}" srcOrd="2" destOrd="0" presId="urn:microsoft.com/office/officeart/2008/layout/HalfCircleOrganizationChart"/>
    <dgm:cxn modelId="{AC66AD17-8D77-4746-8C44-7EAEF19B5891}" type="presParOf" srcId="{DAD38693-4510-4C25-ABAF-2016A8902643}" destId="{1FF0CD3A-81A4-43CA-9062-4FB37E9D7743}" srcOrd="3" destOrd="0" presId="urn:microsoft.com/office/officeart/2008/layout/HalfCircleOrganizationChart"/>
    <dgm:cxn modelId="{87BD0553-DBFE-47AB-AA6B-946B289D9EB5}" type="presParOf" srcId="{65661257-36BD-4E41-9E0F-32A9BBB707FA}" destId="{92251933-6DF3-4F53-A38D-2EFFC0ABA96C}" srcOrd="1" destOrd="0" presId="urn:microsoft.com/office/officeart/2008/layout/HalfCircleOrganizationChart"/>
    <dgm:cxn modelId="{A71A4286-9284-48AE-AB7C-413E26B1F059}" type="presParOf" srcId="{65661257-36BD-4E41-9E0F-32A9BBB707FA}" destId="{9E7EA237-1B03-433D-AA1A-D6F1DFA5152B}" srcOrd="2" destOrd="0" presId="urn:microsoft.com/office/officeart/2008/layout/HalfCircleOrganizationChart"/>
    <dgm:cxn modelId="{479A226C-9852-4154-8CC1-C244EB9111F0}" type="presParOf" srcId="{50E321A5-2E32-4A8F-BE8F-FBBDF3A2E7C8}" destId="{45332738-6866-472B-80E4-4361BA5603E1}" srcOrd="2" destOrd="0" presId="urn:microsoft.com/office/officeart/2008/layout/HalfCircleOrganizationChart"/>
    <dgm:cxn modelId="{0274B20D-C5DC-4452-8526-42E6C031B182}" type="presParOf" srcId="{50E321A5-2E32-4A8F-BE8F-FBBDF3A2E7C8}" destId="{5C4BA685-A35A-4DE6-9046-0F56A1A7B442}" srcOrd="3" destOrd="0" presId="urn:microsoft.com/office/officeart/2008/layout/HalfCircleOrganizationChart"/>
    <dgm:cxn modelId="{AA13DA87-F124-44E0-B1DF-C68A75132622}" type="presParOf" srcId="{5C4BA685-A35A-4DE6-9046-0F56A1A7B442}" destId="{EB6C0B96-5F95-4384-B3EC-E62EEB679A4E}" srcOrd="0" destOrd="0" presId="urn:microsoft.com/office/officeart/2008/layout/HalfCircleOrganizationChart"/>
    <dgm:cxn modelId="{6DD6ED59-990B-4E35-8F24-C2E7C70B3328}" type="presParOf" srcId="{EB6C0B96-5F95-4384-B3EC-E62EEB679A4E}" destId="{22D4432F-E49D-42E3-8933-C7C62125F797}" srcOrd="0" destOrd="0" presId="urn:microsoft.com/office/officeart/2008/layout/HalfCircleOrganizationChart"/>
    <dgm:cxn modelId="{9F2E75CE-0FFC-4774-BBAD-F8DB4DA1D9CD}" type="presParOf" srcId="{EB6C0B96-5F95-4384-B3EC-E62EEB679A4E}" destId="{44D7FF2E-587B-4144-9946-73CD83CA408E}" srcOrd="1" destOrd="0" presId="urn:microsoft.com/office/officeart/2008/layout/HalfCircleOrganizationChart"/>
    <dgm:cxn modelId="{E260B42A-08B7-4663-9D8D-6E9D0C049273}" type="presParOf" srcId="{EB6C0B96-5F95-4384-B3EC-E62EEB679A4E}" destId="{D685A42A-5888-4398-B6DD-9AE0FC5597FB}" srcOrd="2" destOrd="0" presId="urn:microsoft.com/office/officeart/2008/layout/HalfCircleOrganizationChart"/>
    <dgm:cxn modelId="{3FE9B718-53DF-4C68-90EE-A73F3F77987F}" type="presParOf" srcId="{EB6C0B96-5F95-4384-B3EC-E62EEB679A4E}" destId="{646FE62F-9FBE-48BD-A4F7-AC8DA3F93F89}" srcOrd="3" destOrd="0" presId="urn:microsoft.com/office/officeart/2008/layout/HalfCircleOrganizationChart"/>
    <dgm:cxn modelId="{8A29CE36-3093-4C70-8823-B2CC4314C6FD}" type="presParOf" srcId="{5C4BA685-A35A-4DE6-9046-0F56A1A7B442}" destId="{ACD88D81-23ED-4C09-A4F3-875E66B406F9}" srcOrd="1" destOrd="0" presId="urn:microsoft.com/office/officeart/2008/layout/HalfCircleOrganizationChart"/>
    <dgm:cxn modelId="{5A22A11F-2565-4C9C-8500-5DC9689F955F}" type="presParOf" srcId="{5C4BA685-A35A-4DE6-9046-0F56A1A7B442}" destId="{8847B3BA-E7B9-4E44-8FBD-8B5CBEF4D275}" srcOrd="2" destOrd="0" presId="urn:microsoft.com/office/officeart/2008/layout/HalfCircleOrganizationChart"/>
    <dgm:cxn modelId="{26044991-798D-48DE-95E9-7F02BB15830A}" type="presParOf" srcId="{50E321A5-2E32-4A8F-BE8F-FBBDF3A2E7C8}" destId="{AE97E6E7-5F4B-4292-AF6B-9E1642522AD8}" srcOrd="4" destOrd="0" presId="urn:microsoft.com/office/officeart/2008/layout/HalfCircleOrganizationChart"/>
    <dgm:cxn modelId="{6EC2E097-823A-4565-AB55-CAD9916E6798}" type="presParOf" srcId="{50E321A5-2E32-4A8F-BE8F-FBBDF3A2E7C8}" destId="{E97D9F95-C813-4289-9D32-115CC8C63CCE}" srcOrd="5" destOrd="0" presId="urn:microsoft.com/office/officeart/2008/layout/HalfCircleOrganizationChart"/>
    <dgm:cxn modelId="{B7C6F26A-3BEE-4CF4-929F-95DBBD0E91B7}" type="presParOf" srcId="{E97D9F95-C813-4289-9D32-115CC8C63CCE}" destId="{C1537DB4-F62A-40DA-B23C-92D43A03A299}" srcOrd="0" destOrd="0" presId="urn:microsoft.com/office/officeart/2008/layout/HalfCircleOrganizationChart"/>
    <dgm:cxn modelId="{C7F8880F-9F3C-48BA-8C94-FA513B0D7916}" type="presParOf" srcId="{C1537DB4-F62A-40DA-B23C-92D43A03A299}" destId="{6F19644F-26AD-4A9E-B4B5-DD490C1EA8AA}" srcOrd="0" destOrd="0" presId="urn:microsoft.com/office/officeart/2008/layout/HalfCircleOrganizationChart"/>
    <dgm:cxn modelId="{DD3E86A6-2602-4038-9DA8-6F1E385DA156}" type="presParOf" srcId="{C1537DB4-F62A-40DA-B23C-92D43A03A299}" destId="{331ACF24-1DA9-4DF1-9B1C-06F44930CE94}" srcOrd="1" destOrd="0" presId="urn:microsoft.com/office/officeart/2008/layout/HalfCircleOrganizationChart"/>
    <dgm:cxn modelId="{54A2E950-ABEC-404B-B13A-BBFC4A059DBD}" type="presParOf" srcId="{C1537DB4-F62A-40DA-B23C-92D43A03A299}" destId="{139C00C5-C18A-4556-B354-A08E1C835331}" srcOrd="2" destOrd="0" presId="urn:microsoft.com/office/officeart/2008/layout/HalfCircleOrganizationChart"/>
    <dgm:cxn modelId="{18F38360-790E-444D-B568-F7E8F649B7F4}" type="presParOf" srcId="{C1537DB4-F62A-40DA-B23C-92D43A03A299}" destId="{E861A982-580E-49D9-8E18-E7A7092A9D47}" srcOrd="3" destOrd="0" presId="urn:microsoft.com/office/officeart/2008/layout/HalfCircleOrganizationChart"/>
    <dgm:cxn modelId="{6200E2F9-E67D-4B40-8E49-4D8E404ADC0C}" type="presParOf" srcId="{E97D9F95-C813-4289-9D32-115CC8C63CCE}" destId="{49418899-0572-4A03-B877-1B7F4851E08F}" srcOrd="1" destOrd="0" presId="urn:microsoft.com/office/officeart/2008/layout/HalfCircleOrganizationChart"/>
    <dgm:cxn modelId="{5A8323BC-88D5-42D5-9300-C3F1FF4F2587}" type="presParOf" srcId="{E97D9F95-C813-4289-9D32-115CC8C63CCE}" destId="{4A8C817F-A68F-452C-BE0E-7A18E2F53699}" srcOrd="2" destOrd="0" presId="urn:microsoft.com/office/officeart/2008/layout/HalfCircleOrganizationChart"/>
    <dgm:cxn modelId="{6526DAFD-3FFB-4E6B-9B7B-D2A8D73133E4}" type="presParOf" srcId="{50E321A5-2E32-4A8F-BE8F-FBBDF3A2E7C8}" destId="{DADC26BF-1896-428A-9708-69E1873F9B8B}" srcOrd="6" destOrd="0" presId="urn:microsoft.com/office/officeart/2008/layout/HalfCircleOrganizationChart"/>
    <dgm:cxn modelId="{C866A89A-6083-48BF-85FF-37BFCCDD24FD}" type="presParOf" srcId="{50E321A5-2E32-4A8F-BE8F-FBBDF3A2E7C8}" destId="{8C2D43EA-A0C6-4A89-BE7C-C0458F50648B}" srcOrd="7" destOrd="0" presId="urn:microsoft.com/office/officeart/2008/layout/HalfCircleOrganizationChart"/>
    <dgm:cxn modelId="{A988B3A0-4F36-4384-BD57-630E132665EA}" type="presParOf" srcId="{8C2D43EA-A0C6-4A89-BE7C-C0458F50648B}" destId="{F7D85AF5-7888-4114-A2EA-8D5419B1037F}" srcOrd="0" destOrd="0" presId="urn:microsoft.com/office/officeart/2008/layout/HalfCircleOrganizationChart"/>
    <dgm:cxn modelId="{D5E0528D-C5E6-4B30-965C-15849D155224}" type="presParOf" srcId="{F7D85AF5-7888-4114-A2EA-8D5419B1037F}" destId="{3EE88EB9-C354-4605-867B-A20DCEEB200E}" srcOrd="0" destOrd="0" presId="urn:microsoft.com/office/officeart/2008/layout/HalfCircleOrganizationChart"/>
    <dgm:cxn modelId="{30E4FEF6-9FF6-466E-A308-F9CF69E652B7}" type="presParOf" srcId="{F7D85AF5-7888-4114-A2EA-8D5419B1037F}" destId="{698B0BA3-9183-455C-95B4-A1D254E90466}" srcOrd="1" destOrd="0" presId="urn:microsoft.com/office/officeart/2008/layout/HalfCircleOrganizationChart"/>
    <dgm:cxn modelId="{2BB3A7A2-6E2B-4733-9E66-4AAFE8601C9B}" type="presParOf" srcId="{F7D85AF5-7888-4114-A2EA-8D5419B1037F}" destId="{DFE9902F-4984-4463-9FA3-335F87AC8138}" srcOrd="2" destOrd="0" presId="urn:microsoft.com/office/officeart/2008/layout/HalfCircleOrganizationChart"/>
    <dgm:cxn modelId="{374426BB-0A13-49E3-AF1F-DED08297492E}" type="presParOf" srcId="{F7D85AF5-7888-4114-A2EA-8D5419B1037F}" destId="{93F032AC-8265-48AE-857E-8255FD57B08B}" srcOrd="3" destOrd="0" presId="urn:microsoft.com/office/officeart/2008/layout/HalfCircleOrganizationChart"/>
    <dgm:cxn modelId="{A08BF2B6-7D57-48DD-BED0-D71B60332E6F}" type="presParOf" srcId="{8C2D43EA-A0C6-4A89-BE7C-C0458F50648B}" destId="{4911F906-A6A7-488E-B628-D1ACBA932B50}" srcOrd="1" destOrd="0" presId="urn:microsoft.com/office/officeart/2008/layout/HalfCircleOrganizationChart"/>
    <dgm:cxn modelId="{04E932FE-8340-412C-A322-E730F15E92E9}" type="presParOf" srcId="{8C2D43EA-A0C6-4A89-BE7C-C0458F50648B}" destId="{794D29A0-134B-4FA6-990D-4D53350782C3}" srcOrd="2" destOrd="0" presId="urn:microsoft.com/office/officeart/2008/layout/HalfCircleOrganizationChart"/>
    <dgm:cxn modelId="{F4BC93CF-5305-42AB-BF0F-BF26061E59EF}" type="presParOf" srcId="{E2E67E7B-08ED-40E4-9B48-F5E18BDEAE2B}" destId="{4DC96367-CCB9-4BCE-8DED-5D87FA800833}" srcOrd="2" destOrd="0" presId="urn:microsoft.com/office/officeart/2008/layout/HalfCircleOrganizationChart"/>
    <dgm:cxn modelId="{BBD5695C-ABA3-4EA7-8B5D-216F0A9A5233}" type="presParOf" srcId="{520EF750-14BF-429F-A73C-C8C673C26E94}" destId="{CE0000C8-4F75-4DB8-9B88-C0421E8F30E4}" srcOrd="8" destOrd="0" presId="urn:microsoft.com/office/officeart/2008/layout/HalfCircleOrganizationChart"/>
    <dgm:cxn modelId="{08DD8F87-EF2E-4292-B2B0-AEBFD6D91B75}" type="presParOf" srcId="{520EF750-14BF-429F-A73C-C8C673C26E94}" destId="{18E348D8-150B-4A44-8A40-1CB609B8F7B8}" srcOrd="9" destOrd="0" presId="urn:microsoft.com/office/officeart/2008/layout/HalfCircleOrganizationChart"/>
    <dgm:cxn modelId="{CB5D64CA-EAD7-46F5-B8E9-2561EDF54204}" type="presParOf" srcId="{18E348D8-150B-4A44-8A40-1CB609B8F7B8}" destId="{8D444CC2-1865-4012-8DAD-C2AB11B3105C}" srcOrd="0" destOrd="0" presId="urn:microsoft.com/office/officeart/2008/layout/HalfCircleOrganizationChart"/>
    <dgm:cxn modelId="{03FCC1C3-967F-42B4-B25B-C1D5234B0E68}" type="presParOf" srcId="{8D444CC2-1865-4012-8DAD-C2AB11B3105C}" destId="{590D7ACE-D78E-4334-942B-1D8381D1B319}" srcOrd="0" destOrd="0" presId="urn:microsoft.com/office/officeart/2008/layout/HalfCircleOrganizationChart"/>
    <dgm:cxn modelId="{C3A584D4-5D99-4E8C-856D-A9EB8109EB80}" type="presParOf" srcId="{8D444CC2-1865-4012-8DAD-C2AB11B3105C}" destId="{1DA1FFD9-C048-43F9-BDA1-34AA4DD90A89}" srcOrd="1" destOrd="0" presId="urn:microsoft.com/office/officeart/2008/layout/HalfCircleOrganizationChart"/>
    <dgm:cxn modelId="{D7171BCE-001D-42EF-B20B-C8904DA63D3C}" type="presParOf" srcId="{8D444CC2-1865-4012-8DAD-C2AB11B3105C}" destId="{C85A78EF-DCA6-4E91-954C-3597B891662E}" srcOrd="2" destOrd="0" presId="urn:microsoft.com/office/officeart/2008/layout/HalfCircleOrganizationChart"/>
    <dgm:cxn modelId="{2C57A944-9ABE-44E0-9F8D-4641A4D1A01C}" type="presParOf" srcId="{8D444CC2-1865-4012-8DAD-C2AB11B3105C}" destId="{E7AD73A8-BF57-49C9-A909-23CE79BA9997}" srcOrd="3" destOrd="0" presId="urn:microsoft.com/office/officeart/2008/layout/HalfCircleOrganizationChart"/>
    <dgm:cxn modelId="{E270ED51-3801-4EC0-B872-FA23DFE33020}" type="presParOf" srcId="{18E348D8-150B-4A44-8A40-1CB609B8F7B8}" destId="{9AD28D03-5627-4523-B235-E577715DBDEC}" srcOrd="1" destOrd="0" presId="urn:microsoft.com/office/officeart/2008/layout/HalfCircleOrganizationChart"/>
    <dgm:cxn modelId="{4394FB5C-1C35-4196-8E5B-206AE971D3AB}" type="presParOf" srcId="{18E348D8-150B-4A44-8A40-1CB609B8F7B8}" destId="{032814B1-B74E-4A93-856A-CF765EBBD32C}" srcOrd="2" destOrd="0" presId="urn:microsoft.com/office/officeart/2008/layout/HalfCircleOrganizationChart"/>
    <dgm:cxn modelId="{061C412A-97CF-4F26-ADD5-00133ABE1899}" type="presParOf" srcId="{520EF750-14BF-429F-A73C-C8C673C26E94}" destId="{18913BD6-EE05-4A6B-80B6-0FA1478150F6}" srcOrd="10" destOrd="0" presId="urn:microsoft.com/office/officeart/2008/layout/HalfCircleOrganizationChart"/>
    <dgm:cxn modelId="{0E6CE82E-4611-4811-97C7-15790FEEE013}" type="presParOf" srcId="{520EF750-14BF-429F-A73C-C8C673C26E94}" destId="{83976BC0-3900-4ED8-9CEC-6B20E20CFFB3}" srcOrd="11" destOrd="0" presId="urn:microsoft.com/office/officeart/2008/layout/HalfCircleOrganizationChart"/>
    <dgm:cxn modelId="{3DFC65E4-4AF3-4E94-A883-0192C564B1F9}" type="presParOf" srcId="{83976BC0-3900-4ED8-9CEC-6B20E20CFFB3}" destId="{6E29434E-3631-4D93-BA1F-8A6DA3DD6E3F}" srcOrd="0" destOrd="0" presId="urn:microsoft.com/office/officeart/2008/layout/HalfCircleOrganizationChart"/>
    <dgm:cxn modelId="{51605F60-6972-4E58-955B-E146A5667C91}" type="presParOf" srcId="{6E29434E-3631-4D93-BA1F-8A6DA3DD6E3F}" destId="{9C94E929-0717-45DF-9F70-3EF5371778E1}" srcOrd="0" destOrd="0" presId="urn:microsoft.com/office/officeart/2008/layout/HalfCircleOrganizationChart"/>
    <dgm:cxn modelId="{EF661003-AEF6-40E4-AA1B-462E6C067D1B}" type="presParOf" srcId="{6E29434E-3631-4D93-BA1F-8A6DA3DD6E3F}" destId="{89B9F44C-D339-440E-A560-7311BB3450F9}" srcOrd="1" destOrd="0" presId="urn:microsoft.com/office/officeart/2008/layout/HalfCircleOrganizationChart"/>
    <dgm:cxn modelId="{F1B77AC5-B794-4DF1-B275-2C980D2223F2}" type="presParOf" srcId="{6E29434E-3631-4D93-BA1F-8A6DA3DD6E3F}" destId="{9DCA933A-8858-4A3F-ADE2-AD0644CE1ACA}" srcOrd="2" destOrd="0" presId="urn:microsoft.com/office/officeart/2008/layout/HalfCircleOrganizationChart"/>
    <dgm:cxn modelId="{F4BFC163-2105-40B4-8AF7-B50AF1853654}" type="presParOf" srcId="{6E29434E-3631-4D93-BA1F-8A6DA3DD6E3F}" destId="{538D88BE-67A6-45D5-9DC6-152F624A33A9}" srcOrd="3" destOrd="0" presId="urn:microsoft.com/office/officeart/2008/layout/HalfCircleOrganizationChart"/>
    <dgm:cxn modelId="{EACD5540-75DB-4D4D-A1A1-21F17E2CD60B}" type="presParOf" srcId="{83976BC0-3900-4ED8-9CEC-6B20E20CFFB3}" destId="{3A677C80-E3A9-442F-A5C7-A1EE76A0C86E}" srcOrd="1" destOrd="0" presId="urn:microsoft.com/office/officeart/2008/layout/HalfCircleOrganizationChart"/>
    <dgm:cxn modelId="{B8151970-FDBE-430A-AFCB-149111AA0A7B}" type="presParOf" srcId="{83976BC0-3900-4ED8-9CEC-6B20E20CFFB3}" destId="{FD44660A-AE3D-4956-9884-5961C3CD0E26}" srcOrd="2" destOrd="0" presId="urn:microsoft.com/office/officeart/2008/layout/HalfCircleOrganizationChart"/>
    <dgm:cxn modelId="{A91F3822-92BE-4AF2-9D80-F09C5793E645}" type="presParOf" srcId="{520EF750-14BF-429F-A73C-C8C673C26E94}" destId="{4F82275D-81C1-492A-9C6D-6D7A98A0DEFB}" srcOrd="12" destOrd="0" presId="urn:microsoft.com/office/officeart/2008/layout/HalfCircleOrganizationChart"/>
    <dgm:cxn modelId="{555EBA95-6B97-4584-B140-B3E6F194C672}" type="presParOf" srcId="{520EF750-14BF-429F-A73C-C8C673C26E94}" destId="{44FAE94C-B181-4DD4-9860-4176F7466EDB}" srcOrd="13" destOrd="0" presId="urn:microsoft.com/office/officeart/2008/layout/HalfCircleOrganizationChart"/>
    <dgm:cxn modelId="{B182259E-A39D-47E4-83C0-1FFEAA2B9BA0}" type="presParOf" srcId="{44FAE94C-B181-4DD4-9860-4176F7466EDB}" destId="{7B7D7E86-05D6-4A80-AC47-043D837DD093}" srcOrd="0" destOrd="0" presId="urn:microsoft.com/office/officeart/2008/layout/HalfCircleOrganizationChart"/>
    <dgm:cxn modelId="{F0220562-19C4-4D81-99FD-7A6BB126C88E}" type="presParOf" srcId="{7B7D7E86-05D6-4A80-AC47-043D837DD093}" destId="{6BB5604B-992D-4EE0-A74A-4A69D113E300}" srcOrd="0" destOrd="0" presId="urn:microsoft.com/office/officeart/2008/layout/HalfCircleOrganizationChart"/>
    <dgm:cxn modelId="{9FA0231D-5493-4A8A-BA9F-F1387E510636}" type="presParOf" srcId="{7B7D7E86-05D6-4A80-AC47-043D837DD093}" destId="{9EC3DE72-3431-4612-B663-B3D6E7D141A8}" srcOrd="1" destOrd="0" presId="urn:microsoft.com/office/officeart/2008/layout/HalfCircleOrganizationChart"/>
    <dgm:cxn modelId="{2828C1D0-108E-4A02-8338-A31AA2B606CB}" type="presParOf" srcId="{7B7D7E86-05D6-4A80-AC47-043D837DD093}" destId="{710E710F-BF83-4E36-B898-BCCD0291FBF9}" srcOrd="2" destOrd="0" presId="urn:microsoft.com/office/officeart/2008/layout/HalfCircleOrganizationChart"/>
    <dgm:cxn modelId="{03FEC994-7EC3-4ECE-B89B-9EEF69FD9A2A}" type="presParOf" srcId="{7B7D7E86-05D6-4A80-AC47-043D837DD093}" destId="{D2288D76-8B30-4362-9AF5-1F3CC7687EDE}" srcOrd="3" destOrd="0" presId="urn:microsoft.com/office/officeart/2008/layout/HalfCircleOrganizationChart"/>
    <dgm:cxn modelId="{F707F7D4-AF39-4831-8A55-16940D3DAA40}" type="presParOf" srcId="{44FAE94C-B181-4DD4-9860-4176F7466EDB}" destId="{23ADE9DD-9D02-4B16-AF2B-EBA6671FCD7B}" srcOrd="1" destOrd="0" presId="urn:microsoft.com/office/officeart/2008/layout/HalfCircleOrganizationChart"/>
    <dgm:cxn modelId="{7C4F63D8-EED1-44D9-863B-3F3175DE8594}" type="presParOf" srcId="{44FAE94C-B181-4DD4-9860-4176F7466EDB}" destId="{A391A9C8-54B6-4CAA-A692-158F54761238}" srcOrd="2" destOrd="0" presId="urn:microsoft.com/office/officeart/2008/layout/HalfCircleOrganizationChart"/>
    <dgm:cxn modelId="{6ADD7C0D-AAD8-4F84-B77B-61C736CEC4AE}" type="presParOf" srcId="{C36033F6-AE1B-49E8-BCEC-7E021B20C478}" destId="{D207E287-BD40-4DF9-B445-32B5EB659BC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180DD-18DE-434F-8142-F1AD561C70E3}">
      <dsp:nvSpPr>
        <dsp:cNvPr id="0" name=""/>
        <dsp:cNvSpPr/>
      </dsp:nvSpPr>
      <dsp:spPr>
        <a:xfrm>
          <a:off x="1879357" y="507261"/>
          <a:ext cx="3465749" cy="3465749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5EB8DE-3AC8-4CB4-BA0B-963434C30049}">
      <dsp:nvSpPr>
        <dsp:cNvPr id="0" name=""/>
        <dsp:cNvSpPr/>
      </dsp:nvSpPr>
      <dsp:spPr>
        <a:xfrm>
          <a:off x="1879357" y="507261"/>
          <a:ext cx="3465749" cy="3465749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F6E79-AFA7-4A0E-B77D-170C54404282}">
      <dsp:nvSpPr>
        <dsp:cNvPr id="0" name=""/>
        <dsp:cNvSpPr/>
      </dsp:nvSpPr>
      <dsp:spPr>
        <a:xfrm>
          <a:off x="1879357" y="507261"/>
          <a:ext cx="3465749" cy="3465749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FE3AC-F94B-4046-9317-DE00B15D30F6}">
      <dsp:nvSpPr>
        <dsp:cNvPr id="0" name=""/>
        <dsp:cNvSpPr/>
      </dsp:nvSpPr>
      <dsp:spPr>
        <a:xfrm>
          <a:off x="1879357" y="507261"/>
          <a:ext cx="3465749" cy="3465749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0D44D9-37F2-415C-AA41-CF56E8E0B86C}">
      <dsp:nvSpPr>
        <dsp:cNvPr id="0" name=""/>
        <dsp:cNvSpPr/>
      </dsp:nvSpPr>
      <dsp:spPr>
        <a:xfrm>
          <a:off x="1879357" y="507261"/>
          <a:ext cx="3465749" cy="3465749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CDA827-942D-41D9-A15E-E34503498B15}">
      <dsp:nvSpPr>
        <dsp:cNvPr id="0" name=""/>
        <dsp:cNvSpPr/>
      </dsp:nvSpPr>
      <dsp:spPr>
        <a:xfrm>
          <a:off x="1879357" y="507261"/>
          <a:ext cx="3465749" cy="3465749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6650C7-7BBC-433F-817B-6357506E8EB6}">
      <dsp:nvSpPr>
        <dsp:cNvPr id="0" name=""/>
        <dsp:cNvSpPr/>
      </dsp:nvSpPr>
      <dsp:spPr>
        <a:xfrm>
          <a:off x="2834402" y="1462306"/>
          <a:ext cx="1555658" cy="15556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Bioreactor</a:t>
          </a:r>
          <a:endParaRPr lang="zh-CN" altLang="en-US" sz="1900" kern="1200" dirty="0"/>
        </a:p>
      </dsp:txBody>
      <dsp:txXfrm>
        <a:off x="3062223" y="1690127"/>
        <a:ext cx="1100016" cy="1100016"/>
      </dsp:txXfrm>
    </dsp:sp>
    <dsp:sp modelId="{5F505633-8AA6-4AC1-B691-54DC0CB09D13}">
      <dsp:nvSpPr>
        <dsp:cNvPr id="0" name=""/>
        <dsp:cNvSpPr/>
      </dsp:nvSpPr>
      <dsp:spPr>
        <a:xfrm>
          <a:off x="3067751" y="1983"/>
          <a:ext cx="1088960" cy="1088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smtClean="0"/>
            <a:t>机械搅拌式</a:t>
          </a:r>
          <a:endParaRPr lang="zh-CN" altLang="en-US" sz="1800" b="1" kern="1200" dirty="0"/>
        </a:p>
      </dsp:txBody>
      <dsp:txXfrm>
        <a:off x="3227225" y="161457"/>
        <a:ext cx="770012" cy="770012"/>
      </dsp:txXfrm>
    </dsp:sp>
    <dsp:sp modelId="{F486AB4B-A196-4EB3-B89A-6CCC78CA4C65}">
      <dsp:nvSpPr>
        <dsp:cNvPr id="0" name=""/>
        <dsp:cNvSpPr/>
      </dsp:nvSpPr>
      <dsp:spPr>
        <a:xfrm>
          <a:off x="4534514" y="848819"/>
          <a:ext cx="1088960" cy="1088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气升式</a:t>
          </a:r>
          <a:endParaRPr lang="zh-CN" altLang="en-US" sz="1800" kern="1200" dirty="0"/>
        </a:p>
      </dsp:txBody>
      <dsp:txXfrm>
        <a:off x="4693988" y="1008293"/>
        <a:ext cx="770012" cy="770012"/>
      </dsp:txXfrm>
    </dsp:sp>
    <dsp:sp modelId="{6F4E194E-0807-4F3E-AB85-078FC5170B43}">
      <dsp:nvSpPr>
        <dsp:cNvPr id="0" name=""/>
        <dsp:cNvSpPr/>
      </dsp:nvSpPr>
      <dsp:spPr>
        <a:xfrm>
          <a:off x="4534514" y="2542491"/>
          <a:ext cx="1088960" cy="1088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膜式</a:t>
          </a:r>
          <a:endParaRPr lang="zh-CN" altLang="en-US" sz="1800" kern="1200" dirty="0"/>
        </a:p>
      </dsp:txBody>
      <dsp:txXfrm>
        <a:off x="4693988" y="2701965"/>
        <a:ext cx="770012" cy="770012"/>
      </dsp:txXfrm>
    </dsp:sp>
    <dsp:sp modelId="{BA773860-D383-44CA-9536-2078FBBB59BE}">
      <dsp:nvSpPr>
        <dsp:cNvPr id="0" name=""/>
        <dsp:cNvSpPr/>
      </dsp:nvSpPr>
      <dsp:spPr>
        <a:xfrm>
          <a:off x="3067751" y="3389327"/>
          <a:ext cx="1088960" cy="1088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鼓泡塔式</a:t>
          </a:r>
          <a:endParaRPr lang="zh-CN" altLang="en-US" sz="1800" kern="1200" dirty="0"/>
        </a:p>
      </dsp:txBody>
      <dsp:txXfrm>
        <a:off x="3227225" y="3548801"/>
        <a:ext cx="770012" cy="770012"/>
      </dsp:txXfrm>
    </dsp:sp>
    <dsp:sp modelId="{2FB63F03-8C1B-40EE-9050-9D79A0C5AFE4}">
      <dsp:nvSpPr>
        <dsp:cNvPr id="0" name=""/>
        <dsp:cNvSpPr/>
      </dsp:nvSpPr>
      <dsp:spPr>
        <a:xfrm>
          <a:off x="1600988" y="2542491"/>
          <a:ext cx="1088960" cy="1088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泵循环式</a:t>
          </a:r>
          <a:endParaRPr lang="zh-CN" altLang="en-US" sz="1800" kern="1200" dirty="0"/>
        </a:p>
      </dsp:txBody>
      <dsp:txXfrm>
        <a:off x="1760462" y="2701965"/>
        <a:ext cx="770012" cy="770012"/>
      </dsp:txXfrm>
    </dsp:sp>
    <dsp:sp modelId="{E5F978FB-E02C-4363-B2EC-6D3103373577}">
      <dsp:nvSpPr>
        <dsp:cNvPr id="0" name=""/>
        <dsp:cNvSpPr/>
      </dsp:nvSpPr>
      <dsp:spPr>
        <a:xfrm>
          <a:off x="1600988" y="848819"/>
          <a:ext cx="1088960" cy="1088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……</a:t>
          </a:r>
          <a:endParaRPr lang="zh-CN" altLang="en-US" sz="1800" kern="1200" dirty="0"/>
        </a:p>
      </dsp:txBody>
      <dsp:txXfrm>
        <a:off x="1760462" y="1008293"/>
        <a:ext cx="770012" cy="770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2275D-81C1-492A-9C6D-6D7A98A0DEFB}">
      <dsp:nvSpPr>
        <dsp:cNvPr id="0" name=""/>
        <dsp:cNvSpPr/>
      </dsp:nvSpPr>
      <dsp:spPr>
        <a:xfrm>
          <a:off x="2664296" y="525897"/>
          <a:ext cx="2340519" cy="578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655"/>
              </a:lnTo>
              <a:lnTo>
                <a:pt x="2340519" y="510655"/>
              </a:lnTo>
              <a:lnTo>
                <a:pt x="2340519" y="578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13BD6-EE05-4A6B-80B6-0FA1478150F6}">
      <dsp:nvSpPr>
        <dsp:cNvPr id="0" name=""/>
        <dsp:cNvSpPr/>
      </dsp:nvSpPr>
      <dsp:spPr>
        <a:xfrm>
          <a:off x="2664296" y="525897"/>
          <a:ext cx="1560346" cy="578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655"/>
              </a:lnTo>
              <a:lnTo>
                <a:pt x="1560346" y="510655"/>
              </a:lnTo>
              <a:lnTo>
                <a:pt x="1560346" y="578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000C8-4F75-4DB8-9B88-C0421E8F30E4}">
      <dsp:nvSpPr>
        <dsp:cNvPr id="0" name=""/>
        <dsp:cNvSpPr/>
      </dsp:nvSpPr>
      <dsp:spPr>
        <a:xfrm>
          <a:off x="2664296" y="525897"/>
          <a:ext cx="780173" cy="578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655"/>
              </a:lnTo>
              <a:lnTo>
                <a:pt x="780173" y="510655"/>
              </a:lnTo>
              <a:lnTo>
                <a:pt x="780173" y="578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C26BF-1896-428A-9708-69E1873F9B8B}">
      <dsp:nvSpPr>
        <dsp:cNvPr id="0" name=""/>
        <dsp:cNvSpPr/>
      </dsp:nvSpPr>
      <dsp:spPr>
        <a:xfrm>
          <a:off x="2664296" y="1455986"/>
          <a:ext cx="296594" cy="2111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907"/>
              </a:lnTo>
              <a:lnTo>
                <a:pt x="296594" y="2111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7E6E7-5F4B-4292-AF6B-9E1642522AD8}">
      <dsp:nvSpPr>
        <dsp:cNvPr id="0" name=""/>
        <dsp:cNvSpPr/>
      </dsp:nvSpPr>
      <dsp:spPr>
        <a:xfrm>
          <a:off x="2664296" y="1455986"/>
          <a:ext cx="296594" cy="1679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859"/>
              </a:lnTo>
              <a:lnTo>
                <a:pt x="296594" y="16798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32738-6866-472B-80E4-4361BA5603E1}">
      <dsp:nvSpPr>
        <dsp:cNvPr id="0" name=""/>
        <dsp:cNvSpPr/>
      </dsp:nvSpPr>
      <dsp:spPr>
        <a:xfrm>
          <a:off x="2664296" y="1455986"/>
          <a:ext cx="296594" cy="1196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6332"/>
              </a:lnTo>
              <a:lnTo>
                <a:pt x="296594" y="11963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507A5-3CFA-42CE-A1A3-EA9F9E3C3945}">
      <dsp:nvSpPr>
        <dsp:cNvPr id="0" name=""/>
        <dsp:cNvSpPr/>
      </dsp:nvSpPr>
      <dsp:spPr>
        <a:xfrm>
          <a:off x="2664296" y="1455986"/>
          <a:ext cx="296594" cy="73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544"/>
              </a:lnTo>
              <a:lnTo>
                <a:pt x="296594" y="7385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88D99-9519-48EE-930F-65E188142296}">
      <dsp:nvSpPr>
        <dsp:cNvPr id="0" name=""/>
        <dsp:cNvSpPr/>
      </dsp:nvSpPr>
      <dsp:spPr>
        <a:xfrm>
          <a:off x="2618576" y="525897"/>
          <a:ext cx="91440" cy="607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8B749-E8B8-44A2-80AE-12A8E07D70C2}">
      <dsp:nvSpPr>
        <dsp:cNvPr id="0" name=""/>
        <dsp:cNvSpPr/>
      </dsp:nvSpPr>
      <dsp:spPr>
        <a:xfrm>
          <a:off x="1884122" y="1426640"/>
          <a:ext cx="296594" cy="2141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253"/>
              </a:lnTo>
              <a:lnTo>
                <a:pt x="296594" y="2141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D4C16-0114-4F63-9AC3-2B01CF6D51DD}">
      <dsp:nvSpPr>
        <dsp:cNvPr id="0" name=""/>
        <dsp:cNvSpPr/>
      </dsp:nvSpPr>
      <dsp:spPr>
        <a:xfrm>
          <a:off x="1884122" y="1426640"/>
          <a:ext cx="296594" cy="1683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465"/>
              </a:lnTo>
              <a:lnTo>
                <a:pt x="296594" y="16834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A083B-8B1A-48DB-8640-F63E4D3EBDBC}">
      <dsp:nvSpPr>
        <dsp:cNvPr id="0" name=""/>
        <dsp:cNvSpPr/>
      </dsp:nvSpPr>
      <dsp:spPr>
        <a:xfrm>
          <a:off x="1884122" y="1426640"/>
          <a:ext cx="296594" cy="1225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678"/>
              </a:lnTo>
              <a:lnTo>
                <a:pt x="296594" y="1225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6336-6E64-42FF-B9F5-AB9CFBF695A4}">
      <dsp:nvSpPr>
        <dsp:cNvPr id="0" name=""/>
        <dsp:cNvSpPr/>
      </dsp:nvSpPr>
      <dsp:spPr>
        <a:xfrm>
          <a:off x="1884122" y="1426640"/>
          <a:ext cx="296594" cy="767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890"/>
              </a:lnTo>
              <a:lnTo>
                <a:pt x="296594" y="7678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6B099-EA4B-4160-B0F8-67BC05E0E538}">
      <dsp:nvSpPr>
        <dsp:cNvPr id="0" name=""/>
        <dsp:cNvSpPr/>
      </dsp:nvSpPr>
      <dsp:spPr>
        <a:xfrm>
          <a:off x="1884122" y="525897"/>
          <a:ext cx="780173" cy="578356"/>
        </a:xfrm>
        <a:custGeom>
          <a:avLst/>
          <a:gdLst/>
          <a:ahLst/>
          <a:cxnLst/>
          <a:rect l="0" t="0" r="0" b="0"/>
          <a:pathLst>
            <a:path>
              <a:moveTo>
                <a:pt x="780173" y="0"/>
              </a:moveTo>
              <a:lnTo>
                <a:pt x="780173" y="510655"/>
              </a:lnTo>
              <a:lnTo>
                <a:pt x="0" y="510655"/>
              </a:lnTo>
              <a:lnTo>
                <a:pt x="0" y="578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5177B-E33F-4376-911E-CDFE2BCF5D34}">
      <dsp:nvSpPr>
        <dsp:cNvPr id="0" name=""/>
        <dsp:cNvSpPr/>
      </dsp:nvSpPr>
      <dsp:spPr>
        <a:xfrm>
          <a:off x="1103949" y="525897"/>
          <a:ext cx="1560346" cy="578356"/>
        </a:xfrm>
        <a:custGeom>
          <a:avLst/>
          <a:gdLst/>
          <a:ahLst/>
          <a:cxnLst/>
          <a:rect l="0" t="0" r="0" b="0"/>
          <a:pathLst>
            <a:path>
              <a:moveTo>
                <a:pt x="1560346" y="0"/>
              </a:moveTo>
              <a:lnTo>
                <a:pt x="1560346" y="510655"/>
              </a:lnTo>
              <a:lnTo>
                <a:pt x="0" y="510655"/>
              </a:lnTo>
              <a:lnTo>
                <a:pt x="0" y="578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97E47-B7AE-4A6C-81D4-CA5539D9D275}">
      <dsp:nvSpPr>
        <dsp:cNvPr id="0" name=""/>
        <dsp:cNvSpPr/>
      </dsp:nvSpPr>
      <dsp:spPr>
        <a:xfrm>
          <a:off x="323776" y="525897"/>
          <a:ext cx="2340519" cy="578356"/>
        </a:xfrm>
        <a:custGeom>
          <a:avLst/>
          <a:gdLst/>
          <a:ahLst/>
          <a:cxnLst/>
          <a:rect l="0" t="0" r="0" b="0"/>
          <a:pathLst>
            <a:path>
              <a:moveTo>
                <a:pt x="2340519" y="0"/>
              </a:moveTo>
              <a:lnTo>
                <a:pt x="2340519" y="510655"/>
              </a:lnTo>
              <a:lnTo>
                <a:pt x="0" y="510655"/>
              </a:lnTo>
              <a:lnTo>
                <a:pt x="0" y="578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971B2-8262-4245-BA52-57A4836472C3}">
      <dsp:nvSpPr>
        <dsp:cNvPr id="0" name=""/>
        <dsp:cNvSpPr/>
      </dsp:nvSpPr>
      <dsp:spPr>
        <a:xfrm>
          <a:off x="2503103" y="203512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3C263-3CDD-48FC-89AD-CB8CF1C19DB1}">
      <dsp:nvSpPr>
        <dsp:cNvPr id="0" name=""/>
        <dsp:cNvSpPr/>
      </dsp:nvSpPr>
      <dsp:spPr>
        <a:xfrm>
          <a:off x="2503103" y="203512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1D1D1-C793-4595-8861-90DB93A1C4B7}">
      <dsp:nvSpPr>
        <dsp:cNvPr id="0" name=""/>
        <dsp:cNvSpPr/>
      </dsp:nvSpPr>
      <dsp:spPr>
        <a:xfrm>
          <a:off x="2341910" y="261541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Bioreactor</a:t>
          </a:r>
          <a:endParaRPr lang="zh-CN" altLang="en-US" sz="1100" kern="1200" dirty="0"/>
        </a:p>
      </dsp:txBody>
      <dsp:txXfrm>
        <a:off x="2341910" y="261541"/>
        <a:ext cx="644771" cy="206326"/>
      </dsp:txXfrm>
    </dsp:sp>
    <dsp:sp modelId="{6C30235E-B4DA-4B6D-8371-D38B9F9288CA}">
      <dsp:nvSpPr>
        <dsp:cNvPr id="0" name=""/>
        <dsp:cNvSpPr/>
      </dsp:nvSpPr>
      <dsp:spPr>
        <a:xfrm>
          <a:off x="162583" y="1104254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2A142-8C59-4EC7-93CE-A6994AC8510D}">
      <dsp:nvSpPr>
        <dsp:cNvPr id="0" name=""/>
        <dsp:cNvSpPr/>
      </dsp:nvSpPr>
      <dsp:spPr>
        <a:xfrm>
          <a:off x="162583" y="1104254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9D6CF-667A-49B9-AB44-6ED84B291FA7}">
      <dsp:nvSpPr>
        <dsp:cNvPr id="0" name=""/>
        <dsp:cNvSpPr/>
      </dsp:nvSpPr>
      <dsp:spPr>
        <a:xfrm>
          <a:off x="1390" y="1162284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补料操作</a:t>
          </a:r>
          <a:endParaRPr lang="zh-CN" altLang="en-US" sz="1200" kern="1200" dirty="0"/>
        </a:p>
      </dsp:txBody>
      <dsp:txXfrm>
        <a:off x="1390" y="1162284"/>
        <a:ext cx="644771" cy="206326"/>
      </dsp:txXfrm>
    </dsp:sp>
    <dsp:sp modelId="{6DF06876-8476-4847-9293-0E482C683623}">
      <dsp:nvSpPr>
        <dsp:cNvPr id="0" name=""/>
        <dsp:cNvSpPr/>
      </dsp:nvSpPr>
      <dsp:spPr>
        <a:xfrm>
          <a:off x="942756" y="1104254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3323-9A52-4813-80C9-88FD84F1BFCA}">
      <dsp:nvSpPr>
        <dsp:cNvPr id="0" name=""/>
        <dsp:cNvSpPr/>
      </dsp:nvSpPr>
      <dsp:spPr>
        <a:xfrm>
          <a:off x="942756" y="1104254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FAA2F-E3C2-4DBA-A208-EC38940A6DE8}">
      <dsp:nvSpPr>
        <dsp:cNvPr id="0" name=""/>
        <dsp:cNvSpPr/>
      </dsp:nvSpPr>
      <dsp:spPr>
        <a:xfrm>
          <a:off x="781563" y="1162284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清洗操作</a:t>
          </a:r>
          <a:endParaRPr lang="zh-CN" altLang="en-US" sz="1100" kern="1200" dirty="0"/>
        </a:p>
      </dsp:txBody>
      <dsp:txXfrm>
        <a:off x="781563" y="1162284"/>
        <a:ext cx="644771" cy="206326"/>
      </dsp:txXfrm>
    </dsp:sp>
    <dsp:sp modelId="{8A13E63E-C7C1-435E-967E-D84DB179A3F7}">
      <dsp:nvSpPr>
        <dsp:cNvPr id="0" name=""/>
        <dsp:cNvSpPr/>
      </dsp:nvSpPr>
      <dsp:spPr>
        <a:xfrm>
          <a:off x="1722929" y="1104254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A2C08-DB6F-4A9B-A1F2-5877CAF3A680}">
      <dsp:nvSpPr>
        <dsp:cNvPr id="0" name=""/>
        <dsp:cNvSpPr/>
      </dsp:nvSpPr>
      <dsp:spPr>
        <a:xfrm>
          <a:off x="1722929" y="1104254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82C85-BA11-45B2-A0EE-2C74D303652C}">
      <dsp:nvSpPr>
        <dsp:cNvPr id="0" name=""/>
        <dsp:cNvSpPr/>
      </dsp:nvSpPr>
      <dsp:spPr>
        <a:xfrm>
          <a:off x="1561737" y="1162284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灭菌操作</a:t>
          </a:r>
          <a:endParaRPr lang="zh-CN" altLang="en-US" sz="1100" kern="1200" dirty="0"/>
        </a:p>
      </dsp:txBody>
      <dsp:txXfrm>
        <a:off x="1561737" y="1162284"/>
        <a:ext cx="644771" cy="206326"/>
      </dsp:txXfrm>
    </dsp:sp>
    <dsp:sp modelId="{A326E9FA-99E0-434E-AC0F-3A32C14E752F}">
      <dsp:nvSpPr>
        <dsp:cNvPr id="0" name=""/>
        <dsp:cNvSpPr/>
      </dsp:nvSpPr>
      <dsp:spPr>
        <a:xfrm>
          <a:off x="2142031" y="2136501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482AC-4FC8-4664-B2B5-DFE40BF12010}">
      <dsp:nvSpPr>
        <dsp:cNvPr id="0" name=""/>
        <dsp:cNvSpPr/>
      </dsp:nvSpPr>
      <dsp:spPr>
        <a:xfrm>
          <a:off x="2142031" y="2136501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90BBB-9FC2-4A92-B738-4D1DAA449EBD}">
      <dsp:nvSpPr>
        <dsp:cNvPr id="0" name=""/>
        <dsp:cNvSpPr/>
      </dsp:nvSpPr>
      <dsp:spPr>
        <a:xfrm>
          <a:off x="1980838" y="2194531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罐体灭菌</a:t>
          </a:r>
          <a:endParaRPr lang="zh-CN" altLang="en-US" sz="1100" kern="1200" dirty="0"/>
        </a:p>
      </dsp:txBody>
      <dsp:txXfrm>
        <a:off x="1980838" y="2194531"/>
        <a:ext cx="644771" cy="206326"/>
      </dsp:txXfrm>
    </dsp:sp>
    <dsp:sp modelId="{38BEEF7C-D2C4-43A8-8A1B-7CC0C978B877}">
      <dsp:nvSpPr>
        <dsp:cNvPr id="0" name=""/>
        <dsp:cNvSpPr/>
      </dsp:nvSpPr>
      <dsp:spPr>
        <a:xfrm>
          <a:off x="2142031" y="2594289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043E4-BD92-470F-95F6-84EC6434B041}">
      <dsp:nvSpPr>
        <dsp:cNvPr id="0" name=""/>
        <dsp:cNvSpPr/>
      </dsp:nvSpPr>
      <dsp:spPr>
        <a:xfrm>
          <a:off x="2142031" y="2594289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42EFC-1CD9-40EB-B57A-25CD37D53451}">
      <dsp:nvSpPr>
        <dsp:cNvPr id="0" name=""/>
        <dsp:cNvSpPr/>
      </dsp:nvSpPr>
      <dsp:spPr>
        <a:xfrm>
          <a:off x="1980838" y="2652318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补料灭菌</a:t>
          </a:r>
          <a:endParaRPr lang="zh-CN" altLang="en-US" sz="1100" kern="1200" dirty="0"/>
        </a:p>
      </dsp:txBody>
      <dsp:txXfrm>
        <a:off x="1980838" y="2652318"/>
        <a:ext cx="644771" cy="206326"/>
      </dsp:txXfrm>
    </dsp:sp>
    <dsp:sp modelId="{274D0D1D-805B-4E8A-BB0D-254C65767CF2}">
      <dsp:nvSpPr>
        <dsp:cNvPr id="0" name=""/>
        <dsp:cNvSpPr/>
      </dsp:nvSpPr>
      <dsp:spPr>
        <a:xfrm>
          <a:off x="2142031" y="3052076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24280-AFF2-40AF-BF5D-0BC8B7BD3B61}">
      <dsp:nvSpPr>
        <dsp:cNvPr id="0" name=""/>
        <dsp:cNvSpPr/>
      </dsp:nvSpPr>
      <dsp:spPr>
        <a:xfrm>
          <a:off x="2142031" y="3052076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D1E59-7EED-46BA-83E6-8D5526CFD403}">
      <dsp:nvSpPr>
        <dsp:cNvPr id="0" name=""/>
        <dsp:cNvSpPr/>
      </dsp:nvSpPr>
      <dsp:spPr>
        <a:xfrm>
          <a:off x="1980838" y="3110106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进气灭菌</a:t>
          </a:r>
          <a:endParaRPr lang="zh-CN" altLang="en-US" sz="1100" kern="1200" dirty="0"/>
        </a:p>
      </dsp:txBody>
      <dsp:txXfrm>
        <a:off x="1980838" y="3110106"/>
        <a:ext cx="644771" cy="206326"/>
      </dsp:txXfrm>
    </dsp:sp>
    <dsp:sp modelId="{75B4A0A0-0C25-4C5B-95CA-9D0FDF1C4829}">
      <dsp:nvSpPr>
        <dsp:cNvPr id="0" name=""/>
        <dsp:cNvSpPr/>
      </dsp:nvSpPr>
      <dsp:spPr>
        <a:xfrm>
          <a:off x="2142031" y="3509864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79C17-0FE2-4BBC-8E01-F14F4893ACE5}">
      <dsp:nvSpPr>
        <dsp:cNvPr id="0" name=""/>
        <dsp:cNvSpPr/>
      </dsp:nvSpPr>
      <dsp:spPr>
        <a:xfrm>
          <a:off x="2142031" y="3509864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62084-BC65-4269-ADE4-DB57896ABE5F}">
      <dsp:nvSpPr>
        <dsp:cNvPr id="0" name=""/>
        <dsp:cNvSpPr/>
      </dsp:nvSpPr>
      <dsp:spPr>
        <a:xfrm>
          <a:off x="1980838" y="3567893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/>
            <a:t>……</a:t>
          </a:r>
          <a:endParaRPr lang="zh-CN" altLang="en-US" sz="1100" kern="1200" dirty="0"/>
        </a:p>
      </dsp:txBody>
      <dsp:txXfrm>
        <a:off x="1980838" y="3567893"/>
        <a:ext cx="644771" cy="206326"/>
      </dsp:txXfrm>
    </dsp:sp>
    <dsp:sp modelId="{DF75C3F0-42A6-4351-ACB0-842FB04B9B7C}">
      <dsp:nvSpPr>
        <dsp:cNvPr id="0" name=""/>
        <dsp:cNvSpPr/>
      </dsp:nvSpPr>
      <dsp:spPr>
        <a:xfrm>
          <a:off x="2503103" y="1133600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948C3-CB79-46B4-A7F1-0C1D0FA9FD7E}">
      <dsp:nvSpPr>
        <dsp:cNvPr id="0" name=""/>
        <dsp:cNvSpPr/>
      </dsp:nvSpPr>
      <dsp:spPr>
        <a:xfrm>
          <a:off x="2503103" y="1133600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F53E7-6D08-4BC1-821D-1B403E80A1E9}">
      <dsp:nvSpPr>
        <dsp:cNvPr id="0" name=""/>
        <dsp:cNvSpPr/>
      </dsp:nvSpPr>
      <dsp:spPr>
        <a:xfrm>
          <a:off x="2341910" y="1191629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进气操作</a:t>
          </a:r>
          <a:endParaRPr lang="zh-CN" altLang="en-US" sz="1100" kern="1200" dirty="0"/>
        </a:p>
      </dsp:txBody>
      <dsp:txXfrm>
        <a:off x="2341910" y="1191629"/>
        <a:ext cx="644771" cy="206326"/>
      </dsp:txXfrm>
    </dsp:sp>
    <dsp:sp modelId="{D17CF6C0-4A6A-41EC-88A7-363991CB0742}">
      <dsp:nvSpPr>
        <dsp:cNvPr id="0" name=""/>
        <dsp:cNvSpPr/>
      </dsp:nvSpPr>
      <dsp:spPr>
        <a:xfrm>
          <a:off x="2922204" y="2136501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72D9C-7B10-40E6-AA86-A5CFF21A4D95}">
      <dsp:nvSpPr>
        <dsp:cNvPr id="0" name=""/>
        <dsp:cNvSpPr/>
      </dsp:nvSpPr>
      <dsp:spPr>
        <a:xfrm>
          <a:off x="2922204" y="2136501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2B442-43ED-40AC-8265-49233B459C87}">
      <dsp:nvSpPr>
        <dsp:cNvPr id="0" name=""/>
        <dsp:cNvSpPr/>
      </dsp:nvSpPr>
      <dsp:spPr>
        <a:xfrm>
          <a:off x="2761011" y="2194531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通入空气</a:t>
          </a:r>
          <a:endParaRPr lang="zh-CN" altLang="en-US" sz="1100" kern="1200" dirty="0"/>
        </a:p>
      </dsp:txBody>
      <dsp:txXfrm>
        <a:off x="2761011" y="2194531"/>
        <a:ext cx="644771" cy="206326"/>
      </dsp:txXfrm>
    </dsp:sp>
    <dsp:sp modelId="{44D7FF2E-587B-4144-9946-73CD83CA408E}">
      <dsp:nvSpPr>
        <dsp:cNvPr id="0" name=""/>
        <dsp:cNvSpPr/>
      </dsp:nvSpPr>
      <dsp:spPr>
        <a:xfrm>
          <a:off x="2922204" y="2594289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5A42A-5888-4398-B6DD-9AE0FC5597FB}">
      <dsp:nvSpPr>
        <dsp:cNvPr id="0" name=""/>
        <dsp:cNvSpPr/>
      </dsp:nvSpPr>
      <dsp:spPr>
        <a:xfrm>
          <a:off x="2922204" y="2594289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4432F-E49D-42E3-8933-C7C62125F797}">
      <dsp:nvSpPr>
        <dsp:cNvPr id="0" name=""/>
        <dsp:cNvSpPr/>
      </dsp:nvSpPr>
      <dsp:spPr>
        <a:xfrm>
          <a:off x="2761011" y="2652318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通入氧气</a:t>
          </a:r>
          <a:endParaRPr lang="zh-CN" altLang="en-US" sz="1100" kern="1200" dirty="0"/>
        </a:p>
      </dsp:txBody>
      <dsp:txXfrm>
        <a:off x="2761011" y="2652318"/>
        <a:ext cx="644771" cy="206326"/>
      </dsp:txXfrm>
    </dsp:sp>
    <dsp:sp modelId="{331ACF24-1DA9-4DF1-9B1C-06F44930CE94}">
      <dsp:nvSpPr>
        <dsp:cNvPr id="0" name=""/>
        <dsp:cNvSpPr/>
      </dsp:nvSpPr>
      <dsp:spPr>
        <a:xfrm>
          <a:off x="2922204" y="3077816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C00C5-C18A-4556-B354-A08E1C835331}">
      <dsp:nvSpPr>
        <dsp:cNvPr id="0" name=""/>
        <dsp:cNvSpPr/>
      </dsp:nvSpPr>
      <dsp:spPr>
        <a:xfrm>
          <a:off x="2922204" y="3077816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644F-26AD-4A9E-B4B5-DD490C1EA8AA}">
      <dsp:nvSpPr>
        <dsp:cNvPr id="0" name=""/>
        <dsp:cNvSpPr/>
      </dsp:nvSpPr>
      <dsp:spPr>
        <a:xfrm>
          <a:off x="2761011" y="3135845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通入</a:t>
          </a:r>
          <a:r>
            <a:rPr lang="en-US" altLang="zh-CN" sz="1100" kern="1200" dirty="0" smtClean="0"/>
            <a:t>CO2</a:t>
          </a:r>
          <a:endParaRPr lang="zh-CN" altLang="en-US" sz="1100" kern="1200" dirty="0"/>
        </a:p>
      </dsp:txBody>
      <dsp:txXfrm>
        <a:off x="2761011" y="3135845"/>
        <a:ext cx="644771" cy="206326"/>
      </dsp:txXfrm>
    </dsp:sp>
    <dsp:sp modelId="{698B0BA3-9183-455C-95B4-A1D254E90466}">
      <dsp:nvSpPr>
        <dsp:cNvPr id="0" name=""/>
        <dsp:cNvSpPr/>
      </dsp:nvSpPr>
      <dsp:spPr>
        <a:xfrm>
          <a:off x="2922204" y="3509864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9902F-4984-4463-9FA3-335F87AC8138}">
      <dsp:nvSpPr>
        <dsp:cNvPr id="0" name=""/>
        <dsp:cNvSpPr/>
      </dsp:nvSpPr>
      <dsp:spPr>
        <a:xfrm>
          <a:off x="2922204" y="3509864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88EB9-C354-4605-867B-A20DCEEB200E}">
      <dsp:nvSpPr>
        <dsp:cNvPr id="0" name=""/>
        <dsp:cNvSpPr/>
      </dsp:nvSpPr>
      <dsp:spPr>
        <a:xfrm>
          <a:off x="2761011" y="3567893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通入氮气</a:t>
          </a:r>
          <a:endParaRPr lang="zh-CN" altLang="en-US" sz="1100" kern="1200" dirty="0"/>
        </a:p>
      </dsp:txBody>
      <dsp:txXfrm>
        <a:off x="2761011" y="3567893"/>
        <a:ext cx="644771" cy="206326"/>
      </dsp:txXfrm>
    </dsp:sp>
    <dsp:sp modelId="{1DA1FFD9-C048-43F9-BDA1-34AA4DD90A89}">
      <dsp:nvSpPr>
        <dsp:cNvPr id="0" name=""/>
        <dsp:cNvSpPr/>
      </dsp:nvSpPr>
      <dsp:spPr>
        <a:xfrm>
          <a:off x="3283276" y="1104254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A78EF-DCA6-4E91-954C-3597B891662E}">
      <dsp:nvSpPr>
        <dsp:cNvPr id="0" name=""/>
        <dsp:cNvSpPr/>
      </dsp:nvSpPr>
      <dsp:spPr>
        <a:xfrm>
          <a:off x="3283276" y="1104254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D7ACE-D78E-4334-942B-1D8381D1B319}">
      <dsp:nvSpPr>
        <dsp:cNvPr id="0" name=""/>
        <dsp:cNvSpPr/>
      </dsp:nvSpPr>
      <dsp:spPr>
        <a:xfrm>
          <a:off x="3122083" y="1162284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搅拌操作</a:t>
          </a:r>
          <a:endParaRPr lang="zh-CN" altLang="en-US" sz="1100" kern="1200" dirty="0"/>
        </a:p>
      </dsp:txBody>
      <dsp:txXfrm>
        <a:off x="3122083" y="1162284"/>
        <a:ext cx="644771" cy="206326"/>
      </dsp:txXfrm>
    </dsp:sp>
    <dsp:sp modelId="{89B9F44C-D339-440E-A560-7311BB3450F9}">
      <dsp:nvSpPr>
        <dsp:cNvPr id="0" name=""/>
        <dsp:cNvSpPr/>
      </dsp:nvSpPr>
      <dsp:spPr>
        <a:xfrm>
          <a:off x="4063449" y="1104254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A933A-8858-4A3F-ADE2-AD0644CE1ACA}">
      <dsp:nvSpPr>
        <dsp:cNvPr id="0" name=""/>
        <dsp:cNvSpPr/>
      </dsp:nvSpPr>
      <dsp:spPr>
        <a:xfrm>
          <a:off x="4063449" y="1104254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4E929-0717-45DF-9F70-3EF5371778E1}">
      <dsp:nvSpPr>
        <dsp:cNvPr id="0" name=""/>
        <dsp:cNvSpPr/>
      </dsp:nvSpPr>
      <dsp:spPr>
        <a:xfrm>
          <a:off x="3902256" y="1162284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温度控制</a:t>
          </a:r>
          <a:endParaRPr lang="zh-CN" altLang="en-US" sz="1100" kern="1200" dirty="0"/>
        </a:p>
      </dsp:txBody>
      <dsp:txXfrm>
        <a:off x="3902256" y="1162284"/>
        <a:ext cx="644771" cy="206326"/>
      </dsp:txXfrm>
    </dsp:sp>
    <dsp:sp modelId="{9EC3DE72-3431-4612-B663-B3D6E7D141A8}">
      <dsp:nvSpPr>
        <dsp:cNvPr id="0" name=""/>
        <dsp:cNvSpPr/>
      </dsp:nvSpPr>
      <dsp:spPr>
        <a:xfrm>
          <a:off x="4843623" y="1104254"/>
          <a:ext cx="322385" cy="3223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E710F-BF83-4E36-B898-BCCD0291FBF9}">
      <dsp:nvSpPr>
        <dsp:cNvPr id="0" name=""/>
        <dsp:cNvSpPr/>
      </dsp:nvSpPr>
      <dsp:spPr>
        <a:xfrm>
          <a:off x="4843623" y="1104254"/>
          <a:ext cx="322385" cy="3223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5604B-992D-4EE0-A74A-4A69D113E300}">
      <dsp:nvSpPr>
        <dsp:cNvPr id="0" name=""/>
        <dsp:cNvSpPr/>
      </dsp:nvSpPr>
      <dsp:spPr>
        <a:xfrm>
          <a:off x="4682430" y="1162284"/>
          <a:ext cx="644771" cy="206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……</a:t>
          </a:r>
          <a:endParaRPr lang="zh-CN" altLang="en-US" sz="1200" kern="1200" dirty="0"/>
        </a:p>
      </dsp:txBody>
      <dsp:txXfrm>
        <a:off x="4682430" y="1162284"/>
        <a:ext cx="644771" cy="206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FF0E9-45DA-4742-B47D-06E7E51CB7A9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BDCDC-9A34-461B-A37E-3F4767F373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64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D9F45-0981-41A9-96BA-B8F5013B37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81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7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7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7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2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55526"/>
            <a:ext cx="914400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5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55526"/>
            <a:ext cx="9144000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0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98485DF-3FAB-45E9-A642-7745AB3E3AFD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14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3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5" r:id="rId3"/>
    <p:sldLayoutId id="2147483657" r:id="rId4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microsoft.com/office/2007/relationships/hdphoto" Target="../media/hdphoto1.wdp"/><Relationship Id="rId5" Type="http://schemas.openxmlformats.org/officeDocument/2006/relationships/tags" Target="../tags/tag36.xml"/><Relationship Id="rId10" Type="http://schemas.openxmlformats.org/officeDocument/2006/relationships/image" Target="../media/image23.jpe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635646"/>
            <a:ext cx="9144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51520" y="1537345"/>
            <a:ext cx="8429459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  <a:t/>
            </a:r>
            <a:b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</a:b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  <a:t>生</a:t>
            </a:r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  <a:t>物反应器的模块化设计</a:t>
            </a:r>
            <a:endParaRPr lang="en-US" altLang="zh-CN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  <a:t>——</a:t>
            </a: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  <a:t>论生物反应器自动化与工业</a:t>
            </a:r>
            <a:r>
              <a:rPr lang="en-US" altLang="zh-C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  <a:t>4.0</a:t>
            </a:r>
            <a:endParaRPr lang="zh-CN" altLang="en-US" sz="2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61470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</a:rPr>
              <a:t>李金柳</a:t>
            </a:r>
            <a:endParaRPr lang="en-US" altLang="zh-CN" dirty="0">
              <a:solidFill>
                <a:schemeClr val="bg1"/>
              </a:solidFill>
            </a:endParaRPr>
          </a:p>
          <a:p>
            <a:pPr algn="r"/>
            <a:r>
              <a:rPr lang="zh-CN" altLang="en-US" dirty="0">
                <a:solidFill>
                  <a:schemeClr val="bg1"/>
                </a:solidFill>
              </a:rPr>
              <a:t>南京安曼科技有限公司</a:t>
            </a:r>
            <a:endParaRPr lang="en-US" altLang="zh-CN" dirty="0">
              <a:solidFill>
                <a:schemeClr val="bg1"/>
              </a:solidFill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</a:rPr>
              <a:t>A&amp;M Technology </a:t>
            </a:r>
            <a:r>
              <a:rPr lang="en-US" altLang="zh-CN" dirty="0" err="1">
                <a:solidFill>
                  <a:schemeClr val="bg1"/>
                </a:solidFill>
              </a:rPr>
              <a:t>Co.,Ltd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8928"/>
    </mc:Choice>
    <mc:Fallback xmlns="">
      <p:transition advTm="68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770619" y="694853"/>
            <a:ext cx="1171575" cy="1033463"/>
            <a:chOff x="4058283" y="771550"/>
            <a:chExt cx="1173133" cy="1033078"/>
          </a:xfrm>
        </p:grpSpPr>
        <p:sp>
          <p:nvSpPr>
            <p:cNvPr id="3" name="Oval 4"/>
            <p:cNvSpPr/>
            <p:nvPr/>
          </p:nvSpPr>
          <p:spPr>
            <a:xfrm>
              <a:off x="4102262" y="771550"/>
              <a:ext cx="1033247" cy="1033078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70C0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70C0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0070C0">
                  <a:lumMod val="40000"/>
                  <a:lumOff val="60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4058283" y="1126855"/>
              <a:ext cx="1173133" cy="36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00" dirty="0" smtClean="0"/>
                <a:t>架</a:t>
              </a:r>
              <a:r>
                <a:rPr lang="zh-CN" altLang="en-US" sz="1800" dirty="0"/>
                <a:t>构</a:t>
              </a:r>
              <a:endParaRPr lang="zh-CN" altLang="en-US" sz="1800" dirty="0"/>
            </a:p>
          </p:txBody>
        </p:sp>
      </p:grp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5222300" y="1895003"/>
            <a:ext cx="1116013" cy="1033463"/>
            <a:chOff x="5510081" y="1972219"/>
            <a:chExt cx="1117269" cy="1033078"/>
          </a:xfrm>
        </p:grpSpPr>
        <p:sp>
          <p:nvSpPr>
            <p:cNvPr id="6" name="Oval 5"/>
            <p:cNvSpPr/>
            <p:nvPr/>
          </p:nvSpPr>
          <p:spPr>
            <a:xfrm>
              <a:off x="5532685" y="1972219"/>
              <a:ext cx="1033036" cy="1033078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70C0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70C0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0070C0">
                  <a:lumMod val="40000"/>
                  <a:lumOff val="60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5510081" y="2317646"/>
              <a:ext cx="1117269" cy="36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00" dirty="0" smtClean="0">
                  <a:solidFill>
                    <a:srgbClr val="1C1C1C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策</a:t>
              </a:r>
              <a:r>
                <a:rPr lang="zh-CN" altLang="en-US" sz="1800" dirty="0">
                  <a:solidFill>
                    <a:srgbClr val="1C1C1C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略</a:t>
              </a:r>
              <a:endParaRPr lang="en-US" altLang="zh-CN" sz="1800" dirty="0">
                <a:solidFill>
                  <a:srgbClr val="1C1C1C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4630515" y="3482503"/>
            <a:ext cx="1116012" cy="1033463"/>
            <a:chOff x="4918186" y="3559138"/>
            <a:chExt cx="1117269" cy="1033078"/>
          </a:xfrm>
        </p:grpSpPr>
        <p:sp>
          <p:nvSpPr>
            <p:cNvPr id="9" name="Oval 8"/>
            <p:cNvSpPr/>
            <p:nvPr/>
          </p:nvSpPr>
          <p:spPr>
            <a:xfrm>
              <a:off x="4951704" y="3559138"/>
              <a:ext cx="1033078" cy="1033078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70C0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70C0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0070C0">
                  <a:lumMod val="40000"/>
                  <a:lumOff val="60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4918186" y="3894974"/>
              <a:ext cx="1117269" cy="36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00" dirty="0" smtClean="0">
                  <a:solidFill>
                    <a:srgbClr val="1C1C1C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接</a:t>
              </a:r>
              <a:r>
                <a:rPr lang="zh-CN" altLang="en-US" sz="1800" dirty="0">
                  <a:solidFill>
                    <a:srgbClr val="1C1C1C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口</a:t>
              </a:r>
              <a:endParaRPr lang="en-US" altLang="zh-CN" sz="1800" dirty="0">
                <a:solidFill>
                  <a:srgbClr val="1C1C1C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2841403" y="3482503"/>
            <a:ext cx="1173163" cy="1033463"/>
            <a:chOff x="3130554" y="3559138"/>
            <a:chExt cx="1173133" cy="1033078"/>
          </a:xfrm>
        </p:grpSpPr>
        <p:sp>
          <p:nvSpPr>
            <p:cNvPr id="12" name="Oval 7"/>
            <p:cNvSpPr/>
            <p:nvPr/>
          </p:nvSpPr>
          <p:spPr>
            <a:xfrm>
              <a:off x="3219937" y="3559138"/>
              <a:ext cx="1033078" cy="1033078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70C0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70C0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0070C0">
                  <a:lumMod val="40000"/>
                  <a:lumOff val="60000"/>
                </a:srgbClr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130554" y="3872404"/>
              <a:ext cx="1173133" cy="36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00" dirty="0" smtClean="0">
                  <a:solidFill>
                    <a:srgbClr val="1C1C1C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功</a:t>
              </a:r>
              <a:r>
                <a:rPr lang="zh-CN" altLang="en-US" sz="1800" dirty="0">
                  <a:solidFill>
                    <a:srgbClr val="1C1C1C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能</a:t>
              </a:r>
              <a:endParaRPr lang="en-US" altLang="zh-CN" sz="1800" dirty="0">
                <a:solidFill>
                  <a:srgbClr val="1C1C1C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368327" y="1895003"/>
            <a:ext cx="1060450" cy="1033463"/>
            <a:chOff x="2656385" y="1972219"/>
            <a:chExt cx="1061406" cy="1033078"/>
          </a:xfrm>
        </p:grpSpPr>
        <p:sp>
          <p:nvSpPr>
            <p:cNvPr id="15" name="Oval 6"/>
            <p:cNvSpPr/>
            <p:nvPr/>
          </p:nvSpPr>
          <p:spPr>
            <a:xfrm>
              <a:off x="2656385" y="1972219"/>
              <a:ext cx="1032805" cy="1033078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70C0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70C0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0070C0">
                  <a:lumMod val="40000"/>
                  <a:lumOff val="60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656385" y="2336079"/>
              <a:ext cx="1061406" cy="36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800" dirty="0"/>
                <a:t>品</a:t>
              </a:r>
              <a:r>
                <a:rPr lang="zh-CN" altLang="en-US" sz="1800" dirty="0" smtClean="0"/>
                <a:t>牌</a:t>
              </a:r>
              <a:endParaRPr lang="zh-CN" altLang="en-US" sz="1800" dirty="0"/>
            </a:p>
          </p:txBody>
        </p:sp>
      </p:grpSp>
      <p:sp>
        <p:nvSpPr>
          <p:cNvPr id="17" name="Right Arrow 18"/>
          <p:cNvSpPr/>
          <p:nvPr/>
        </p:nvSpPr>
        <p:spPr>
          <a:xfrm rot="16200000">
            <a:off x="4112990" y="1629890"/>
            <a:ext cx="452438" cy="423863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ight Arrow 19"/>
          <p:cNvSpPr/>
          <p:nvPr/>
        </p:nvSpPr>
        <p:spPr>
          <a:xfrm rot="20346401">
            <a:off x="4955953" y="2410941"/>
            <a:ext cx="450850" cy="423862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ight Arrow 20"/>
          <p:cNvSpPr/>
          <p:nvPr/>
        </p:nvSpPr>
        <p:spPr>
          <a:xfrm rot="1253599" flipH="1">
            <a:off x="3238278" y="2409353"/>
            <a:ext cx="450850" cy="423863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ight Arrow 21"/>
          <p:cNvSpPr/>
          <p:nvPr/>
        </p:nvSpPr>
        <p:spPr>
          <a:xfrm rot="18200186" flipH="1">
            <a:off x="3531965" y="3217390"/>
            <a:ext cx="452438" cy="423863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Arrow 22"/>
          <p:cNvSpPr/>
          <p:nvPr/>
        </p:nvSpPr>
        <p:spPr>
          <a:xfrm rot="3399814">
            <a:off x="4705127" y="3217390"/>
            <a:ext cx="452438" cy="423862"/>
          </a:xfrm>
          <a:prstGeom prst="right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3658965" y="2044227"/>
            <a:ext cx="1381125" cy="1379538"/>
            <a:chOff x="3947966" y="2120762"/>
            <a:chExt cx="1380312" cy="1380312"/>
          </a:xfrm>
        </p:grpSpPr>
        <p:sp>
          <p:nvSpPr>
            <p:cNvPr id="23" name="Oval 9"/>
            <p:cNvSpPr/>
            <p:nvPr/>
          </p:nvSpPr>
          <p:spPr>
            <a:xfrm>
              <a:off x="3947966" y="2120762"/>
              <a:ext cx="1380312" cy="1380312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73000">
                  <a:sysClr val="window" lastClr="FFFFFF">
                    <a:lumMod val="50000"/>
                    <a:shade val="67500"/>
                    <a:satMod val="11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1"/>
              <a:tileRect/>
            </a:gradFill>
            <a:ln w="76200" cap="flat" cmpd="sng" algn="ctr">
              <a:gradFill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rgbClr val="000000"/>
                  </a:gs>
                </a:gsLst>
                <a:lin ang="5400000" scaled="0"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3960893" y="2618947"/>
              <a:ext cx="1367385" cy="46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24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Diversity</a:t>
              </a:r>
              <a:endParaRPr lang="en-US" altLang="zh-CN" sz="2400" b="1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控制系统通用与个性化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66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通用？个性？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99592" y="699542"/>
            <a:ext cx="7539334" cy="4210056"/>
            <a:chOff x="129010" y="-198145"/>
            <a:chExt cx="8885980" cy="5539791"/>
          </a:xfrm>
        </p:grpSpPr>
        <p:sp>
          <p:nvSpPr>
            <p:cNvPr id="7" name="Cloud Callout 8"/>
            <p:cNvSpPr/>
            <p:nvPr/>
          </p:nvSpPr>
          <p:spPr bwMode="auto">
            <a:xfrm>
              <a:off x="4891078" y="-198145"/>
              <a:ext cx="2758183" cy="1713823"/>
            </a:xfrm>
            <a:prstGeom prst="cloudCallout">
              <a:avLst>
                <a:gd name="adj1" fmla="val -66639"/>
                <a:gd name="adj2" fmla="val 117063"/>
              </a:avLst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35977" rIns="35977" bIns="71947" anchor="b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904">
                <a:defRPr/>
              </a:pPr>
              <a:r>
                <a:rPr lang="zh-CN" altLang="en-US" sz="2133" b="1" dirty="0">
                  <a:solidFill>
                    <a:schemeClr val="accent1"/>
                  </a:solidFill>
                  <a:latin typeface="微软雅黑" pitchFamily="34" charset="-122"/>
                </a:rPr>
                <a:t>工艺人</a:t>
              </a:r>
              <a:r>
                <a:rPr lang="zh-CN" altLang="en-US" sz="2133" b="1" dirty="0" smtClean="0">
                  <a:solidFill>
                    <a:schemeClr val="accent1"/>
                  </a:solidFill>
                  <a:latin typeface="微软雅黑" pitchFamily="34" charset="-122"/>
                </a:rPr>
                <a:t>员富裕，</a:t>
              </a:r>
              <a:endParaRPr lang="en-US" altLang="zh-CN" sz="2133" b="1" dirty="0" smtClean="0">
                <a:solidFill>
                  <a:schemeClr val="accent1"/>
                </a:solidFill>
                <a:latin typeface="微软雅黑" pitchFamily="34" charset="-122"/>
              </a:endParaRPr>
            </a:p>
            <a:p>
              <a:pPr defTabSz="1218904">
                <a:defRPr/>
              </a:pPr>
              <a:r>
                <a:rPr lang="zh-CN" altLang="en-US" sz="2133" b="1" dirty="0" smtClean="0">
                  <a:solidFill>
                    <a:schemeClr val="accent1"/>
                  </a:solidFill>
                  <a:latin typeface="微软雅黑" pitchFamily="34" charset="-122"/>
                </a:rPr>
                <a:t>自控人员缺乏</a:t>
              </a:r>
              <a:endParaRPr lang="en-US" altLang="zh-CN" sz="2133" b="1" dirty="0">
                <a:solidFill>
                  <a:schemeClr val="accent1"/>
                </a:solidFill>
                <a:latin typeface="微软雅黑" pitchFamily="34" charset="-122"/>
              </a:endParaRPr>
            </a:p>
          </p:txBody>
        </p:sp>
        <p:sp>
          <p:nvSpPr>
            <p:cNvPr id="8" name="Cloud Callout 9"/>
            <p:cNvSpPr/>
            <p:nvPr/>
          </p:nvSpPr>
          <p:spPr bwMode="auto">
            <a:xfrm>
              <a:off x="129010" y="1782322"/>
              <a:ext cx="3139396" cy="1727648"/>
            </a:xfrm>
            <a:prstGeom prst="cloudCallout">
              <a:avLst>
                <a:gd name="adj1" fmla="val 68799"/>
                <a:gd name="adj2" fmla="val 17194"/>
              </a:avLst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35977" rIns="35977" bIns="71947" anchor="b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904">
                <a:defRPr/>
              </a:pPr>
              <a:r>
                <a:rPr lang="zh-CN" altLang="en-US" sz="2133" b="1" dirty="0" smtClean="0">
                  <a:solidFill>
                    <a:schemeClr val="accent1"/>
                  </a:solidFill>
                  <a:latin typeface="微软雅黑" pitchFamily="34" charset="-122"/>
                </a:rPr>
                <a:t>法规要求严，</a:t>
              </a:r>
              <a:endParaRPr lang="en-US" altLang="zh-CN" sz="2133" b="1" dirty="0" smtClean="0">
                <a:solidFill>
                  <a:schemeClr val="accent1"/>
                </a:solidFill>
                <a:latin typeface="微软雅黑" pitchFamily="34" charset="-122"/>
              </a:endParaRPr>
            </a:p>
            <a:p>
              <a:pPr defTabSz="1218904">
                <a:defRPr/>
              </a:pPr>
              <a:r>
                <a:rPr lang="zh-CN" altLang="en-US" sz="2133" b="1" dirty="0" smtClean="0">
                  <a:solidFill>
                    <a:schemeClr val="accent1"/>
                  </a:solidFill>
                  <a:latin typeface="微软雅黑" pitchFamily="34" charset="-122"/>
                </a:rPr>
                <a:t>自动化程度高</a:t>
              </a:r>
              <a:endParaRPr lang="en-US" sz="2133" b="1" dirty="0">
                <a:solidFill>
                  <a:schemeClr val="accent1"/>
                </a:solidFill>
                <a:latin typeface="微软雅黑" pitchFamily="34" charset="-122"/>
              </a:endParaRPr>
            </a:p>
          </p:txBody>
        </p:sp>
        <p:sp>
          <p:nvSpPr>
            <p:cNvPr id="9" name="Cloud Callout 11"/>
            <p:cNvSpPr/>
            <p:nvPr/>
          </p:nvSpPr>
          <p:spPr bwMode="auto">
            <a:xfrm>
              <a:off x="6093889" y="1612999"/>
              <a:ext cx="2921101" cy="1921164"/>
            </a:xfrm>
            <a:prstGeom prst="cloudCallout">
              <a:avLst>
                <a:gd name="adj1" fmla="val -90339"/>
                <a:gd name="adj2" fmla="val 18228"/>
              </a:avLst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35977" rIns="35977" bIns="71947" anchor="b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904">
                <a:defRPr/>
              </a:pPr>
              <a:r>
                <a:rPr lang="zh-CN" altLang="en-US" sz="2133" b="1" dirty="0" smtClean="0">
                  <a:solidFill>
                    <a:schemeClr val="accent1"/>
                  </a:solidFill>
                  <a:latin typeface="微软雅黑" pitchFamily="34" charset="-122"/>
                </a:rPr>
                <a:t>要统一！要标准！</a:t>
              </a:r>
              <a:endParaRPr lang="en-US" altLang="zh-CN" sz="2133" b="1" dirty="0" smtClean="0">
                <a:solidFill>
                  <a:schemeClr val="accent1"/>
                </a:solidFill>
                <a:latin typeface="微软雅黑" pitchFamily="34" charset="-122"/>
              </a:endParaRPr>
            </a:p>
            <a:p>
              <a:pPr defTabSz="1218904">
                <a:defRPr/>
              </a:pPr>
              <a:r>
                <a:rPr lang="zh-CN" altLang="en-US" sz="2133" b="1" dirty="0" smtClean="0">
                  <a:solidFill>
                    <a:schemeClr val="accent1"/>
                  </a:solidFill>
                  <a:latin typeface="微软雅黑" pitchFamily="34" charset="-122"/>
                </a:rPr>
                <a:t>要便捷！</a:t>
              </a:r>
              <a:endParaRPr lang="en-US" altLang="zh-CN" sz="2133" b="1" dirty="0">
                <a:solidFill>
                  <a:schemeClr val="accent1"/>
                </a:solidFill>
                <a:latin typeface="微软雅黑" pitchFamily="34" charset="-122"/>
              </a:endParaRPr>
            </a:p>
          </p:txBody>
        </p:sp>
        <p:sp>
          <p:nvSpPr>
            <p:cNvPr id="10" name="Cloud Callout 12"/>
            <p:cNvSpPr/>
            <p:nvPr/>
          </p:nvSpPr>
          <p:spPr bwMode="auto">
            <a:xfrm>
              <a:off x="1371136" y="-141232"/>
              <a:ext cx="3309849" cy="1726247"/>
            </a:xfrm>
            <a:prstGeom prst="cloudCallout">
              <a:avLst>
                <a:gd name="adj1" fmla="val 44578"/>
                <a:gd name="adj2" fmla="val 117581"/>
              </a:avLst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35977" rIns="35977" bIns="71947" anchor="b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904"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latin typeface="微软雅黑" pitchFamily="34" charset="-122"/>
                </a:rPr>
                <a:t>品牌多样</a:t>
              </a:r>
              <a:r>
                <a:rPr lang="zh-CN" altLang="en-US" sz="2000" b="1" dirty="0" smtClean="0">
                  <a:solidFill>
                    <a:schemeClr val="accent1"/>
                  </a:solidFill>
                  <a:latin typeface="微软雅黑" pitchFamily="34" charset="-122"/>
                </a:rPr>
                <a:t>，整</a:t>
              </a:r>
              <a:r>
                <a:rPr lang="zh-CN" altLang="en-US" sz="2000" b="1" dirty="0">
                  <a:solidFill>
                    <a:schemeClr val="accent1"/>
                  </a:solidFill>
                  <a:latin typeface="微软雅黑" pitchFamily="34" charset="-122"/>
                </a:rPr>
                <a:t>合不易</a:t>
              </a:r>
              <a:endParaRPr lang="en-US" altLang="zh-CN" sz="2000" b="1" dirty="0">
                <a:solidFill>
                  <a:schemeClr val="accent1"/>
                </a:solidFill>
                <a:latin typeface="微软雅黑" pitchFamily="34" charset="-122"/>
              </a:endParaRPr>
            </a:p>
          </p:txBody>
        </p:sp>
        <p:sp>
          <p:nvSpPr>
            <p:cNvPr id="11" name="Freeform 53"/>
            <p:cNvSpPr>
              <a:spLocks noEditPoints="1"/>
            </p:cNvSpPr>
            <p:nvPr/>
          </p:nvSpPr>
          <p:spPr bwMode="black">
            <a:xfrm>
              <a:off x="3668494" y="2733106"/>
              <a:ext cx="2283203" cy="2608540"/>
            </a:xfrm>
            <a:custGeom>
              <a:avLst/>
              <a:gdLst>
                <a:gd name="T0" fmla="*/ 466 w 1443"/>
                <a:gd name="T1" fmla="*/ 0 h 1627"/>
                <a:gd name="T2" fmla="*/ 466 w 1443"/>
                <a:gd name="T3" fmla="*/ 294 h 1627"/>
                <a:gd name="T4" fmla="*/ 0 w 1443"/>
                <a:gd name="T5" fmla="*/ 1173 h 1627"/>
                <a:gd name="T6" fmla="*/ 48 w 1443"/>
                <a:gd name="T7" fmla="*/ 1230 h 1627"/>
                <a:gd name="T8" fmla="*/ 186 w 1443"/>
                <a:gd name="T9" fmla="*/ 1363 h 1627"/>
                <a:gd name="T10" fmla="*/ 210 w 1443"/>
                <a:gd name="T11" fmla="*/ 1455 h 1627"/>
                <a:gd name="T12" fmla="*/ 31 w 1443"/>
                <a:gd name="T13" fmla="*/ 1545 h 1627"/>
                <a:gd name="T14" fmla="*/ 49 w 1443"/>
                <a:gd name="T15" fmla="*/ 1554 h 1627"/>
                <a:gd name="T16" fmla="*/ 61 w 1443"/>
                <a:gd name="T17" fmla="*/ 1620 h 1627"/>
                <a:gd name="T18" fmla="*/ 73 w 1443"/>
                <a:gd name="T19" fmla="*/ 1553 h 1627"/>
                <a:gd name="T20" fmla="*/ 210 w 1443"/>
                <a:gd name="T21" fmla="*/ 1525 h 1627"/>
                <a:gd name="T22" fmla="*/ 215 w 1443"/>
                <a:gd name="T23" fmla="*/ 1537 h 1627"/>
                <a:gd name="T24" fmla="*/ 228 w 1443"/>
                <a:gd name="T25" fmla="*/ 1594 h 1627"/>
                <a:gd name="T26" fmla="*/ 258 w 1443"/>
                <a:gd name="T27" fmla="*/ 1627 h 1627"/>
                <a:gd name="T28" fmla="*/ 271 w 1443"/>
                <a:gd name="T29" fmla="*/ 1594 h 1627"/>
                <a:gd name="T30" fmla="*/ 276 w 1443"/>
                <a:gd name="T31" fmla="*/ 1537 h 1627"/>
                <a:gd name="T32" fmla="*/ 411 w 1443"/>
                <a:gd name="T33" fmla="*/ 1541 h 1627"/>
                <a:gd name="T34" fmla="*/ 388 w 1443"/>
                <a:gd name="T35" fmla="*/ 1586 h 1627"/>
                <a:gd name="T36" fmla="*/ 457 w 1443"/>
                <a:gd name="T37" fmla="*/ 1586 h 1627"/>
                <a:gd name="T38" fmla="*/ 435 w 1443"/>
                <a:gd name="T39" fmla="*/ 1543 h 1627"/>
                <a:gd name="T40" fmla="*/ 452 w 1443"/>
                <a:gd name="T41" fmla="*/ 1504 h 1627"/>
                <a:gd name="T42" fmla="*/ 276 w 1443"/>
                <a:gd name="T43" fmla="*/ 1363 h 1627"/>
                <a:gd name="T44" fmla="*/ 299 w 1443"/>
                <a:gd name="T45" fmla="*/ 1230 h 1627"/>
                <a:gd name="T46" fmla="*/ 514 w 1443"/>
                <a:gd name="T47" fmla="*/ 1182 h 1627"/>
                <a:gd name="T48" fmla="*/ 494 w 1443"/>
                <a:gd name="T49" fmla="*/ 1134 h 1627"/>
                <a:gd name="T50" fmla="*/ 538 w 1443"/>
                <a:gd name="T51" fmla="*/ 1491 h 1627"/>
                <a:gd name="T52" fmla="*/ 722 w 1443"/>
                <a:gd name="T53" fmla="*/ 1528 h 1627"/>
                <a:gd name="T54" fmla="*/ 816 w 1443"/>
                <a:gd name="T55" fmla="*/ 1053 h 1627"/>
                <a:gd name="T56" fmla="*/ 817 w 1443"/>
                <a:gd name="T57" fmla="*/ 1052 h 1627"/>
                <a:gd name="T58" fmla="*/ 818 w 1443"/>
                <a:gd name="T59" fmla="*/ 1027 h 1627"/>
                <a:gd name="T60" fmla="*/ 439 w 1443"/>
                <a:gd name="T61" fmla="*/ 938 h 1627"/>
                <a:gd name="T62" fmla="*/ 820 w 1443"/>
                <a:gd name="T63" fmla="*/ 772 h 1627"/>
                <a:gd name="T64" fmla="*/ 1231 w 1443"/>
                <a:gd name="T65" fmla="*/ 760 h 1627"/>
                <a:gd name="T66" fmla="*/ 1245 w 1443"/>
                <a:gd name="T67" fmla="*/ 707 h 1627"/>
                <a:gd name="T68" fmla="*/ 1428 w 1443"/>
                <a:gd name="T69" fmla="*/ 267 h 1627"/>
                <a:gd name="T70" fmla="*/ 1235 w 1443"/>
                <a:gd name="T71" fmla="*/ 687 h 1627"/>
                <a:gd name="T72" fmla="*/ 1215 w 1443"/>
                <a:gd name="T73" fmla="*/ 700 h 1627"/>
                <a:gd name="T74" fmla="*/ 898 w 1443"/>
                <a:gd name="T75" fmla="*/ 693 h 1627"/>
                <a:gd name="T76" fmla="*/ 507 w 1443"/>
                <a:gd name="T77" fmla="*/ 615 h 1627"/>
                <a:gd name="T78" fmla="*/ 415 w 1443"/>
                <a:gd name="T79" fmla="*/ 354 h 1627"/>
                <a:gd name="T80" fmla="*/ 196 w 1443"/>
                <a:gd name="T81" fmla="*/ 456 h 1627"/>
                <a:gd name="T82" fmla="*/ 138 w 1443"/>
                <a:gd name="T83" fmla="*/ 730 h 1627"/>
                <a:gd name="T84" fmla="*/ 90 w 1443"/>
                <a:gd name="T85" fmla="*/ 530 h 1627"/>
                <a:gd name="T86" fmla="*/ 6 w 1443"/>
                <a:gd name="T87" fmla="*/ 578 h 1627"/>
                <a:gd name="T88" fmla="*/ 49 w 1443"/>
                <a:gd name="T89" fmla="*/ 966 h 1627"/>
                <a:gd name="T90" fmla="*/ 48 w 1443"/>
                <a:gd name="T91" fmla="*/ 1125 h 1627"/>
                <a:gd name="T92" fmla="*/ 96 w 1443"/>
                <a:gd name="T93" fmla="*/ 1084 h 1627"/>
                <a:gd name="T94" fmla="*/ 96 w 1443"/>
                <a:gd name="T95" fmla="*/ 1125 h 1627"/>
                <a:gd name="T96" fmla="*/ 1084 w 1443"/>
                <a:gd name="T97" fmla="*/ 1519 h 1627"/>
                <a:gd name="T98" fmla="*/ 824 w 1443"/>
                <a:gd name="T99" fmla="*/ 1618 h 1627"/>
                <a:gd name="T100" fmla="*/ 1443 w 1443"/>
                <a:gd name="T101" fmla="*/ 1519 h 1627"/>
                <a:gd name="T102" fmla="*/ 1293 w 1443"/>
                <a:gd name="T103" fmla="*/ 870 h 1627"/>
                <a:gd name="T104" fmla="*/ 1443 w 1443"/>
                <a:gd name="T105" fmla="*/ 772 h 1627"/>
                <a:gd name="T106" fmla="*/ 586 w 1443"/>
                <a:gd name="T107" fmla="*/ 870 h 1627"/>
                <a:gd name="T108" fmla="*/ 1084 w 1443"/>
                <a:gd name="T109" fmla="*/ 1519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3" h="1627">
                  <a:moveTo>
                    <a:pt x="613" y="147"/>
                  </a:moveTo>
                  <a:cubicBezTo>
                    <a:pt x="613" y="65"/>
                    <a:pt x="547" y="0"/>
                    <a:pt x="466" y="0"/>
                  </a:cubicBezTo>
                  <a:cubicBezTo>
                    <a:pt x="385" y="0"/>
                    <a:pt x="319" y="65"/>
                    <a:pt x="319" y="147"/>
                  </a:cubicBezTo>
                  <a:cubicBezTo>
                    <a:pt x="319" y="228"/>
                    <a:pt x="385" y="294"/>
                    <a:pt x="466" y="294"/>
                  </a:cubicBezTo>
                  <a:cubicBezTo>
                    <a:pt x="547" y="294"/>
                    <a:pt x="613" y="228"/>
                    <a:pt x="613" y="147"/>
                  </a:cubicBezTo>
                  <a:close/>
                  <a:moveTo>
                    <a:pt x="0" y="1173"/>
                  </a:moveTo>
                  <a:cubicBezTo>
                    <a:pt x="0" y="1182"/>
                    <a:pt x="0" y="1182"/>
                    <a:pt x="0" y="1182"/>
                  </a:cubicBezTo>
                  <a:cubicBezTo>
                    <a:pt x="0" y="1208"/>
                    <a:pt x="22" y="1230"/>
                    <a:pt x="48" y="1230"/>
                  </a:cubicBezTo>
                  <a:cubicBezTo>
                    <a:pt x="186" y="1230"/>
                    <a:pt x="186" y="1230"/>
                    <a:pt x="186" y="1230"/>
                  </a:cubicBezTo>
                  <a:cubicBezTo>
                    <a:pt x="186" y="1363"/>
                    <a:pt x="186" y="1363"/>
                    <a:pt x="186" y="1363"/>
                  </a:cubicBezTo>
                  <a:cubicBezTo>
                    <a:pt x="210" y="1363"/>
                    <a:pt x="210" y="1363"/>
                    <a:pt x="210" y="1363"/>
                  </a:cubicBezTo>
                  <a:cubicBezTo>
                    <a:pt x="210" y="1455"/>
                    <a:pt x="210" y="1455"/>
                    <a:pt x="210" y="1455"/>
                  </a:cubicBezTo>
                  <a:cubicBezTo>
                    <a:pt x="31" y="1504"/>
                    <a:pt x="31" y="1504"/>
                    <a:pt x="31" y="1504"/>
                  </a:cubicBezTo>
                  <a:cubicBezTo>
                    <a:pt x="31" y="1545"/>
                    <a:pt x="31" y="1545"/>
                    <a:pt x="31" y="1545"/>
                  </a:cubicBezTo>
                  <a:cubicBezTo>
                    <a:pt x="49" y="1543"/>
                    <a:pt x="49" y="1543"/>
                    <a:pt x="49" y="1543"/>
                  </a:cubicBezTo>
                  <a:cubicBezTo>
                    <a:pt x="49" y="1554"/>
                    <a:pt x="49" y="1554"/>
                    <a:pt x="49" y="1554"/>
                  </a:cubicBezTo>
                  <a:cubicBezTo>
                    <a:pt x="36" y="1558"/>
                    <a:pt x="26" y="1571"/>
                    <a:pt x="26" y="1586"/>
                  </a:cubicBezTo>
                  <a:cubicBezTo>
                    <a:pt x="26" y="1605"/>
                    <a:pt x="42" y="1620"/>
                    <a:pt x="61" y="1620"/>
                  </a:cubicBezTo>
                  <a:cubicBezTo>
                    <a:pt x="80" y="1620"/>
                    <a:pt x="95" y="1605"/>
                    <a:pt x="95" y="1586"/>
                  </a:cubicBezTo>
                  <a:cubicBezTo>
                    <a:pt x="95" y="1571"/>
                    <a:pt x="86" y="1558"/>
                    <a:pt x="73" y="1553"/>
                  </a:cubicBezTo>
                  <a:cubicBezTo>
                    <a:pt x="73" y="1541"/>
                    <a:pt x="73" y="1541"/>
                    <a:pt x="73" y="1541"/>
                  </a:cubicBezTo>
                  <a:cubicBezTo>
                    <a:pt x="210" y="1525"/>
                    <a:pt x="210" y="1525"/>
                    <a:pt x="210" y="1525"/>
                  </a:cubicBezTo>
                  <a:cubicBezTo>
                    <a:pt x="210" y="1537"/>
                    <a:pt x="210" y="1537"/>
                    <a:pt x="210" y="1537"/>
                  </a:cubicBezTo>
                  <a:cubicBezTo>
                    <a:pt x="215" y="1537"/>
                    <a:pt x="215" y="1537"/>
                    <a:pt x="215" y="1537"/>
                  </a:cubicBezTo>
                  <a:cubicBezTo>
                    <a:pt x="215" y="1594"/>
                    <a:pt x="215" y="1594"/>
                    <a:pt x="215" y="1594"/>
                  </a:cubicBezTo>
                  <a:cubicBezTo>
                    <a:pt x="228" y="1594"/>
                    <a:pt x="228" y="1594"/>
                    <a:pt x="228" y="1594"/>
                  </a:cubicBezTo>
                  <a:cubicBezTo>
                    <a:pt x="228" y="1627"/>
                    <a:pt x="228" y="1627"/>
                    <a:pt x="228" y="1627"/>
                  </a:cubicBezTo>
                  <a:cubicBezTo>
                    <a:pt x="258" y="1627"/>
                    <a:pt x="258" y="1627"/>
                    <a:pt x="258" y="1627"/>
                  </a:cubicBezTo>
                  <a:cubicBezTo>
                    <a:pt x="258" y="1594"/>
                    <a:pt x="258" y="1594"/>
                    <a:pt x="258" y="1594"/>
                  </a:cubicBezTo>
                  <a:cubicBezTo>
                    <a:pt x="271" y="1594"/>
                    <a:pt x="271" y="1594"/>
                    <a:pt x="271" y="1594"/>
                  </a:cubicBezTo>
                  <a:cubicBezTo>
                    <a:pt x="271" y="1537"/>
                    <a:pt x="271" y="1537"/>
                    <a:pt x="271" y="1537"/>
                  </a:cubicBezTo>
                  <a:cubicBezTo>
                    <a:pt x="276" y="1537"/>
                    <a:pt x="276" y="1537"/>
                    <a:pt x="276" y="1537"/>
                  </a:cubicBezTo>
                  <a:cubicBezTo>
                    <a:pt x="276" y="1525"/>
                    <a:pt x="276" y="1525"/>
                    <a:pt x="276" y="1525"/>
                  </a:cubicBezTo>
                  <a:cubicBezTo>
                    <a:pt x="411" y="1541"/>
                    <a:pt x="411" y="1541"/>
                    <a:pt x="411" y="1541"/>
                  </a:cubicBezTo>
                  <a:cubicBezTo>
                    <a:pt x="411" y="1553"/>
                    <a:pt x="411" y="1553"/>
                    <a:pt x="411" y="1553"/>
                  </a:cubicBezTo>
                  <a:cubicBezTo>
                    <a:pt x="398" y="1558"/>
                    <a:pt x="388" y="1571"/>
                    <a:pt x="388" y="1586"/>
                  </a:cubicBezTo>
                  <a:cubicBezTo>
                    <a:pt x="388" y="1605"/>
                    <a:pt x="404" y="1620"/>
                    <a:pt x="423" y="1620"/>
                  </a:cubicBezTo>
                  <a:cubicBezTo>
                    <a:pt x="442" y="1620"/>
                    <a:pt x="457" y="1605"/>
                    <a:pt x="457" y="1586"/>
                  </a:cubicBezTo>
                  <a:cubicBezTo>
                    <a:pt x="457" y="1571"/>
                    <a:pt x="448" y="1558"/>
                    <a:pt x="435" y="1554"/>
                  </a:cubicBezTo>
                  <a:cubicBezTo>
                    <a:pt x="435" y="1543"/>
                    <a:pt x="435" y="1543"/>
                    <a:pt x="435" y="1543"/>
                  </a:cubicBezTo>
                  <a:cubicBezTo>
                    <a:pt x="452" y="1545"/>
                    <a:pt x="452" y="1545"/>
                    <a:pt x="452" y="1545"/>
                  </a:cubicBezTo>
                  <a:cubicBezTo>
                    <a:pt x="452" y="1504"/>
                    <a:pt x="452" y="1504"/>
                    <a:pt x="452" y="1504"/>
                  </a:cubicBezTo>
                  <a:cubicBezTo>
                    <a:pt x="276" y="1456"/>
                    <a:pt x="276" y="1456"/>
                    <a:pt x="276" y="1456"/>
                  </a:cubicBezTo>
                  <a:cubicBezTo>
                    <a:pt x="276" y="1363"/>
                    <a:pt x="276" y="1363"/>
                    <a:pt x="276" y="1363"/>
                  </a:cubicBezTo>
                  <a:cubicBezTo>
                    <a:pt x="299" y="1363"/>
                    <a:pt x="299" y="1363"/>
                    <a:pt x="299" y="1363"/>
                  </a:cubicBezTo>
                  <a:cubicBezTo>
                    <a:pt x="299" y="1230"/>
                    <a:pt x="299" y="1230"/>
                    <a:pt x="299" y="1230"/>
                  </a:cubicBezTo>
                  <a:cubicBezTo>
                    <a:pt x="466" y="1230"/>
                    <a:pt x="466" y="1230"/>
                    <a:pt x="466" y="1230"/>
                  </a:cubicBezTo>
                  <a:cubicBezTo>
                    <a:pt x="493" y="1230"/>
                    <a:pt x="514" y="1208"/>
                    <a:pt x="514" y="1182"/>
                  </a:cubicBezTo>
                  <a:cubicBezTo>
                    <a:pt x="514" y="1173"/>
                    <a:pt x="514" y="1173"/>
                    <a:pt x="514" y="1173"/>
                  </a:cubicBezTo>
                  <a:cubicBezTo>
                    <a:pt x="514" y="1157"/>
                    <a:pt x="506" y="1143"/>
                    <a:pt x="494" y="1134"/>
                  </a:cubicBezTo>
                  <a:cubicBezTo>
                    <a:pt x="609" y="1134"/>
                    <a:pt x="609" y="1134"/>
                    <a:pt x="609" y="1134"/>
                  </a:cubicBezTo>
                  <a:cubicBezTo>
                    <a:pt x="538" y="1491"/>
                    <a:pt x="538" y="1491"/>
                    <a:pt x="538" y="1491"/>
                  </a:cubicBezTo>
                  <a:cubicBezTo>
                    <a:pt x="528" y="1539"/>
                    <a:pt x="562" y="1586"/>
                    <a:pt x="613" y="1596"/>
                  </a:cubicBezTo>
                  <a:cubicBezTo>
                    <a:pt x="664" y="1606"/>
                    <a:pt x="713" y="1576"/>
                    <a:pt x="722" y="1528"/>
                  </a:cubicBezTo>
                  <a:cubicBezTo>
                    <a:pt x="816" y="1057"/>
                    <a:pt x="816" y="1057"/>
                    <a:pt x="816" y="1057"/>
                  </a:cubicBezTo>
                  <a:cubicBezTo>
                    <a:pt x="816" y="1056"/>
                    <a:pt x="816" y="1054"/>
                    <a:pt x="816" y="1053"/>
                  </a:cubicBezTo>
                  <a:cubicBezTo>
                    <a:pt x="816" y="1053"/>
                    <a:pt x="816" y="1053"/>
                    <a:pt x="816" y="1053"/>
                  </a:cubicBezTo>
                  <a:cubicBezTo>
                    <a:pt x="817" y="1053"/>
                    <a:pt x="817" y="1052"/>
                    <a:pt x="817" y="1052"/>
                  </a:cubicBezTo>
                  <a:cubicBezTo>
                    <a:pt x="817" y="1051"/>
                    <a:pt x="817" y="1051"/>
                    <a:pt x="817" y="1051"/>
                  </a:cubicBezTo>
                  <a:cubicBezTo>
                    <a:pt x="818" y="1043"/>
                    <a:pt x="818" y="1035"/>
                    <a:pt x="818" y="1027"/>
                  </a:cubicBezTo>
                  <a:cubicBezTo>
                    <a:pt x="813" y="977"/>
                    <a:pt x="771" y="938"/>
                    <a:pt x="720" y="938"/>
                  </a:cubicBezTo>
                  <a:cubicBezTo>
                    <a:pt x="439" y="938"/>
                    <a:pt x="439" y="938"/>
                    <a:pt x="439" y="938"/>
                  </a:cubicBezTo>
                  <a:cubicBezTo>
                    <a:pt x="474" y="772"/>
                    <a:pt x="474" y="772"/>
                    <a:pt x="474" y="772"/>
                  </a:cubicBezTo>
                  <a:cubicBezTo>
                    <a:pt x="820" y="772"/>
                    <a:pt x="820" y="772"/>
                    <a:pt x="820" y="772"/>
                  </a:cubicBezTo>
                  <a:cubicBezTo>
                    <a:pt x="835" y="772"/>
                    <a:pt x="849" y="767"/>
                    <a:pt x="861" y="760"/>
                  </a:cubicBezTo>
                  <a:cubicBezTo>
                    <a:pt x="1231" y="760"/>
                    <a:pt x="1231" y="760"/>
                    <a:pt x="1231" y="760"/>
                  </a:cubicBezTo>
                  <a:cubicBezTo>
                    <a:pt x="1231" y="717"/>
                    <a:pt x="1231" y="717"/>
                    <a:pt x="1231" y="717"/>
                  </a:cubicBezTo>
                  <a:cubicBezTo>
                    <a:pt x="1238" y="717"/>
                    <a:pt x="1251" y="709"/>
                    <a:pt x="1245" y="707"/>
                  </a:cubicBezTo>
                  <a:cubicBezTo>
                    <a:pt x="1258" y="712"/>
                    <a:pt x="1258" y="712"/>
                    <a:pt x="1258" y="712"/>
                  </a:cubicBezTo>
                  <a:cubicBezTo>
                    <a:pt x="1427" y="272"/>
                    <a:pt x="1255" y="721"/>
                    <a:pt x="1428" y="267"/>
                  </a:cubicBezTo>
                  <a:cubicBezTo>
                    <a:pt x="1372" y="246"/>
                    <a:pt x="1400" y="256"/>
                    <a:pt x="1400" y="256"/>
                  </a:cubicBezTo>
                  <a:cubicBezTo>
                    <a:pt x="1235" y="687"/>
                    <a:pt x="1235" y="687"/>
                    <a:pt x="1235" y="687"/>
                  </a:cubicBezTo>
                  <a:cubicBezTo>
                    <a:pt x="1234" y="686"/>
                    <a:pt x="1232" y="686"/>
                    <a:pt x="1231" y="686"/>
                  </a:cubicBezTo>
                  <a:cubicBezTo>
                    <a:pt x="1223" y="686"/>
                    <a:pt x="1216" y="692"/>
                    <a:pt x="1215" y="700"/>
                  </a:cubicBezTo>
                  <a:cubicBezTo>
                    <a:pt x="898" y="700"/>
                    <a:pt x="898" y="700"/>
                    <a:pt x="898" y="700"/>
                  </a:cubicBezTo>
                  <a:cubicBezTo>
                    <a:pt x="898" y="698"/>
                    <a:pt x="898" y="695"/>
                    <a:pt x="898" y="693"/>
                  </a:cubicBezTo>
                  <a:cubicBezTo>
                    <a:pt x="898" y="650"/>
                    <a:pt x="863" y="615"/>
                    <a:pt x="820" y="615"/>
                  </a:cubicBezTo>
                  <a:cubicBezTo>
                    <a:pt x="507" y="615"/>
                    <a:pt x="507" y="615"/>
                    <a:pt x="507" y="615"/>
                  </a:cubicBezTo>
                  <a:cubicBezTo>
                    <a:pt x="526" y="525"/>
                    <a:pt x="526" y="525"/>
                    <a:pt x="526" y="525"/>
                  </a:cubicBezTo>
                  <a:cubicBezTo>
                    <a:pt x="542" y="447"/>
                    <a:pt x="492" y="371"/>
                    <a:pt x="415" y="354"/>
                  </a:cubicBezTo>
                  <a:cubicBezTo>
                    <a:pt x="367" y="344"/>
                    <a:pt x="367" y="344"/>
                    <a:pt x="367" y="344"/>
                  </a:cubicBezTo>
                  <a:cubicBezTo>
                    <a:pt x="289" y="328"/>
                    <a:pt x="213" y="378"/>
                    <a:pt x="196" y="456"/>
                  </a:cubicBezTo>
                  <a:cubicBezTo>
                    <a:pt x="151" y="670"/>
                    <a:pt x="151" y="670"/>
                    <a:pt x="151" y="670"/>
                  </a:cubicBezTo>
                  <a:cubicBezTo>
                    <a:pt x="138" y="730"/>
                    <a:pt x="138" y="730"/>
                    <a:pt x="138" y="730"/>
                  </a:cubicBezTo>
                  <a:cubicBezTo>
                    <a:pt x="138" y="578"/>
                    <a:pt x="138" y="578"/>
                    <a:pt x="138" y="578"/>
                  </a:cubicBezTo>
                  <a:cubicBezTo>
                    <a:pt x="138" y="552"/>
                    <a:pt x="117" y="530"/>
                    <a:pt x="90" y="530"/>
                  </a:cubicBezTo>
                  <a:cubicBezTo>
                    <a:pt x="54" y="530"/>
                    <a:pt x="54" y="530"/>
                    <a:pt x="54" y="530"/>
                  </a:cubicBezTo>
                  <a:cubicBezTo>
                    <a:pt x="28" y="530"/>
                    <a:pt x="6" y="552"/>
                    <a:pt x="6" y="578"/>
                  </a:cubicBezTo>
                  <a:cubicBezTo>
                    <a:pt x="6" y="918"/>
                    <a:pt x="6" y="918"/>
                    <a:pt x="6" y="918"/>
                  </a:cubicBezTo>
                  <a:cubicBezTo>
                    <a:pt x="6" y="943"/>
                    <a:pt x="25" y="964"/>
                    <a:pt x="49" y="966"/>
                  </a:cubicBezTo>
                  <a:cubicBezTo>
                    <a:pt x="49" y="1125"/>
                    <a:pt x="49" y="1125"/>
                    <a:pt x="49" y="1125"/>
                  </a:cubicBezTo>
                  <a:cubicBezTo>
                    <a:pt x="48" y="1125"/>
                    <a:pt x="48" y="1125"/>
                    <a:pt x="48" y="1125"/>
                  </a:cubicBezTo>
                  <a:cubicBezTo>
                    <a:pt x="22" y="1125"/>
                    <a:pt x="0" y="1146"/>
                    <a:pt x="0" y="1173"/>
                  </a:cubicBezTo>
                  <a:close/>
                  <a:moveTo>
                    <a:pt x="96" y="1084"/>
                  </a:moveTo>
                  <a:cubicBezTo>
                    <a:pt x="106" y="1101"/>
                    <a:pt x="121" y="1116"/>
                    <a:pt x="140" y="1125"/>
                  </a:cubicBezTo>
                  <a:cubicBezTo>
                    <a:pt x="96" y="1125"/>
                    <a:pt x="96" y="1125"/>
                    <a:pt x="96" y="1125"/>
                  </a:cubicBezTo>
                  <a:lnTo>
                    <a:pt x="96" y="1084"/>
                  </a:lnTo>
                  <a:close/>
                  <a:moveTo>
                    <a:pt x="1084" y="1519"/>
                  </a:moveTo>
                  <a:cubicBezTo>
                    <a:pt x="824" y="1519"/>
                    <a:pt x="824" y="1519"/>
                    <a:pt x="824" y="1519"/>
                  </a:cubicBezTo>
                  <a:cubicBezTo>
                    <a:pt x="824" y="1618"/>
                    <a:pt x="824" y="1618"/>
                    <a:pt x="824" y="1618"/>
                  </a:cubicBezTo>
                  <a:cubicBezTo>
                    <a:pt x="1443" y="1618"/>
                    <a:pt x="1443" y="1618"/>
                    <a:pt x="1443" y="1618"/>
                  </a:cubicBezTo>
                  <a:cubicBezTo>
                    <a:pt x="1443" y="1519"/>
                    <a:pt x="1443" y="1519"/>
                    <a:pt x="1443" y="1519"/>
                  </a:cubicBezTo>
                  <a:cubicBezTo>
                    <a:pt x="1293" y="1519"/>
                    <a:pt x="1293" y="1519"/>
                    <a:pt x="1293" y="1519"/>
                  </a:cubicBezTo>
                  <a:cubicBezTo>
                    <a:pt x="1293" y="870"/>
                    <a:pt x="1293" y="870"/>
                    <a:pt x="1293" y="870"/>
                  </a:cubicBezTo>
                  <a:cubicBezTo>
                    <a:pt x="1443" y="870"/>
                    <a:pt x="1443" y="870"/>
                    <a:pt x="1443" y="870"/>
                  </a:cubicBezTo>
                  <a:cubicBezTo>
                    <a:pt x="1443" y="772"/>
                    <a:pt x="1443" y="772"/>
                    <a:pt x="1443" y="772"/>
                  </a:cubicBezTo>
                  <a:cubicBezTo>
                    <a:pt x="586" y="772"/>
                    <a:pt x="586" y="772"/>
                    <a:pt x="586" y="772"/>
                  </a:cubicBezTo>
                  <a:cubicBezTo>
                    <a:pt x="586" y="870"/>
                    <a:pt x="586" y="870"/>
                    <a:pt x="586" y="870"/>
                  </a:cubicBezTo>
                  <a:cubicBezTo>
                    <a:pt x="1084" y="870"/>
                    <a:pt x="1084" y="870"/>
                    <a:pt x="1084" y="870"/>
                  </a:cubicBezTo>
                  <a:lnTo>
                    <a:pt x="1084" y="15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71947" tIns="35977" rIns="71947" bIns="3597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904">
                <a:defRPr/>
              </a:pPr>
              <a:endParaRPr lang="en-US" sz="2399" dirty="0"/>
            </a:p>
          </p:txBody>
        </p:sp>
      </p:grpSp>
    </p:spTree>
    <p:extLst>
      <p:ext uri="{BB962C8B-B14F-4D97-AF65-F5344CB8AC3E}">
        <p14:creationId xmlns:p14="http://schemas.microsoft.com/office/powerpoint/2010/main" val="38346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0"/>
          <p:cNvSpPr>
            <a:spLocks noChangeArrowheads="1"/>
          </p:cNvSpPr>
          <p:nvPr/>
        </p:nvSpPr>
        <p:spPr bwMode="auto">
          <a:xfrm rot="16200000">
            <a:off x="1162048" y="1545637"/>
            <a:ext cx="2197100" cy="2200275"/>
          </a:xfrm>
          <a:custGeom>
            <a:avLst/>
            <a:gdLst>
              <a:gd name="G0" fmla="+- 9014 0 0"/>
              <a:gd name="G1" fmla="+- 9868328 0 0"/>
              <a:gd name="G2" fmla="+- 0 0 9868328"/>
              <a:gd name="T0" fmla="*/ 0 256 1"/>
              <a:gd name="T1" fmla="*/ 180 256 1"/>
              <a:gd name="G3" fmla="+- 9868328 T0 T1"/>
              <a:gd name="T2" fmla="*/ 0 256 1"/>
              <a:gd name="T3" fmla="*/ 90 256 1"/>
              <a:gd name="G4" fmla="+- 9868328 T2 T3"/>
              <a:gd name="G5" fmla="*/ G4 2 1"/>
              <a:gd name="T4" fmla="*/ 90 256 1"/>
              <a:gd name="T5" fmla="*/ 0 256 1"/>
              <a:gd name="G6" fmla="+- 9868328 T4 T5"/>
              <a:gd name="G7" fmla="*/ G6 2 1"/>
              <a:gd name="G8" fmla="abs 986832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014"/>
              <a:gd name="G18" fmla="*/ 9014 1 2"/>
              <a:gd name="G19" fmla="+- G18 5400 0"/>
              <a:gd name="G20" fmla="cos G19 9868328"/>
              <a:gd name="G21" fmla="sin G19 9868328"/>
              <a:gd name="G22" fmla="+- G20 10800 0"/>
              <a:gd name="G23" fmla="+- G21 10800 0"/>
              <a:gd name="G24" fmla="+- 10800 0 G20"/>
              <a:gd name="G25" fmla="+- 9014 10800 0"/>
              <a:gd name="G26" fmla="?: G9 G17 G25"/>
              <a:gd name="G27" fmla="?: G9 0 21600"/>
              <a:gd name="G28" fmla="cos 10800 9868328"/>
              <a:gd name="G29" fmla="sin 10800 9868328"/>
              <a:gd name="G30" fmla="sin 9014 9868328"/>
              <a:gd name="G31" fmla="+- G28 10800 0"/>
              <a:gd name="G32" fmla="+- G29 10800 0"/>
              <a:gd name="G33" fmla="+- G30 10800 0"/>
              <a:gd name="G34" fmla="?: G4 0 G31"/>
              <a:gd name="G35" fmla="?: 9868328 G34 0"/>
              <a:gd name="G36" fmla="?: G6 G35 G31"/>
              <a:gd name="G37" fmla="+- 21600 0 G36"/>
              <a:gd name="G38" fmla="?: G4 0 G33"/>
              <a:gd name="G39" fmla="?: 986832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170 w 21600"/>
              <a:gd name="T15" fmla="*/ 15666 h 21600"/>
              <a:gd name="T16" fmla="*/ 10800 w 21600"/>
              <a:gd name="T17" fmla="*/ 1786 h 21600"/>
              <a:gd name="T18" fmla="*/ 19430 w 21600"/>
              <a:gd name="T19" fmla="*/ 1566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948" y="15227"/>
                </a:moveTo>
                <a:cubicBezTo>
                  <a:pt x="2186" y="13876"/>
                  <a:pt x="1786" y="12351"/>
                  <a:pt x="1786" y="10800"/>
                </a:cubicBezTo>
                <a:cubicBezTo>
                  <a:pt x="1786" y="5821"/>
                  <a:pt x="5821" y="1786"/>
                  <a:pt x="10800" y="1786"/>
                </a:cubicBezTo>
                <a:cubicBezTo>
                  <a:pt x="15778" y="1786"/>
                  <a:pt x="19814" y="5821"/>
                  <a:pt x="19814" y="10800"/>
                </a:cubicBezTo>
                <a:cubicBezTo>
                  <a:pt x="19813" y="12351"/>
                  <a:pt x="19413" y="13876"/>
                  <a:pt x="18651" y="15227"/>
                </a:cubicBezTo>
                <a:lnTo>
                  <a:pt x="20207" y="16105"/>
                </a:lnTo>
                <a:cubicBezTo>
                  <a:pt x="21120" y="14486"/>
                  <a:pt x="21600" y="1265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2658"/>
                  <a:pt x="479" y="14486"/>
                  <a:pt x="1392" y="16105"/>
                </a:cubicBezTo>
                <a:close/>
              </a:path>
            </a:pathLst>
          </a:custGeom>
          <a:solidFill>
            <a:srgbClr val="00366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空心弧 11"/>
          <p:cNvSpPr>
            <a:spLocks noChangeArrowheads="1"/>
          </p:cNvSpPr>
          <p:nvPr/>
        </p:nvSpPr>
        <p:spPr bwMode="auto">
          <a:xfrm rot="16426183">
            <a:off x="1338262" y="1723438"/>
            <a:ext cx="1822450" cy="1825625"/>
          </a:xfrm>
          <a:custGeom>
            <a:avLst/>
            <a:gdLst>
              <a:gd name="G0" fmla="+- 8722 0 0"/>
              <a:gd name="G1" fmla="+- 13154032 0 0"/>
              <a:gd name="G2" fmla="+- 0 0 13154032"/>
              <a:gd name="T0" fmla="*/ 0 256 1"/>
              <a:gd name="T1" fmla="*/ 180 256 1"/>
              <a:gd name="G3" fmla="+- 13154032 T0 T1"/>
              <a:gd name="T2" fmla="*/ 0 256 1"/>
              <a:gd name="T3" fmla="*/ 90 256 1"/>
              <a:gd name="G4" fmla="+- 13154032 T2 T3"/>
              <a:gd name="G5" fmla="*/ G4 2 1"/>
              <a:gd name="T4" fmla="*/ 90 256 1"/>
              <a:gd name="T5" fmla="*/ 0 256 1"/>
              <a:gd name="G6" fmla="+- 13154032 T4 T5"/>
              <a:gd name="G7" fmla="*/ G6 2 1"/>
              <a:gd name="G8" fmla="abs 1315403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722"/>
              <a:gd name="G18" fmla="*/ 8722 1 2"/>
              <a:gd name="G19" fmla="+- G18 5400 0"/>
              <a:gd name="G20" fmla="cos G19 13154032"/>
              <a:gd name="G21" fmla="sin G19 13154032"/>
              <a:gd name="G22" fmla="+- G20 10800 0"/>
              <a:gd name="G23" fmla="+- G21 10800 0"/>
              <a:gd name="G24" fmla="+- 10800 0 G20"/>
              <a:gd name="G25" fmla="+- 8722 10800 0"/>
              <a:gd name="G26" fmla="?: G9 G17 G25"/>
              <a:gd name="G27" fmla="?: G9 0 21600"/>
              <a:gd name="G28" fmla="cos 10800 13154032"/>
              <a:gd name="G29" fmla="sin 10800 13154032"/>
              <a:gd name="G30" fmla="sin 8722 13154032"/>
              <a:gd name="G31" fmla="+- G28 10800 0"/>
              <a:gd name="G32" fmla="+- G29 10800 0"/>
              <a:gd name="G33" fmla="+- G30 10800 0"/>
              <a:gd name="G34" fmla="?: G4 0 G31"/>
              <a:gd name="G35" fmla="?: 13154032 G34 0"/>
              <a:gd name="G36" fmla="?: G6 G35 G31"/>
              <a:gd name="G37" fmla="+- 21600 0 G36"/>
              <a:gd name="G38" fmla="?: G4 0 G33"/>
              <a:gd name="G39" fmla="?: 1315403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70 w 21600"/>
              <a:gd name="T15" fmla="*/ 7347 h 21600"/>
              <a:gd name="T16" fmla="*/ 10800 w 21600"/>
              <a:gd name="T17" fmla="*/ 2078 h 21600"/>
              <a:gd name="T18" fmla="*/ 19930 w 21600"/>
              <a:gd name="T19" fmla="*/ 73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641" y="7714"/>
                </a:moveTo>
                <a:cubicBezTo>
                  <a:pt x="3924" y="4322"/>
                  <a:pt x="7173" y="2078"/>
                  <a:pt x="10799" y="2078"/>
                </a:cubicBezTo>
                <a:cubicBezTo>
                  <a:pt x="14426" y="2078"/>
                  <a:pt x="17675" y="4322"/>
                  <a:pt x="18958" y="7714"/>
                </a:cubicBezTo>
                <a:lnTo>
                  <a:pt x="20901" y="6979"/>
                </a:lnTo>
                <a:cubicBezTo>
                  <a:pt x="19313" y="2779"/>
                  <a:pt x="15290" y="0"/>
                  <a:pt x="10800" y="0"/>
                </a:cubicBezTo>
                <a:cubicBezTo>
                  <a:pt x="6309" y="0"/>
                  <a:pt x="2286" y="2779"/>
                  <a:pt x="698" y="6979"/>
                </a:cubicBezTo>
                <a:close/>
              </a:path>
            </a:pathLst>
          </a:custGeom>
          <a:solidFill>
            <a:srgbClr val="0078E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空心弧 12"/>
          <p:cNvSpPr>
            <a:spLocks noChangeArrowheads="1"/>
          </p:cNvSpPr>
          <p:nvPr/>
        </p:nvSpPr>
        <p:spPr bwMode="auto">
          <a:xfrm rot="16200000">
            <a:off x="960435" y="1366249"/>
            <a:ext cx="2560638" cy="2560638"/>
          </a:xfrm>
          <a:custGeom>
            <a:avLst/>
            <a:gdLst>
              <a:gd name="G0" fmla="+- 9049 0 0"/>
              <a:gd name="G1" fmla="+- 7945690 0 0"/>
              <a:gd name="G2" fmla="+- 0 0 7945690"/>
              <a:gd name="T0" fmla="*/ 0 256 1"/>
              <a:gd name="T1" fmla="*/ 180 256 1"/>
              <a:gd name="G3" fmla="+- 7945690 T0 T1"/>
              <a:gd name="T2" fmla="*/ 0 256 1"/>
              <a:gd name="T3" fmla="*/ 90 256 1"/>
              <a:gd name="G4" fmla="+- 7945690 T2 T3"/>
              <a:gd name="G5" fmla="*/ G4 2 1"/>
              <a:gd name="T4" fmla="*/ 90 256 1"/>
              <a:gd name="T5" fmla="*/ 0 256 1"/>
              <a:gd name="G6" fmla="+- 7945690 T4 T5"/>
              <a:gd name="G7" fmla="*/ G6 2 1"/>
              <a:gd name="G8" fmla="abs 794569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049"/>
              <a:gd name="G18" fmla="*/ 9049 1 2"/>
              <a:gd name="G19" fmla="+- G18 5400 0"/>
              <a:gd name="G20" fmla="cos G19 7945690"/>
              <a:gd name="G21" fmla="sin G19 7945690"/>
              <a:gd name="G22" fmla="+- G20 10800 0"/>
              <a:gd name="G23" fmla="+- G21 10800 0"/>
              <a:gd name="G24" fmla="+- 10800 0 G20"/>
              <a:gd name="G25" fmla="+- 9049 10800 0"/>
              <a:gd name="G26" fmla="?: G9 G17 G25"/>
              <a:gd name="G27" fmla="?: G9 0 21600"/>
              <a:gd name="G28" fmla="cos 10800 7945690"/>
              <a:gd name="G29" fmla="sin 10800 7945690"/>
              <a:gd name="G30" fmla="sin 9049 7945690"/>
              <a:gd name="G31" fmla="+- G28 10800 0"/>
              <a:gd name="G32" fmla="+- G29 10800 0"/>
              <a:gd name="G33" fmla="+- G30 10800 0"/>
              <a:gd name="G34" fmla="?: G4 0 G31"/>
              <a:gd name="G35" fmla="?: 7945690 G34 0"/>
              <a:gd name="G36" fmla="?: G6 G35 G31"/>
              <a:gd name="G37" fmla="+- 21600 0 G36"/>
              <a:gd name="G38" fmla="?: G4 0 G33"/>
              <a:gd name="G39" fmla="?: 794569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652 w 21600"/>
              <a:gd name="T15" fmla="*/ 19285 h 21600"/>
              <a:gd name="T16" fmla="*/ 10800 w 21600"/>
              <a:gd name="T17" fmla="*/ 1751 h 21600"/>
              <a:gd name="T18" fmla="*/ 15948 w 21600"/>
              <a:gd name="T19" fmla="*/ 192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8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4574"/>
                  <a:pt x="1971" y="18075"/>
                  <a:pt x="5198" y="200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矩形 13"/>
          <p:cNvSpPr>
            <a:spLocks noChangeArrowheads="1"/>
          </p:cNvSpPr>
          <p:nvPr/>
        </p:nvSpPr>
        <p:spPr bwMode="auto">
          <a:xfrm>
            <a:off x="1577975" y="2461625"/>
            <a:ext cx="2020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3185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Standard</a:t>
            </a:r>
            <a:endParaRPr lang="zh-CN" altLang="en-US" sz="2400" dirty="0">
              <a:solidFill>
                <a:srgbClr val="3185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14"/>
          <p:cNvGrpSpPr/>
          <p:nvPr/>
        </p:nvGrpSpPr>
        <p:grpSpPr bwMode="auto">
          <a:xfrm>
            <a:off x="4239400" y="1003137"/>
            <a:ext cx="3811588" cy="1082532"/>
            <a:chOff x="0" y="0"/>
            <a:chExt cx="3811400" cy="1080770"/>
          </a:xfrm>
        </p:grpSpPr>
        <p:sp>
          <p:nvSpPr>
            <p:cNvPr id="7" name="矩形 15"/>
            <p:cNvSpPr>
              <a:spLocks noChangeArrowheads="1"/>
            </p:cNvSpPr>
            <p:nvPr/>
          </p:nvSpPr>
          <p:spPr bwMode="auto">
            <a:xfrm>
              <a:off x="95245" y="72172"/>
              <a:ext cx="358757" cy="229911"/>
            </a:xfrm>
            <a:prstGeom prst="rect">
              <a:avLst/>
            </a:prstGeom>
            <a:solidFill>
              <a:srgbClr val="007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TextBox 16"/>
            <p:cNvSpPr>
              <a:spLocks noChangeArrowheads="1"/>
            </p:cNvSpPr>
            <p:nvPr/>
          </p:nvSpPr>
          <p:spPr bwMode="auto">
            <a:xfrm>
              <a:off x="0" y="343308"/>
              <a:ext cx="3811400" cy="73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宋体" panose="02010600030101010101" pitchFamily="2" charset="-122"/>
                </a:rPr>
                <a:t>ISA-88</a:t>
              </a:r>
              <a:r>
                <a:rPr lang="zh-CN" altLang="en-US" sz="1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宋体" panose="02010600030101010101" pitchFamily="2" charset="-122"/>
                </a:rPr>
                <a:t>标准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宋体" panose="02010600030101010101" pitchFamily="2" charset="-122"/>
                </a:rPr>
                <a:t>定义并统一批量控制模型和术语，并被广泛接受和使用，通用组态策略和控制模型成为现实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17"/>
            <p:cNvSpPr>
              <a:spLocks noChangeArrowheads="1"/>
            </p:cNvSpPr>
            <p:nvPr/>
          </p:nvSpPr>
          <p:spPr bwMode="auto">
            <a:xfrm>
              <a:off x="558773" y="0"/>
              <a:ext cx="2020788" cy="39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控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制模型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18"/>
          <p:cNvGrpSpPr/>
          <p:nvPr/>
        </p:nvGrpSpPr>
        <p:grpSpPr bwMode="auto">
          <a:xfrm>
            <a:off x="4229064" y="2304911"/>
            <a:ext cx="3811588" cy="1103212"/>
            <a:chOff x="0" y="0"/>
            <a:chExt cx="3811399" cy="1103191"/>
          </a:xfrm>
        </p:grpSpPr>
        <p:sp>
          <p:nvSpPr>
            <p:cNvPr id="11" name="矩形 19"/>
            <p:cNvSpPr>
              <a:spLocks noChangeArrowheads="1"/>
            </p:cNvSpPr>
            <p:nvPr/>
          </p:nvSpPr>
          <p:spPr bwMode="auto">
            <a:xfrm>
              <a:off x="95245" y="92989"/>
              <a:ext cx="358757" cy="230264"/>
            </a:xfrm>
            <a:prstGeom prst="rect">
              <a:avLst/>
            </a:prstGeom>
            <a:solidFill>
              <a:srgbClr val="004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TextBox 20"/>
            <p:cNvSpPr>
              <a:spLocks noChangeArrowheads="1"/>
            </p:cNvSpPr>
            <p:nvPr/>
          </p:nvSpPr>
          <p:spPr bwMode="auto">
            <a:xfrm>
              <a:off x="0" y="364541"/>
              <a:ext cx="3811399" cy="73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宋体" panose="02010600030101010101" pitchFamily="2" charset="-122"/>
                </a:rPr>
                <a:t>GAMP5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宋体" panose="02010600030101010101" pitchFamily="2" charset="-122"/>
                </a:rPr>
                <a:t>规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宋体" panose="02010600030101010101" pitchFamily="2" charset="-122"/>
                </a:rPr>
                <a:t>范历史数据的记录、储存、管理的方法，使计算机化系统既能满足预定用途，又能符合相关法规要求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矩形 21"/>
            <p:cNvSpPr>
              <a:spLocks noChangeArrowheads="1"/>
            </p:cNvSpPr>
            <p:nvPr/>
          </p:nvSpPr>
          <p:spPr bwMode="auto">
            <a:xfrm>
              <a:off x="558772" y="0"/>
              <a:ext cx="2020787" cy="400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数据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储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存记录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 bwMode="auto">
          <a:xfrm>
            <a:off x="4211960" y="3682132"/>
            <a:ext cx="3811588" cy="854160"/>
            <a:chOff x="0" y="0"/>
            <a:chExt cx="3811398" cy="853764"/>
          </a:xfrm>
        </p:grpSpPr>
        <p:sp>
          <p:nvSpPr>
            <p:cNvPr id="15" name="矩形 23"/>
            <p:cNvSpPr>
              <a:spLocks noChangeArrowheads="1"/>
            </p:cNvSpPr>
            <p:nvPr/>
          </p:nvSpPr>
          <p:spPr bwMode="auto">
            <a:xfrm>
              <a:off x="95245" y="59234"/>
              <a:ext cx="358757" cy="230264"/>
            </a:xfrm>
            <a:prstGeom prst="rect">
              <a:avLst/>
            </a:prstGeom>
            <a:solidFill>
              <a:srgbClr val="00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TextBox 24"/>
            <p:cNvSpPr>
              <a:spLocks noChangeArrowheads="1"/>
            </p:cNvSpPr>
            <p:nvPr/>
          </p:nvSpPr>
          <p:spPr bwMode="auto">
            <a:xfrm>
              <a:off x="0" y="330786"/>
              <a:ext cx="3811398" cy="52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宋体" panose="02010600030101010101" pitchFamily="2" charset="-122"/>
                </a:rPr>
                <a:t>21 CFR PART11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宋体" panose="02010600030101010101" pitchFamily="2" charset="-122"/>
                </a:rPr>
                <a:t>定义并规范审计追踪功能，统一电子签名和电子记录的方式和要求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矩形 25"/>
            <p:cNvSpPr>
              <a:spLocks noChangeArrowheads="1"/>
            </p:cNvSpPr>
            <p:nvPr/>
          </p:nvSpPr>
          <p:spPr bwMode="auto">
            <a:xfrm>
              <a:off x="558772" y="0"/>
              <a:ext cx="2020787" cy="39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审计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追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踪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统一！标准！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06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bldLvl="0" autoUpdateAnimBg="0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en-US" altLang="zh-CN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ISA-88 Batch control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07207"/>
            <a:ext cx="6590562" cy="3888432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227230" y="2115319"/>
            <a:ext cx="1104410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工艺单元</a:t>
            </a:r>
            <a:endParaRPr lang="zh-CN" altLang="en-US" sz="1600" dirty="0"/>
          </a:p>
        </p:txBody>
      </p:sp>
      <p:sp>
        <p:nvSpPr>
          <p:cNvPr id="8" name="圆角矩形 7"/>
          <p:cNvSpPr/>
          <p:nvPr/>
        </p:nvSpPr>
        <p:spPr>
          <a:xfrm>
            <a:off x="227230" y="2835399"/>
            <a:ext cx="1104410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设备单元</a:t>
            </a:r>
            <a:endParaRPr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227230" y="3555479"/>
            <a:ext cx="1104410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操作单元</a:t>
            </a:r>
            <a:endParaRPr lang="zh-CN" altLang="en-US" sz="1600" dirty="0"/>
          </a:p>
        </p:txBody>
      </p:sp>
      <p:sp>
        <p:nvSpPr>
          <p:cNvPr id="10" name="圆角矩形 9"/>
          <p:cNvSpPr/>
          <p:nvPr/>
        </p:nvSpPr>
        <p:spPr>
          <a:xfrm>
            <a:off x="227230" y="4275559"/>
            <a:ext cx="1104410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动作单元</a:t>
            </a:r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7932086" y="2115319"/>
            <a:ext cx="1104410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工艺自控</a:t>
            </a:r>
            <a:endParaRPr lang="zh-CN" altLang="en-US" sz="1600" dirty="0"/>
          </a:p>
        </p:txBody>
      </p:sp>
      <p:sp>
        <p:nvSpPr>
          <p:cNvPr id="12" name="圆角矩形 11"/>
          <p:cNvSpPr/>
          <p:nvPr/>
        </p:nvSpPr>
        <p:spPr>
          <a:xfrm>
            <a:off x="7932086" y="2835399"/>
            <a:ext cx="1104410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单元工序</a:t>
            </a:r>
            <a:endParaRPr lang="zh-CN" altLang="en-US" sz="1600" dirty="0"/>
          </a:p>
        </p:txBody>
      </p:sp>
      <p:sp>
        <p:nvSpPr>
          <p:cNvPr id="13" name="圆角矩形 12"/>
          <p:cNvSpPr/>
          <p:nvPr/>
        </p:nvSpPr>
        <p:spPr>
          <a:xfrm>
            <a:off x="7932086" y="3555479"/>
            <a:ext cx="1104410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操作</a:t>
            </a:r>
            <a:endParaRPr lang="zh-CN" altLang="en-US" sz="1600" dirty="0"/>
          </a:p>
        </p:txBody>
      </p:sp>
      <p:sp>
        <p:nvSpPr>
          <p:cNvPr id="14" name="圆角矩形 13"/>
          <p:cNvSpPr/>
          <p:nvPr/>
        </p:nvSpPr>
        <p:spPr>
          <a:xfrm>
            <a:off x="7932086" y="4275559"/>
            <a:ext cx="1104410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阶段</a:t>
            </a:r>
            <a:endParaRPr lang="zh-CN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27512" y="62753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500" dirty="0" smtClean="0">
                <a:solidFill>
                  <a:schemeClr val="accent1">
                    <a:lumMod val="50000"/>
                  </a:schemeClr>
                </a:solidFill>
              </a:rPr>
              <a:t>ISA-88</a:t>
            </a:r>
            <a:r>
              <a:rPr lang="zh-CN" altLang="en-US" sz="2400" b="1" spc="500" dirty="0" smtClean="0">
                <a:solidFill>
                  <a:schemeClr val="accent1">
                    <a:lumMod val="50000"/>
                  </a:schemeClr>
                </a:solidFill>
              </a:rPr>
              <a:t>模型</a:t>
            </a:r>
            <a:endParaRPr lang="zh-CN" altLang="en-US" sz="2400" b="1" spc="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4572000" y="1536899"/>
            <a:ext cx="4207085" cy="2015869"/>
            <a:chOff x="6535437" y="1225451"/>
            <a:chExt cx="5656564" cy="3601350"/>
          </a:xfrm>
        </p:grpSpPr>
        <p:sp>
          <p:nvSpPr>
            <p:cNvPr id="45" name="平行四边形 6">
              <a:extLst>
                <a:ext uri="{FF2B5EF4-FFF2-40B4-BE49-F238E27FC236}">
                  <a16:creationId xmlns:a16="http://schemas.microsoft.com/office/drawing/2014/main" xmlns="" id="{270C5034-9F5C-4224-9956-7CBDD7EC7041}"/>
                </a:ext>
              </a:extLst>
            </p:cNvPr>
            <p:cNvSpPr/>
            <p:nvPr/>
          </p:nvSpPr>
          <p:spPr>
            <a:xfrm rot="19586943">
              <a:off x="6535437" y="2121759"/>
              <a:ext cx="3911158" cy="1770937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" fmla="*/ 0 w 4606366"/>
                <a:gd name="connsiteY0" fmla="*/ 1274301 h 1274301"/>
                <a:gd name="connsiteX1" fmla="*/ 131438 w 4606366"/>
                <a:gd name="connsiteY1" fmla="*/ 682608 h 1274301"/>
                <a:gd name="connsiteX2" fmla="*/ 318575 w 4606366"/>
                <a:gd name="connsiteY2" fmla="*/ 0 h 1274301"/>
                <a:gd name="connsiteX3" fmla="*/ 4606366 w 4606366"/>
                <a:gd name="connsiteY3" fmla="*/ 0 h 1274301"/>
                <a:gd name="connsiteX4" fmla="*/ 4287791 w 4606366"/>
                <a:gd name="connsiteY4" fmla="*/ 1274301 h 1274301"/>
                <a:gd name="connsiteX5" fmla="*/ 0 w 4606366"/>
                <a:gd name="connsiteY5" fmla="*/ 1274301 h 1274301"/>
                <a:gd name="connsiteX0" fmla="*/ 345969 w 4474928"/>
                <a:gd name="connsiteY0" fmla="*/ 1284331 h 1284331"/>
                <a:gd name="connsiteX1" fmla="*/ 0 w 4474928"/>
                <a:gd name="connsiteY1" fmla="*/ 682608 h 1284331"/>
                <a:gd name="connsiteX2" fmla="*/ 187137 w 4474928"/>
                <a:gd name="connsiteY2" fmla="*/ 0 h 1284331"/>
                <a:gd name="connsiteX3" fmla="*/ 4474928 w 4474928"/>
                <a:gd name="connsiteY3" fmla="*/ 0 h 1284331"/>
                <a:gd name="connsiteX4" fmla="*/ 4156353 w 4474928"/>
                <a:gd name="connsiteY4" fmla="*/ 1274301 h 1284331"/>
                <a:gd name="connsiteX5" fmla="*/ 345969 w 4474928"/>
                <a:gd name="connsiteY5" fmla="*/ 1284331 h 1284331"/>
                <a:gd name="connsiteX0" fmla="*/ 554298 w 4683257"/>
                <a:gd name="connsiteY0" fmla="*/ 1284331 h 1284331"/>
                <a:gd name="connsiteX1" fmla="*/ 0 w 4683257"/>
                <a:gd name="connsiteY1" fmla="*/ 899429 h 1284331"/>
                <a:gd name="connsiteX2" fmla="*/ 395466 w 4683257"/>
                <a:gd name="connsiteY2" fmla="*/ 0 h 1284331"/>
                <a:gd name="connsiteX3" fmla="*/ 4683257 w 4683257"/>
                <a:gd name="connsiteY3" fmla="*/ 0 h 1284331"/>
                <a:gd name="connsiteX4" fmla="*/ 4364682 w 4683257"/>
                <a:gd name="connsiteY4" fmla="*/ 1274301 h 1284331"/>
                <a:gd name="connsiteX5" fmla="*/ 554298 w 4683257"/>
                <a:gd name="connsiteY5" fmla="*/ 1284331 h 1284331"/>
                <a:gd name="connsiteX0" fmla="*/ 408846 w 4683257"/>
                <a:gd name="connsiteY0" fmla="*/ 1284683 h 1284683"/>
                <a:gd name="connsiteX1" fmla="*/ 0 w 4683257"/>
                <a:gd name="connsiteY1" fmla="*/ 899429 h 1284683"/>
                <a:gd name="connsiteX2" fmla="*/ 395466 w 4683257"/>
                <a:gd name="connsiteY2" fmla="*/ 0 h 1284683"/>
                <a:gd name="connsiteX3" fmla="*/ 4683257 w 4683257"/>
                <a:gd name="connsiteY3" fmla="*/ 0 h 1284683"/>
                <a:gd name="connsiteX4" fmla="*/ 4364682 w 4683257"/>
                <a:gd name="connsiteY4" fmla="*/ 1274301 h 1284683"/>
                <a:gd name="connsiteX5" fmla="*/ 408846 w 4683257"/>
                <a:gd name="connsiteY5" fmla="*/ 1284683 h 1284683"/>
                <a:gd name="connsiteX0" fmla="*/ 1459511 w 5733922"/>
                <a:gd name="connsiteY0" fmla="*/ 1287609 h 1287609"/>
                <a:gd name="connsiteX1" fmla="*/ 1050665 w 5733922"/>
                <a:gd name="connsiteY1" fmla="*/ 902355 h 1287609"/>
                <a:gd name="connsiteX2" fmla="*/ 0 w 5733922"/>
                <a:gd name="connsiteY2" fmla="*/ 0 h 1287609"/>
                <a:gd name="connsiteX3" fmla="*/ 5733922 w 5733922"/>
                <a:gd name="connsiteY3" fmla="*/ 2926 h 1287609"/>
                <a:gd name="connsiteX4" fmla="*/ 5415347 w 5733922"/>
                <a:gd name="connsiteY4" fmla="*/ 1277227 h 1287609"/>
                <a:gd name="connsiteX5" fmla="*/ 1459511 w 5733922"/>
                <a:gd name="connsiteY5" fmla="*/ 1287609 h 1287609"/>
                <a:gd name="connsiteX0" fmla="*/ 1459511 w 5733922"/>
                <a:gd name="connsiteY0" fmla="*/ 1287609 h 1287609"/>
                <a:gd name="connsiteX1" fmla="*/ 1531017 w 5733922"/>
                <a:gd name="connsiteY1" fmla="*/ 544015 h 1287609"/>
                <a:gd name="connsiteX2" fmla="*/ 0 w 5733922"/>
                <a:gd name="connsiteY2" fmla="*/ 0 h 1287609"/>
                <a:gd name="connsiteX3" fmla="*/ 5733922 w 5733922"/>
                <a:gd name="connsiteY3" fmla="*/ 2926 h 1287609"/>
                <a:gd name="connsiteX4" fmla="*/ 5415347 w 5733922"/>
                <a:gd name="connsiteY4" fmla="*/ 1277227 h 1287609"/>
                <a:gd name="connsiteX5" fmla="*/ 1459511 w 5733922"/>
                <a:gd name="connsiteY5" fmla="*/ 1287609 h 1287609"/>
                <a:gd name="connsiteX0" fmla="*/ 1459511 w 5733922"/>
                <a:gd name="connsiteY0" fmla="*/ 1287609 h 1287609"/>
                <a:gd name="connsiteX1" fmla="*/ 1531017 w 5733922"/>
                <a:gd name="connsiteY1" fmla="*/ 544015 h 1287609"/>
                <a:gd name="connsiteX2" fmla="*/ 854662 w 5733922"/>
                <a:gd name="connsiteY2" fmla="*/ 311936 h 1287609"/>
                <a:gd name="connsiteX3" fmla="*/ 0 w 5733922"/>
                <a:gd name="connsiteY3" fmla="*/ 0 h 1287609"/>
                <a:gd name="connsiteX4" fmla="*/ 5733922 w 5733922"/>
                <a:gd name="connsiteY4" fmla="*/ 2926 h 1287609"/>
                <a:gd name="connsiteX5" fmla="*/ 5415347 w 5733922"/>
                <a:gd name="connsiteY5" fmla="*/ 1277227 h 1287609"/>
                <a:gd name="connsiteX6" fmla="*/ 1459511 w 5733922"/>
                <a:gd name="connsiteY6" fmla="*/ 1287609 h 1287609"/>
                <a:gd name="connsiteX0" fmla="*/ 1459511 w 5733922"/>
                <a:gd name="connsiteY0" fmla="*/ 1287609 h 1287609"/>
                <a:gd name="connsiteX1" fmla="*/ 1531017 w 5733922"/>
                <a:gd name="connsiteY1" fmla="*/ 544015 h 1287609"/>
                <a:gd name="connsiteX2" fmla="*/ 492945 w 5733922"/>
                <a:gd name="connsiteY2" fmla="*/ 516134 h 1287609"/>
                <a:gd name="connsiteX3" fmla="*/ 0 w 5733922"/>
                <a:gd name="connsiteY3" fmla="*/ 0 h 1287609"/>
                <a:gd name="connsiteX4" fmla="*/ 5733922 w 5733922"/>
                <a:gd name="connsiteY4" fmla="*/ 2926 h 1287609"/>
                <a:gd name="connsiteX5" fmla="*/ 5415347 w 5733922"/>
                <a:gd name="connsiteY5" fmla="*/ 1277227 h 1287609"/>
                <a:gd name="connsiteX6" fmla="*/ 1459511 w 5733922"/>
                <a:gd name="connsiteY6" fmla="*/ 1287609 h 1287609"/>
                <a:gd name="connsiteX0" fmla="*/ 966566 w 5240977"/>
                <a:gd name="connsiteY0" fmla="*/ 1284683 h 1284683"/>
                <a:gd name="connsiteX1" fmla="*/ 1038072 w 5240977"/>
                <a:gd name="connsiteY1" fmla="*/ 541089 h 1284683"/>
                <a:gd name="connsiteX2" fmla="*/ 0 w 5240977"/>
                <a:gd name="connsiteY2" fmla="*/ 513208 h 1284683"/>
                <a:gd name="connsiteX3" fmla="*/ 191133 w 5240977"/>
                <a:gd name="connsiteY3" fmla="*/ 5694 h 1284683"/>
                <a:gd name="connsiteX4" fmla="*/ 5240977 w 5240977"/>
                <a:gd name="connsiteY4" fmla="*/ 0 h 1284683"/>
                <a:gd name="connsiteX5" fmla="*/ 4922402 w 5240977"/>
                <a:gd name="connsiteY5" fmla="*/ 1274301 h 1284683"/>
                <a:gd name="connsiteX6" fmla="*/ 966566 w 5240977"/>
                <a:gd name="connsiteY6" fmla="*/ 1284683 h 1284683"/>
                <a:gd name="connsiteX0" fmla="*/ 1517487 w 5791898"/>
                <a:gd name="connsiteY0" fmla="*/ 1284683 h 1284683"/>
                <a:gd name="connsiteX1" fmla="*/ 1588993 w 5791898"/>
                <a:gd name="connsiteY1" fmla="*/ 541089 h 1284683"/>
                <a:gd name="connsiteX2" fmla="*/ 0 w 5791898"/>
                <a:gd name="connsiteY2" fmla="*/ 509160 h 1284683"/>
                <a:gd name="connsiteX3" fmla="*/ 742054 w 5791898"/>
                <a:gd name="connsiteY3" fmla="*/ 5694 h 1284683"/>
                <a:gd name="connsiteX4" fmla="*/ 5791898 w 5791898"/>
                <a:gd name="connsiteY4" fmla="*/ 0 h 1284683"/>
                <a:gd name="connsiteX5" fmla="*/ 5473323 w 5791898"/>
                <a:gd name="connsiteY5" fmla="*/ 1274301 h 1284683"/>
                <a:gd name="connsiteX6" fmla="*/ 1517487 w 5791898"/>
                <a:gd name="connsiteY6" fmla="*/ 1284683 h 1284683"/>
                <a:gd name="connsiteX0" fmla="*/ 1517487 w 5791898"/>
                <a:gd name="connsiteY0" fmla="*/ 1284683 h 1284683"/>
                <a:gd name="connsiteX1" fmla="*/ 1024276 w 5791898"/>
                <a:gd name="connsiteY1" fmla="*/ 532320 h 1284683"/>
                <a:gd name="connsiteX2" fmla="*/ 0 w 5791898"/>
                <a:gd name="connsiteY2" fmla="*/ 509160 h 1284683"/>
                <a:gd name="connsiteX3" fmla="*/ 742054 w 5791898"/>
                <a:gd name="connsiteY3" fmla="*/ 5694 h 1284683"/>
                <a:gd name="connsiteX4" fmla="*/ 5791898 w 5791898"/>
                <a:gd name="connsiteY4" fmla="*/ 0 h 1284683"/>
                <a:gd name="connsiteX5" fmla="*/ 5473323 w 5791898"/>
                <a:gd name="connsiteY5" fmla="*/ 1274301 h 1284683"/>
                <a:gd name="connsiteX6" fmla="*/ 1517487 w 5791898"/>
                <a:gd name="connsiteY6" fmla="*/ 1284683 h 1284683"/>
                <a:gd name="connsiteX0" fmla="*/ 1517487 w 5797578"/>
                <a:gd name="connsiteY0" fmla="*/ 1278989 h 1278989"/>
                <a:gd name="connsiteX1" fmla="*/ 1024276 w 5797578"/>
                <a:gd name="connsiteY1" fmla="*/ 526626 h 1278989"/>
                <a:gd name="connsiteX2" fmla="*/ 0 w 5797578"/>
                <a:gd name="connsiteY2" fmla="*/ 503466 h 1278989"/>
                <a:gd name="connsiteX3" fmla="*/ 742054 w 5797578"/>
                <a:gd name="connsiteY3" fmla="*/ 0 h 1278989"/>
                <a:gd name="connsiteX4" fmla="*/ 5797578 w 5797578"/>
                <a:gd name="connsiteY4" fmla="*/ 35636 h 1278989"/>
                <a:gd name="connsiteX5" fmla="*/ 5473323 w 5797578"/>
                <a:gd name="connsiteY5" fmla="*/ 1268607 h 1278989"/>
                <a:gd name="connsiteX6" fmla="*/ 1517487 w 5797578"/>
                <a:gd name="connsiteY6" fmla="*/ 1278989 h 127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7578" h="1278989">
                  <a:moveTo>
                    <a:pt x="1517487" y="1278989"/>
                  </a:moveTo>
                  <a:lnTo>
                    <a:pt x="1024276" y="526626"/>
                  </a:lnTo>
                  <a:lnTo>
                    <a:pt x="0" y="503466"/>
                  </a:lnTo>
                  <a:lnTo>
                    <a:pt x="742054" y="0"/>
                  </a:lnTo>
                  <a:lnTo>
                    <a:pt x="5797578" y="35636"/>
                  </a:lnTo>
                  <a:lnTo>
                    <a:pt x="5473323" y="1268607"/>
                  </a:lnTo>
                  <a:lnTo>
                    <a:pt x="1517487" y="1278989"/>
                  </a:lnTo>
                  <a:close/>
                </a:path>
              </a:pathLst>
            </a:custGeom>
            <a:solidFill>
              <a:srgbClr val="DFDFD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46" name="等腰三角形 45">
              <a:extLst>
                <a:ext uri="{FF2B5EF4-FFF2-40B4-BE49-F238E27FC236}">
                  <a16:creationId xmlns:a16="http://schemas.microsoft.com/office/drawing/2014/main" xmlns="" id="{B5F2DAC6-4185-46F8-8A9B-2A83540D373E}"/>
                </a:ext>
              </a:extLst>
            </p:cNvPr>
            <p:cNvSpPr/>
            <p:nvPr/>
          </p:nvSpPr>
          <p:spPr>
            <a:xfrm rot="8681015">
              <a:off x="8162044" y="2884806"/>
              <a:ext cx="999067" cy="861264"/>
            </a:xfrm>
            <a:prstGeom prst="triangle">
              <a:avLst/>
            </a:prstGeom>
            <a:solidFill>
              <a:schemeClr val="tx1">
                <a:lumMod val="85000"/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47" name="等腰三角形 46">
              <a:extLst>
                <a:ext uri="{FF2B5EF4-FFF2-40B4-BE49-F238E27FC236}">
                  <a16:creationId xmlns:a16="http://schemas.microsoft.com/office/drawing/2014/main" xmlns="" id="{FE38BBB1-2302-4F14-AC33-B1E7A291985C}"/>
                </a:ext>
              </a:extLst>
            </p:cNvPr>
            <p:cNvSpPr/>
            <p:nvPr/>
          </p:nvSpPr>
          <p:spPr>
            <a:xfrm rot="8681015">
              <a:off x="8198958" y="4177212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xmlns="" id="{DE5A528B-E2F9-467B-9D28-EC81813EBE52}"/>
                </a:ext>
              </a:extLst>
            </p:cNvPr>
            <p:cNvSpPr/>
            <p:nvPr/>
          </p:nvSpPr>
          <p:spPr>
            <a:xfrm rot="8681015">
              <a:off x="10119695" y="4386967"/>
              <a:ext cx="510208" cy="439834"/>
            </a:xfrm>
            <a:prstGeom prst="triangle">
              <a:avLst/>
            </a:prstGeom>
            <a:solidFill>
              <a:srgbClr val="DEDED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49" name="菱形 10">
              <a:extLst>
                <a:ext uri="{FF2B5EF4-FFF2-40B4-BE49-F238E27FC236}">
                  <a16:creationId xmlns:a16="http://schemas.microsoft.com/office/drawing/2014/main" xmlns="" id="{DCB9D13E-EDB7-4C41-99ED-FF38A48B6C85}"/>
                </a:ext>
              </a:extLst>
            </p:cNvPr>
            <p:cNvSpPr/>
            <p:nvPr/>
          </p:nvSpPr>
          <p:spPr>
            <a:xfrm>
              <a:off x="8873922" y="1583297"/>
              <a:ext cx="3296384" cy="2010385"/>
            </a:xfrm>
            <a:custGeom>
              <a:avLst/>
              <a:gdLst>
                <a:gd name="connsiteX0" fmla="*/ 0 w 3242596"/>
                <a:gd name="connsiteY0" fmla="*/ 1032087 h 2064173"/>
                <a:gd name="connsiteX1" fmla="*/ 1621298 w 3242596"/>
                <a:gd name="connsiteY1" fmla="*/ 0 h 2064173"/>
                <a:gd name="connsiteX2" fmla="*/ 3242596 w 3242596"/>
                <a:gd name="connsiteY2" fmla="*/ 1032087 h 2064173"/>
                <a:gd name="connsiteX3" fmla="*/ 1621298 w 3242596"/>
                <a:gd name="connsiteY3" fmla="*/ 2064173 h 2064173"/>
                <a:gd name="connsiteX4" fmla="*/ 0 w 3242596"/>
                <a:gd name="connsiteY4" fmla="*/ 1032087 h 2064173"/>
                <a:gd name="connsiteX0" fmla="*/ 0 w 3296384"/>
                <a:gd name="connsiteY0" fmla="*/ 1032087 h 2064173"/>
                <a:gd name="connsiteX1" fmla="*/ 1621298 w 3296384"/>
                <a:gd name="connsiteY1" fmla="*/ 0 h 2064173"/>
                <a:gd name="connsiteX2" fmla="*/ 3296384 w 3296384"/>
                <a:gd name="connsiteY2" fmla="*/ 1045534 h 2064173"/>
                <a:gd name="connsiteX3" fmla="*/ 1621298 w 3296384"/>
                <a:gd name="connsiteY3" fmla="*/ 2064173 h 2064173"/>
                <a:gd name="connsiteX4" fmla="*/ 0 w 3296384"/>
                <a:gd name="connsiteY4" fmla="*/ 1032087 h 2064173"/>
                <a:gd name="connsiteX0" fmla="*/ 0 w 3296384"/>
                <a:gd name="connsiteY0" fmla="*/ 1032087 h 2010385"/>
                <a:gd name="connsiteX1" fmla="*/ 1621298 w 3296384"/>
                <a:gd name="connsiteY1" fmla="*/ 0 h 2010385"/>
                <a:gd name="connsiteX2" fmla="*/ 3296384 w 3296384"/>
                <a:gd name="connsiteY2" fmla="*/ 1045534 h 2010385"/>
                <a:gd name="connsiteX3" fmla="*/ 1621298 w 3296384"/>
                <a:gd name="connsiteY3" fmla="*/ 2010385 h 2010385"/>
                <a:gd name="connsiteX4" fmla="*/ 0 w 3296384"/>
                <a:gd name="connsiteY4" fmla="*/ 1032087 h 20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384" h="2010385">
                  <a:moveTo>
                    <a:pt x="0" y="1032087"/>
                  </a:moveTo>
                  <a:lnTo>
                    <a:pt x="1621298" y="0"/>
                  </a:lnTo>
                  <a:lnTo>
                    <a:pt x="3296384" y="1045534"/>
                  </a:lnTo>
                  <a:lnTo>
                    <a:pt x="1621298" y="2010385"/>
                  </a:lnTo>
                  <a:lnTo>
                    <a:pt x="0" y="10320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381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50" name="平行四边形 11">
              <a:extLst>
                <a:ext uri="{FF2B5EF4-FFF2-40B4-BE49-F238E27FC236}">
                  <a16:creationId xmlns:a16="http://schemas.microsoft.com/office/drawing/2014/main" xmlns="" id="{CB6183F3-CADA-4556-89A2-61ADA80A3740}"/>
                </a:ext>
              </a:extLst>
            </p:cNvPr>
            <p:cNvSpPr/>
            <p:nvPr/>
          </p:nvSpPr>
          <p:spPr>
            <a:xfrm>
              <a:off x="8837594" y="2171947"/>
              <a:ext cx="2554711" cy="1416848"/>
            </a:xfrm>
            <a:custGeom>
              <a:avLst/>
              <a:gdLst>
                <a:gd name="connsiteX0" fmla="*/ 0 w 1723446"/>
                <a:gd name="connsiteY0" fmla="*/ 1295824 h 1295824"/>
                <a:gd name="connsiteX1" fmla="*/ 323956 w 1723446"/>
                <a:gd name="connsiteY1" fmla="*/ 0 h 1295824"/>
                <a:gd name="connsiteX2" fmla="*/ 1723446 w 1723446"/>
                <a:gd name="connsiteY2" fmla="*/ 0 h 1295824"/>
                <a:gd name="connsiteX3" fmla="*/ 1399490 w 1723446"/>
                <a:gd name="connsiteY3" fmla="*/ 1295824 h 1295824"/>
                <a:gd name="connsiteX4" fmla="*/ 0 w 1723446"/>
                <a:gd name="connsiteY4" fmla="*/ 1295824 h 1295824"/>
                <a:gd name="connsiteX0" fmla="*/ 79456 w 1802902"/>
                <a:gd name="connsiteY0" fmla="*/ 1295824 h 1295824"/>
                <a:gd name="connsiteX1" fmla="*/ 0 w 1802902"/>
                <a:gd name="connsiteY1" fmla="*/ 201706 h 1295824"/>
                <a:gd name="connsiteX2" fmla="*/ 1802902 w 1802902"/>
                <a:gd name="connsiteY2" fmla="*/ 0 h 1295824"/>
                <a:gd name="connsiteX3" fmla="*/ 1478946 w 1802902"/>
                <a:gd name="connsiteY3" fmla="*/ 1295824 h 1295824"/>
                <a:gd name="connsiteX4" fmla="*/ 79456 w 1802902"/>
                <a:gd name="connsiteY4" fmla="*/ 1295824 h 1295824"/>
                <a:gd name="connsiteX0" fmla="*/ 79456 w 1478946"/>
                <a:gd name="connsiteY0" fmla="*/ 1524424 h 1524424"/>
                <a:gd name="connsiteX1" fmla="*/ 0 w 1478946"/>
                <a:gd name="connsiteY1" fmla="*/ 430306 h 1524424"/>
                <a:gd name="connsiteX2" fmla="*/ 740585 w 1478946"/>
                <a:gd name="connsiteY2" fmla="*/ 0 h 1524424"/>
                <a:gd name="connsiteX3" fmla="*/ 1478946 w 1478946"/>
                <a:gd name="connsiteY3" fmla="*/ 1524424 h 1524424"/>
                <a:gd name="connsiteX4" fmla="*/ 79456 w 1478946"/>
                <a:gd name="connsiteY4" fmla="*/ 1524424 h 1524424"/>
                <a:gd name="connsiteX0" fmla="*/ 79456 w 2554711"/>
                <a:gd name="connsiteY0" fmla="*/ 1524424 h 1524424"/>
                <a:gd name="connsiteX1" fmla="*/ 0 w 2554711"/>
                <a:gd name="connsiteY1" fmla="*/ 430306 h 1524424"/>
                <a:gd name="connsiteX2" fmla="*/ 740585 w 2554711"/>
                <a:gd name="connsiteY2" fmla="*/ 0 h 1524424"/>
                <a:gd name="connsiteX3" fmla="*/ 2554711 w 2554711"/>
                <a:gd name="connsiteY3" fmla="*/ 905859 h 1524424"/>
                <a:gd name="connsiteX4" fmla="*/ 79456 w 2554711"/>
                <a:gd name="connsiteY4" fmla="*/ 1524424 h 1524424"/>
                <a:gd name="connsiteX0" fmla="*/ 1625868 w 2554711"/>
                <a:gd name="connsiteY0" fmla="*/ 1349612 h 1349612"/>
                <a:gd name="connsiteX1" fmla="*/ 0 w 2554711"/>
                <a:gd name="connsiteY1" fmla="*/ 430306 h 1349612"/>
                <a:gd name="connsiteX2" fmla="*/ 740585 w 2554711"/>
                <a:gd name="connsiteY2" fmla="*/ 0 h 1349612"/>
                <a:gd name="connsiteX3" fmla="*/ 2554711 w 2554711"/>
                <a:gd name="connsiteY3" fmla="*/ 905859 h 1349612"/>
                <a:gd name="connsiteX4" fmla="*/ 1625868 w 2554711"/>
                <a:gd name="connsiteY4" fmla="*/ 1349612 h 1349612"/>
                <a:gd name="connsiteX0" fmla="*/ 1666209 w 2554711"/>
                <a:gd name="connsiteY0" fmla="*/ 1376506 h 1376506"/>
                <a:gd name="connsiteX1" fmla="*/ 0 w 2554711"/>
                <a:gd name="connsiteY1" fmla="*/ 430306 h 1376506"/>
                <a:gd name="connsiteX2" fmla="*/ 740585 w 2554711"/>
                <a:gd name="connsiteY2" fmla="*/ 0 h 1376506"/>
                <a:gd name="connsiteX3" fmla="*/ 2554711 w 2554711"/>
                <a:gd name="connsiteY3" fmla="*/ 905859 h 1376506"/>
                <a:gd name="connsiteX4" fmla="*/ 1666209 w 2554711"/>
                <a:gd name="connsiteY4" fmla="*/ 1376506 h 1376506"/>
                <a:gd name="connsiteX0" fmla="*/ 1666209 w 2554711"/>
                <a:gd name="connsiteY0" fmla="*/ 1416848 h 1416848"/>
                <a:gd name="connsiteX1" fmla="*/ 0 w 2554711"/>
                <a:gd name="connsiteY1" fmla="*/ 470648 h 1416848"/>
                <a:gd name="connsiteX2" fmla="*/ 713691 w 2554711"/>
                <a:gd name="connsiteY2" fmla="*/ 0 h 1416848"/>
                <a:gd name="connsiteX3" fmla="*/ 2554711 w 2554711"/>
                <a:gd name="connsiteY3" fmla="*/ 946201 h 1416848"/>
                <a:gd name="connsiteX4" fmla="*/ 1666209 w 2554711"/>
                <a:gd name="connsiteY4" fmla="*/ 1416848 h 14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4711" h="1416848">
                  <a:moveTo>
                    <a:pt x="1666209" y="1416848"/>
                  </a:moveTo>
                  <a:lnTo>
                    <a:pt x="0" y="470648"/>
                  </a:lnTo>
                  <a:lnTo>
                    <a:pt x="713691" y="0"/>
                  </a:lnTo>
                  <a:lnTo>
                    <a:pt x="2554711" y="946201"/>
                  </a:lnTo>
                  <a:lnTo>
                    <a:pt x="1666209" y="1416848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51" name="等腰三角形 12">
              <a:extLst>
                <a:ext uri="{FF2B5EF4-FFF2-40B4-BE49-F238E27FC236}">
                  <a16:creationId xmlns:a16="http://schemas.microsoft.com/office/drawing/2014/main" xmlns="" id="{62444EC4-2BBB-4E63-8E74-0C9C0448E125}"/>
                </a:ext>
              </a:extLst>
            </p:cNvPr>
            <p:cNvSpPr/>
            <p:nvPr/>
          </p:nvSpPr>
          <p:spPr>
            <a:xfrm rot="19800000">
              <a:off x="11079596" y="2146838"/>
              <a:ext cx="986856" cy="766613"/>
            </a:xfrm>
            <a:custGeom>
              <a:avLst/>
              <a:gdLst>
                <a:gd name="connsiteX0" fmla="*/ 0 w 986856"/>
                <a:gd name="connsiteY0" fmla="*/ 721831 h 721831"/>
                <a:gd name="connsiteX1" fmla="*/ 493428 w 986856"/>
                <a:gd name="connsiteY1" fmla="*/ 0 h 721831"/>
                <a:gd name="connsiteX2" fmla="*/ 986856 w 986856"/>
                <a:gd name="connsiteY2" fmla="*/ 721831 h 721831"/>
                <a:gd name="connsiteX3" fmla="*/ 0 w 986856"/>
                <a:gd name="connsiteY3" fmla="*/ 721831 h 721831"/>
                <a:gd name="connsiteX0" fmla="*/ 0 w 986856"/>
                <a:gd name="connsiteY0" fmla="*/ 766613 h 766613"/>
                <a:gd name="connsiteX1" fmla="*/ 550336 w 986856"/>
                <a:gd name="connsiteY1" fmla="*/ 0 h 766613"/>
                <a:gd name="connsiteX2" fmla="*/ 986856 w 986856"/>
                <a:gd name="connsiteY2" fmla="*/ 766613 h 766613"/>
                <a:gd name="connsiteX3" fmla="*/ 0 w 986856"/>
                <a:gd name="connsiteY3" fmla="*/ 766613 h 7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6856" h="766613">
                  <a:moveTo>
                    <a:pt x="0" y="766613"/>
                  </a:moveTo>
                  <a:lnTo>
                    <a:pt x="550336" y="0"/>
                  </a:lnTo>
                  <a:lnTo>
                    <a:pt x="986856" y="766613"/>
                  </a:lnTo>
                  <a:lnTo>
                    <a:pt x="0" y="76661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xmlns="" id="{0AF69400-9920-4ADD-B641-A02F8F128422}"/>
                </a:ext>
              </a:extLst>
            </p:cNvPr>
            <p:cNvSpPr/>
            <p:nvPr/>
          </p:nvSpPr>
          <p:spPr>
            <a:xfrm rot="16200000">
              <a:off x="10320263" y="2763636"/>
              <a:ext cx="2010385" cy="173309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81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53" name="等腰三角形 52">
              <a:extLst>
                <a:ext uri="{FF2B5EF4-FFF2-40B4-BE49-F238E27FC236}">
                  <a16:creationId xmlns:a16="http://schemas.microsoft.com/office/drawing/2014/main" xmlns="" id="{25F45BDD-4F80-4C6B-A786-DC866505C635}"/>
                </a:ext>
              </a:extLst>
            </p:cNvPr>
            <p:cNvSpPr/>
            <p:nvPr/>
          </p:nvSpPr>
          <p:spPr>
            <a:xfrm rot="8681015">
              <a:off x="10487418" y="3494999"/>
              <a:ext cx="510208" cy="439834"/>
            </a:xfrm>
            <a:prstGeom prst="triangle">
              <a:avLst/>
            </a:pr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54" name="等腰三角形 53">
              <a:extLst>
                <a:ext uri="{FF2B5EF4-FFF2-40B4-BE49-F238E27FC236}">
                  <a16:creationId xmlns:a16="http://schemas.microsoft.com/office/drawing/2014/main" xmlns="" id="{0B47B2B6-B83E-4D7D-9A3B-B3034B21F1A9}"/>
                </a:ext>
              </a:extLst>
            </p:cNvPr>
            <p:cNvSpPr/>
            <p:nvPr/>
          </p:nvSpPr>
          <p:spPr>
            <a:xfrm rot="16200000">
              <a:off x="10462329" y="1382549"/>
              <a:ext cx="510208" cy="439834"/>
            </a:xfrm>
            <a:prstGeom prst="triangle">
              <a:avLst/>
            </a:pr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xmlns="" id="{8F0D8BC2-4D1E-463A-921C-4AC788F96D5C}"/>
                </a:ext>
              </a:extLst>
            </p:cNvPr>
            <p:cNvSpPr/>
            <p:nvPr/>
          </p:nvSpPr>
          <p:spPr>
            <a:xfrm rot="5400000">
              <a:off x="11046828" y="1431399"/>
              <a:ext cx="405691" cy="34973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56" name="等腰三角形 18">
              <a:extLst>
                <a:ext uri="{FF2B5EF4-FFF2-40B4-BE49-F238E27FC236}">
                  <a16:creationId xmlns:a16="http://schemas.microsoft.com/office/drawing/2014/main" xmlns="" id="{D6A82B66-7C19-497D-B21C-234D69E002B0}"/>
                </a:ext>
              </a:extLst>
            </p:cNvPr>
            <p:cNvSpPr/>
            <p:nvPr/>
          </p:nvSpPr>
          <p:spPr>
            <a:xfrm rot="19800000">
              <a:off x="9264057" y="1225451"/>
              <a:ext cx="1104855" cy="756405"/>
            </a:xfrm>
            <a:custGeom>
              <a:avLst/>
              <a:gdLst>
                <a:gd name="connsiteX0" fmla="*/ 0 w 1137991"/>
                <a:gd name="connsiteY0" fmla="*/ 981026 h 981026"/>
                <a:gd name="connsiteX1" fmla="*/ 568996 w 1137991"/>
                <a:gd name="connsiteY1" fmla="*/ 0 h 981026"/>
                <a:gd name="connsiteX2" fmla="*/ 1137991 w 1137991"/>
                <a:gd name="connsiteY2" fmla="*/ 981026 h 981026"/>
                <a:gd name="connsiteX3" fmla="*/ 0 w 1137991"/>
                <a:gd name="connsiteY3" fmla="*/ 981026 h 981026"/>
                <a:gd name="connsiteX0" fmla="*/ 0 w 1104855"/>
                <a:gd name="connsiteY0" fmla="*/ 1031212 h 1031212"/>
                <a:gd name="connsiteX1" fmla="*/ 535860 w 1104855"/>
                <a:gd name="connsiteY1" fmla="*/ 0 h 1031212"/>
                <a:gd name="connsiteX2" fmla="*/ 1104855 w 1104855"/>
                <a:gd name="connsiteY2" fmla="*/ 981026 h 1031212"/>
                <a:gd name="connsiteX3" fmla="*/ 0 w 1104855"/>
                <a:gd name="connsiteY3" fmla="*/ 1031212 h 103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855" h="1031212">
                  <a:moveTo>
                    <a:pt x="0" y="1031212"/>
                  </a:moveTo>
                  <a:lnTo>
                    <a:pt x="535860" y="0"/>
                  </a:lnTo>
                  <a:lnTo>
                    <a:pt x="1104855" y="981026"/>
                  </a:lnTo>
                  <a:lnTo>
                    <a:pt x="0" y="1031212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57" name="梯形 19">
              <a:extLst>
                <a:ext uri="{FF2B5EF4-FFF2-40B4-BE49-F238E27FC236}">
                  <a16:creationId xmlns:a16="http://schemas.microsoft.com/office/drawing/2014/main" xmlns="" id="{9EDC0015-55B0-44A8-B045-4D1713E003B8}"/>
                </a:ext>
              </a:extLst>
            </p:cNvPr>
            <p:cNvSpPr/>
            <p:nvPr/>
          </p:nvSpPr>
          <p:spPr>
            <a:xfrm rot="8948101">
              <a:off x="7888749" y="1769032"/>
              <a:ext cx="2069478" cy="757077"/>
            </a:xfrm>
            <a:custGeom>
              <a:avLst/>
              <a:gdLst>
                <a:gd name="connsiteX0" fmla="*/ 0 w 1126315"/>
                <a:gd name="connsiteY0" fmla="*/ 552153 h 552153"/>
                <a:gd name="connsiteX1" fmla="*/ 138038 w 1126315"/>
                <a:gd name="connsiteY1" fmla="*/ 0 h 552153"/>
                <a:gd name="connsiteX2" fmla="*/ 988277 w 1126315"/>
                <a:gd name="connsiteY2" fmla="*/ 0 h 552153"/>
                <a:gd name="connsiteX3" fmla="*/ 1126315 w 1126315"/>
                <a:gd name="connsiteY3" fmla="*/ 552153 h 552153"/>
                <a:gd name="connsiteX4" fmla="*/ 0 w 1126315"/>
                <a:gd name="connsiteY4" fmla="*/ 552153 h 552153"/>
                <a:gd name="connsiteX0" fmla="*/ 0 w 1582162"/>
                <a:gd name="connsiteY0" fmla="*/ 1000333 h 1000333"/>
                <a:gd name="connsiteX1" fmla="*/ 593885 w 1582162"/>
                <a:gd name="connsiteY1" fmla="*/ 0 h 1000333"/>
                <a:gd name="connsiteX2" fmla="*/ 1444124 w 1582162"/>
                <a:gd name="connsiteY2" fmla="*/ 0 h 1000333"/>
                <a:gd name="connsiteX3" fmla="*/ 1582162 w 1582162"/>
                <a:gd name="connsiteY3" fmla="*/ 552153 h 1000333"/>
                <a:gd name="connsiteX4" fmla="*/ 0 w 1582162"/>
                <a:gd name="connsiteY4" fmla="*/ 1000333 h 1000333"/>
                <a:gd name="connsiteX0" fmla="*/ 0 w 1582162"/>
                <a:gd name="connsiteY0" fmla="*/ 1009487 h 1009487"/>
                <a:gd name="connsiteX1" fmla="*/ 552357 w 1582162"/>
                <a:gd name="connsiteY1" fmla="*/ 0 h 1009487"/>
                <a:gd name="connsiteX2" fmla="*/ 1444124 w 1582162"/>
                <a:gd name="connsiteY2" fmla="*/ 9154 h 1009487"/>
                <a:gd name="connsiteX3" fmla="*/ 1582162 w 1582162"/>
                <a:gd name="connsiteY3" fmla="*/ 561307 h 1009487"/>
                <a:gd name="connsiteX4" fmla="*/ 0 w 1582162"/>
                <a:gd name="connsiteY4" fmla="*/ 1009487 h 1009487"/>
                <a:gd name="connsiteX0" fmla="*/ 0 w 1582162"/>
                <a:gd name="connsiteY0" fmla="*/ 1000333 h 1000333"/>
                <a:gd name="connsiteX1" fmla="*/ 515475 w 1582162"/>
                <a:gd name="connsiteY1" fmla="*/ 134 h 1000333"/>
                <a:gd name="connsiteX2" fmla="*/ 1444124 w 1582162"/>
                <a:gd name="connsiteY2" fmla="*/ 0 h 1000333"/>
                <a:gd name="connsiteX3" fmla="*/ 1582162 w 1582162"/>
                <a:gd name="connsiteY3" fmla="*/ 552153 h 1000333"/>
                <a:gd name="connsiteX4" fmla="*/ 0 w 1582162"/>
                <a:gd name="connsiteY4" fmla="*/ 1000333 h 1000333"/>
                <a:gd name="connsiteX0" fmla="*/ 0 w 1582162"/>
                <a:gd name="connsiteY0" fmla="*/ 1055658 h 1055658"/>
                <a:gd name="connsiteX1" fmla="*/ 515475 w 1582162"/>
                <a:gd name="connsiteY1" fmla="*/ 55459 h 1055658"/>
                <a:gd name="connsiteX2" fmla="*/ 1430191 w 1582162"/>
                <a:gd name="connsiteY2" fmla="*/ 0 h 1055658"/>
                <a:gd name="connsiteX3" fmla="*/ 1582162 w 1582162"/>
                <a:gd name="connsiteY3" fmla="*/ 607478 h 1055658"/>
                <a:gd name="connsiteX4" fmla="*/ 0 w 1582162"/>
                <a:gd name="connsiteY4" fmla="*/ 1055658 h 1055658"/>
                <a:gd name="connsiteX0" fmla="*/ 0 w 2069478"/>
                <a:gd name="connsiteY0" fmla="*/ 1055658 h 1055658"/>
                <a:gd name="connsiteX1" fmla="*/ 515475 w 2069478"/>
                <a:gd name="connsiteY1" fmla="*/ 55459 h 1055658"/>
                <a:gd name="connsiteX2" fmla="*/ 1430191 w 2069478"/>
                <a:gd name="connsiteY2" fmla="*/ 0 h 1055658"/>
                <a:gd name="connsiteX3" fmla="*/ 2069478 w 2069478"/>
                <a:gd name="connsiteY3" fmla="*/ 1024051 h 1055658"/>
                <a:gd name="connsiteX4" fmla="*/ 0 w 2069478"/>
                <a:gd name="connsiteY4" fmla="*/ 1055658 h 105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478" h="1055658">
                  <a:moveTo>
                    <a:pt x="0" y="1055658"/>
                  </a:moveTo>
                  <a:lnTo>
                    <a:pt x="515475" y="55459"/>
                  </a:lnTo>
                  <a:lnTo>
                    <a:pt x="1430191" y="0"/>
                  </a:lnTo>
                  <a:lnTo>
                    <a:pt x="2069478" y="1024051"/>
                  </a:lnTo>
                  <a:lnTo>
                    <a:pt x="0" y="1055658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58" name="等腰三角形 57">
              <a:extLst>
                <a:ext uri="{FF2B5EF4-FFF2-40B4-BE49-F238E27FC236}">
                  <a16:creationId xmlns:a16="http://schemas.microsoft.com/office/drawing/2014/main" xmlns="" id="{00E828AD-451F-46B7-90B4-75F8EF1DD979}"/>
                </a:ext>
              </a:extLst>
            </p:cNvPr>
            <p:cNvSpPr/>
            <p:nvPr/>
          </p:nvSpPr>
          <p:spPr>
            <a:xfrm rot="8707643">
              <a:off x="9186532" y="3504363"/>
              <a:ext cx="999067" cy="861264"/>
            </a:xfrm>
            <a:prstGeom prst="triangle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59" name="等腰三角形 58">
              <a:extLst>
                <a:ext uri="{FF2B5EF4-FFF2-40B4-BE49-F238E27FC236}">
                  <a16:creationId xmlns:a16="http://schemas.microsoft.com/office/drawing/2014/main" xmlns="" id="{86A05D21-E35E-4049-BAD5-A3AD7BD16B8C}"/>
                </a:ext>
              </a:extLst>
            </p:cNvPr>
            <p:cNvSpPr/>
            <p:nvPr/>
          </p:nvSpPr>
          <p:spPr>
            <a:xfrm rot="9000000">
              <a:off x="7597457" y="3363315"/>
              <a:ext cx="634552" cy="547027"/>
            </a:xfrm>
            <a:prstGeom prst="triangle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sp>
        <p:nvSpPr>
          <p:cNvPr id="60" name="文本框 7">
            <a:extLst>
              <a:ext uri="{FF2B5EF4-FFF2-40B4-BE49-F238E27FC236}">
                <a16:creationId xmlns:a16="http://schemas.microsoft.com/office/drawing/2014/main" xmlns="" id="{BAD1E1AE-0CAF-4EAE-8E48-F15CAFB33880}"/>
              </a:ext>
            </a:extLst>
          </p:cNvPr>
          <p:cNvSpPr txBox="1"/>
          <p:nvPr/>
        </p:nvSpPr>
        <p:spPr>
          <a:xfrm>
            <a:off x="410366" y="1796926"/>
            <a:ext cx="4342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控制系统模块化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xmlns="" id="{9656D800-0995-4ED6-90FF-0DA53070AD5F}"/>
              </a:ext>
            </a:extLst>
          </p:cNvPr>
          <p:cNvCxnSpPr/>
          <p:nvPr/>
        </p:nvCxnSpPr>
        <p:spPr>
          <a:xfrm>
            <a:off x="605351" y="2751463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生物反应器控制系统模块化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 descr="C:\Users\Administrator\Desktop\50L单抗罐PID图-20171226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5526"/>
            <a:ext cx="5976665" cy="42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生物反应器控制系统模块化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496" y="1316111"/>
            <a:ext cx="3240360" cy="2551783"/>
            <a:chOff x="683568" y="1289694"/>
            <a:chExt cx="3240360" cy="2551783"/>
          </a:xfrm>
        </p:grpSpPr>
        <p:pic>
          <p:nvPicPr>
            <p:cNvPr id="2" name="Picture 4" descr="C:\Users\Administrator\Desktop\1-120Z9210415_副本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289694"/>
              <a:ext cx="3240360" cy="2551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新建文件夹\图片\图例\bi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616" y="1380627"/>
              <a:ext cx="3042000" cy="1809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000721751"/>
              </p:ext>
            </p:extLst>
          </p:nvPr>
        </p:nvGraphicFramePr>
        <p:xfrm>
          <a:off x="3275856" y="899740"/>
          <a:ext cx="5328592" cy="3904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6406108" y="10758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Unit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11330" y="240733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Operation6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03848" y="240868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Operation1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668430" y="304762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Phase4-1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60232" y="353427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Phase4-2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69757" y="401191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Phase4-3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69757" y="447038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Phase4-4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生物反应器控制系统模块化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6" y="987574"/>
            <a:ext cx="4489461" cy="326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93306" y="1298908"/>
            <a:ext cx="2927350" cy="28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生物反应器控制系统模块化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 descr="G:\AM\公司样册\201805\安曼宣传册\底图\配方编辑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05" y="675257"/>
            <a:ext cx="6649026" cy="423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47" y="949474"/>
            <a:ext cx="8928741" cy="3681632"/>
            <a:chOff x="-396301" y="539931"/>
            <a:chExt cx="9936603" cy="4137401"/>
          </a:xfrm>
        </p:grpSpPr>
        <p:sp>
          <p:nvSpPr>
            <p:cNvPr id="3" name="椭圆 2"/>
            <p:cNvSpPr/>
            <p:nvPr/>
          </p:nvSpPr>
          <p:spPr>
            <a:xfrm rot="2700000">
              <a:off x="2854803" y="1761883"/>
              <a:ext cx="3419578" cy="1548942"/>
            </a:xfrm>
            <a:prstGeom prst="ellipse">
              <a:avLst/>
            </a:prstGeom>
            <a:noFill/>
            <a:ln w="19050" cap="rnd">
              <a:solidFill>
                <a:srgbClr val="002B4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>
                <a:solidFill>
                  <a:srgbClr val="002B4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 rot="8100000">
              <a:off x="2851998" y="1759079"/>
              <a:ext cx="3419578" cy="1548942"/>
            </a:xfrm>
            <a:prstGeom prst="ellipse">
              <a:avLst/>
            </a:prstGeom>
            <a:noFill/>
            <a:ln w="19050" cap="rnd">
              <a:solidFill>
                <a:srgbClr val="002B4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>
                <a:solidFill>
                  <a:srgbClr val="002B41"/>
                </a:solidFill>
              </a:endParaRPr>
            </a:p>
          </p:txBody>
        </p:sp>
        <p:sp>
          <p:nvSpPr>
            <p:cNvPr id="5" name="流程图: 决策 4"/>
            <p:cNvSpPr/>
            <p:nvPr/>
          </p:nvSpPr>
          <p:spPr>
            <a:xfrm>
              <a:off x="3815203" y="539931"/>
              <a:ext cx="1496604" cy="1496604"/>
            </a:xfrm>
            <a:prstGeom prst="flowChartDecision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流程图: 决策 5"/>
            <p:cNvSpPr/>
            <p:nvPr/>
          </p:nvSpPr>
          <p:spPr>
            <a:xfrm>
              <a:off x="5120860" y="1845588"/>
              <a:ext cx="1496604" cy="1496604"/>
            </a:xfrm>
            <a:prstGeom prst="flowChartDecision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流程图: 决策 6"/>
            <p:cNvSpPr/>
            <p:nvPr/>
          </p:nvSpPr>
          <p:spPr>
            <a:xfrm>
              <a:off x="3859482" y="3106966"/>
              <a:ext cx="1496604" cy="1496604"/>
            </a:xfrm>
            <a:prstGeom prst="flowChartDecision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流程图: 决策 7"/>
            <p:cNvSpPr/>
            <p:nvPr/>
          </p:nvSpPr>
          <p:spPr>
            <a:xfrm>
              <a:off x="2542962" y="1812173"/>
              <a:ext cx="1496604" cy="1496604"/>
            </a:xfrm>
            <a:prstGeom prst="flowChartDecision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76"/>
            <p:cNvSpPr txBox="1"/>
            <p:nvPr/>
          </p:nvSpPr>
          <p:spPr>
            <a:xfrm>
              <a:off x="6455909" y="3229212"/>
              <a:ext cx="2843984" cy="4496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拓展性</a:t>
              </a:r>
              <a:endParaRPr lang="en-US" altLang="zh-CN" sz="2000" b="1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4"/>
            <p:cNvSpPr txBox="1"/>
            <p:nvPr/>
          </p:nvSpPr>
          <p:spPr>
            <a:xfrm>
              <a:off x="6455909" y="3629322"/>
              <a:ext cx="3084393" cy="10480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灵活的控制模块易于调整，便于系统的升级换代，也便于快速故障地位和排除</a:t>
              </a:r>
              <a:endPara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76"/>
            <p:cNvSpPr txBox="1"/>
            <p:nvPr/>
          </p:nvSpPr>
          <p:spPr>
            <a:xfrm>
              <a:off x="6455909" y="776913"/>
              <a:ext cx="1733670" cy="4496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便捷性</a:t>
              </a:r>
              <a:endParaRPr lang="zh-CN" altLang="en-US" sz="2000" b="1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26"/>
            <p:cNvSpPr txBox="1"/>
            <p:nvPr/>
          </p:nvSpPr>
          <p:spPr>
            <a:xfrm>
              <a:off x="6455909" y="1177022"/>
              <a:ext cx="3084393" cy="10480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模块组合和排序交给相关工艺人员完成，减轻对自动化人员的依赖</a:t>
              </a:r>
              <a:endPara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76"/>
            <p:cNvSpPr txBox="1"/>
            <p:nvPr/>
          </p:nvSpPr>
          <p:spPr>
            <a:xfrm>
              <a:off x="954422" y="3229212"/>
              <a:ext cx="1733670" cy="4496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稳定性</a:t>
              </a:r>
              <a:endParaRPr lang="zh-CN" altLang="en-US" sz="2000" b="1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28"/>
            <p:cNvSpPr txBox="1"/>
            <p:nvPr/>
          </p:nvSpPr>
          <p:spPr>
            <a:xfrm>
              <a:off x="-396301" y="3629322"/>
              <a:ext cx="3084393" cy="10480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标准化的模块本身及互锁都是经过测试和验证的，因为变更功能导致系统故障的风险大大降低</a:t>
              </a:r>
              <a:endPara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76"/>
            <p:cNvSpPr txBox="1"/>
            <p:nvPr/>
          </p:nvSpPr>
          <p:spPr>
            <a:xfrm>
              <a:off x="954422" y="776913"/>
              <a:ext cx="1733670" cy="4496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000" b="1" dirty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灵活性</a:t>
              </a:r>
              <a:endParaRPr lang="zh-CN" altLang="en-US" sz="2000" b="1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0"/>
            <p:cNvSpPr txBox="1"/>
            <p:nvPr/>
          </p:nvSpPr>
          <p:spPr>
            <a:xfrm>
              <a:off x="-396301" y="1177022"/>
              <a:ext cx="3084393" cy="73326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快速变更</a:t>
              </a:r>
              <a:r>
                <a:rPr lang="zh-CN" altLang="en-US" sz="1400" dirty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</a:t>
              </a:r>
              <a:r>
                <a:rPr lang="zh-CN" altLang="en-US" sz="14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制模块的组合方式和路径就可以实现功能的变更</a:t>
              </a:r>
              <a:endPara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生物反应器控制系统模块化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63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生物反应器的定义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768" y="1059582"/>
            <a:ext cx="3095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定义：对生物有机体进行有控制的培养，以生产某种产物或进行特定反应的一种容器：</a:t>
            </a:r>
            <a:endParaRPr lang="en-US" altLang="zh-CN" sz="2000" dirty="0" smtClean="0"/>
          </a:p>
          <a:p>
            <a:endParaRPr lang="en-US" altLang="zh-CN" sz="2000" dirty="0"/>
          </a:p>
          <a:p>
            <a:pPr marL="342900" indent="-342900">
              <a:buFont typeface="Wingdings" pitchFamily="2" charset="2"/>
              <a:buChar char="u"/>
            </a:pPr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培养</a:t>
            </a:r>
            <a:endParaRPr lang="en-US" altLang="zh-CN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zh-CN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有控制</a:t>
            </a:r>
            <a:endParaRPr lang="en-US" altLang="zh-C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43" y="970651"/>
            <a:ext cx="59713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0598">
        <p:blinds dir="vert"/>
      </p:transition>
    </mc:Choice>
    <mc:Fallback xmlns="">
      <p:transition spd="slow" advTm="35059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控制模块化与</a:t>
            </a:r>
            <a:r>
              <a:rPr lang="en-US" altLang="zh-CN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ISA95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3" y="866069"/>
            <a:ext cx="8682208" cy="392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3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en-US" altLang="zh-CN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Who are A&amp;M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MH_Picture_1"/>
          <p:cNvSpPr/>
          <p:nvPr>
            <p:custDataLst>
              <p:tags r:id="rId1"/>
            </p:custDataLst>
          </p:nvPr>
        </p:nvSpPr>
        <p:spPr>
          <a:xfrm>
            <a:off x="12" y="1429197"/>
            <a:ext cx="6448425" cy="2846784"/>
          </a:xfrm>
          <a:custGeom>
            <a:avLst/>
            <a:gdLst>
              <a:gd name="connsiteX0" fmla="*/ 0 w 7143750"/>
              <a:gd name="connsiteY0" fmla="*/ 0 h 2333625"/>
              <a:gd name="connsiteX1" fmla="*/ 4810125 w 7143750"/>
              <a:gd name="connsiteY1" fmla="*/ 0 h 2333625"/>
              <a:gd name="connsiteX2" fmla="*/ 7143750 w 7143750"/>
              <a:gd name="connsiteY2" fmla="*/ 2333625 h 2333625"/>
              <a:gd name="connsiteX3" fmla="*/ 0 w 7143750"/>
              <a:gd name="connsiteY3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2333625">
                <a:moveTo>
                  <a:pt x="0" y="0"/>
                </a:moveTo>
                <a:lnTo>
                  <a:pt x="4810125" y="0"/>
                </a:lnTo>
                <a:lnTo>
                  <a:pt x="7143750" y="2333625"/>
                </a:lnTo>
                <a:lnTo>
                  <a:pt x="0" y="2333625"/>
                </a:lnTo>
                <a:close/>
              </a:path>
            </a:pathLst>
          </a:cu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2" name="MH_Other_1"/>
          <p:cNvCxnSpPr/>
          <p:nvPr>
            <p:custDataLst>
              <p:tags r:id="rId2"/>
            </p:custDataLst>
          </p:nvPr>
        </p:nvCxnSpPr>
        <p:spPr>
          <a:xfrm>
            <a:off x="4343406" y="1277989"/>
            <a:ext cx="2447925" cy="32908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2"/>
          <p:cNvCxnSpPr/>
          <p:nvPr>
            <p:custDataLst>
              <p:tags r:id="rId3"/>
            </p:custDataLst>
          </p:nvPr>
        </p:nvCxnSpPr>
        <p:spPr>
          <a:xfrm>
            <a:off x="4143375" y="4568874"/>
            <a:ext cx="26479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3"/>
          <p:cNvCxnSpPr/>
          <p:nvPr>
            <p:custDataLst>
              <p:tags r:id="rId4"/>
            </p:custDataLst>
          </p:nvPr>
        </p:nvCxnSpPr>
        <p:spPr>
          <a:xfrm flipV="1">
            <a:off x="4143375" y="1825674"/>
            <a:ext cx="2076450" cy="2743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MH_Other_4"/>
          <p:cNvCxnSpPr/>
          <p:nvPr>
            <p:custDataLst>
              <p:tags r:id="rId5"/>
            </p:custDataLst>
          </p:nvPr>
        </p:nvCxnSpPr>
        <p:spPr>
          <a:xfrm>
            <a:off x="6219839" y="1825674"/>
            <a:ext cx="29241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H_Other_5"/>
          <p:cNvCxnSpPr/>
          <p:nvPr>
            <p:custDataLst>
              <p:tags r:id="rId6"/>
            </p:custDataLst>
          </p:nvPr>
        </p:nvCxnSpPr>
        <p:spPr>
          <a:xfrm>
            <a:off x="0" y="1275606"/>
            <a:ext cx="4343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H_Text_1"/>
          <p:cNvSpPr/>
          <p:nvPr>
            <p:custDataLst>
              <p:tags r:id="rId7"/>
            </p:custDataLst>
          </p:nvPr>
        </p:nvSpPr>
        <p:spPr>
          <a:xfrm flipH="1">
            <a:off x="4810145" y="1979265"/>
            <a:ext cx="4333875" cy="1913334"/>
          </a:xfrm>
          <a:custGeom>
            <a:avLst/>
            <a:gdLst>
              <a:gd name="connsiteX0" fmla="*/ 0 w 7143750"/>
              <a:gd name="connsiteY0" fmla="*/ 0 h 2333625"/>
              <a:gd name="connsiteX1" fmla="*/ 4810125 w 7143750"/>
              <a:gd name="connsiteY1" fmla="*/ 0 h 2333625"/>
              <a:gd name="connsiteX2" fmla="*/ 7143750 w 7143750"/>
              <a:gd name="connsiteY2" fmla="*/ 2333625 h 2333625"/>
              <a:gd name="connsiteX3" fmla="*/ 0 w 7143750"/>
              <a:gd name="connsiteY3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2333625">
                <a:moveTo>
                  <a:pt x="0" y="0"/>
                </a:moveTo>
                <a:lnTo>
                  <a:pt x="4810125" y="0"/>
                </a:lnTo>
                <a:lnTo>
                  <a:pt x="7143750" y="2333625"/>
                </a:lnTo>
                <a:lnTo>
                  <a:pt x="0" y="2333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MH_Text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8144" y="2295299"/>
            <a:ext cx="3275856" cy="177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 smtClean="0">
                <a:solidFill>
                  <a:srgbClr val="FFFFFF"/>
                </a:solidFill>
                <a:latin typeface="Arial"/>
                <a:ea typeface="微软雅黑"/>
                <a:cs typeface="+mn-ea"/>
              </a:rPr>
              <a:t>       南京安曼科技有限公司</a:t>
            </a:r>
            <a:r>
              <a:rPr lang="zh-CN" altLang="en-US" sz="1100" dirty="0">
                <a:solidFill>
                  <a:srgbClr val="FFFFFF"/>
                </a:solidFill>
                <a:latin typeface="Arial"/>
                <a:ea typeface="微软雅黑"/>
                <a:cs typeface="+mn-ea"/>
              </a:rPr>
              <a:t>是一家技术创新和人才驱动型企业，其英文名字 </a:t>
            </a:r>
            <a:r>
              <a:rPr lang="en-US" altLang="zh-CN" sz="1100" dirty="0">
                <a:solidFill>
                  <a:srgbClr val="FFFFFF"/>
                </a:solidFill>
                <a:latin typeface="Arial"/>
                <a:ea typeface="微软雅黑"/>
                <a:cs typeface="+mn-ea"/>
              </a:rPr>
              <a:t>A &amp; M</a:t>
            </a:r>
            <a:r>
              <a:rPr lang="zh-CN" altLang="en-US" sz="1100" dirty="0">
                <a:solidFill>
                  <a:srgbClr val="FFFFFF"/>
                </a:solidFill>
                <a:latin typeface="Arial"/>
                <a:ea typeface="微软雅黑"/>
                <a:cs typeface="+mn-ea"/>
              </a:rPr>
              <a:t>意为领先和</a:t>
            </a:r>
            <a:r>
              <a:rPr lang="zh-CN" altLang="en-US" sz="1100" dirty="0" smtClean="0">
                <a:solidFill>
                  <a:srgbClr val="FFFFFF"/>
                </a:solidFill>
                <a:latin typeface="Arial"/>
                <a:ea typeface="微软雅黑"/>
                <a:cs typeface="+mn-ea"/>
              </a:rPr>
              <a:t>多样化；</a:t>
            </a:r>
            <a:r>
              <a:rPr lang="zh-CN" altLang="en-US" sz="1100" dirty="0">
                <a:solidFill>
                  <a:srgbClr val="FFFFFF"/>
                </a:solidFill>
                <a:latin typeface="Arial"/>
                <a:ea typeface="微软雅黑"/>
                <a:cs typeface="+mn-ea"/>
              </a:rPr>
              <a:t>其中文名字表达了一种愿景：科技给人带来的美好和</a:t>
            </a:r>
            <a:r>
              <a:rPr lang="zh-CN" altLang="en-US" sz="1100" dirty="0" smtClean="0">
                <a:solidFill>
                  <a:srgbClr val="FFFFFF"/>
                </a:solidFill>
                <a:latin typeface="Arial"/>
                <a:ea typeface="微软雅黑"/>
                <a:cs typeface="+mn-ea"/>
              </a:rPr>
              <a:t>安全。是</a:t>
            </a:r>
            <a:r>
              <a:rPr lang="zh-CN" altLang="en-US" sz="1100" dirty="0">
                <a:solidFill>
                  <a:srgbClr val="FFFFFF"/>
                </a:solidFill>
                <a:latin typeface="Arial"/>
                <a:ea typeface="微软雅黑"/>
                <a:cs typeface="+mn-ea"/>
              </a:rPr>
              <a:t>国内领先的生物反应器供应商和生物制药智能制造解决方案提供商</a:t>
            </a:r>
            <a:r>
              <a:rPr lang="zh-CN" altLang="en-US" sz="1100" dirty="0" smtClean="0">
                <a:solidFill>
                  <a:srgbClr val="FFFFFF"/>
                </a:solidFill>
                <a:latin typeface="Arial"/>
                <a:ea typeface="微软雅黑"/>
                <a:cs typeface="+mn-ea"/>
              </a:rPr>
              <a:t>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8184" y="1463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南京安曼科技有限公司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5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5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5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6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7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  <p:bldP spid="19" grpId="0" animBg="1"/>
          <p:bldP spid="21" grpId="0" animBg="1"/>
          <p:bldP spid="27" grpId="0" animBg="1"/>
          <p:bldP spid="28" grpId="0"/>
          <p:bldP spid="2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5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5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6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7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  <p:bldP spid="19" grpId="0" animBg="1"/>
          <p:bldP spid="21" grpId="0" animBg="1"/>
          <p:bldP spid="27" grpId="0" animBg="1"/>
          <p:bldP spid="28" grpId="0"/>
          <p:bldP spid="29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en-US" altLang="zh-CN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Who are A&amp;M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" y="1141426"/>
            <a:ext cx="4173801" cy="4011050"/>
          </a:xfrm>
          <a:prstGeom prst="rect">
            <a:avLst/>
          </a:prstGeom>
        </p:spPr>
      </p:pic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848210" y="2119933"/>
            <a:ext cx="5761038" cy="2515363"/>
            <a:chOff x="1519" y="1661"/>
            <a:chExt cx="3629" cy="1633"/>
          </a:xfrm>
        </p:grpSpPr>
        <p:sp>
          <p:nvSpPr>
            <p:cNvPr id="8" name="Freeform 30"/>
            <p:cNvSpPr>
              <a:spLocks/>
            </p:cNvSpPr>
            <p:nvPr/>
          </p:nvSpPr>
          <p:spPr bwMode="auto">
            <a:xfrm>
              <a:off x="2245" y="2886"/>
              <a:ext cx="726" cy="408"/>
            </a:xfrm>
            <a:custGeom>
              <a:avLst/>
              <a:gdLst>
                <a:gd name="T0" fmla="*/ 0 w 726"/>
                <a:gd name="T1" fmla="*/ 408 h 408"/>
                <a:gd name="T2" fmla="*/ 0 w 726"/>
                <a:gd name="T3" fmla="*/ 0 h 408"/>
                <a:gd name="T4" fmla="*/ 726 w 726"/>
                <a:gd name="T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6" h="408">
                  <a:moveTo>
                    <a:pt x="0" y="408"/>
                  </a:move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noFill/>
            <a:ln w="254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2970" y="2477"/>
              <a:ext cx="726" cy="408"/>
            </a:xfrm>
            <a:custGeom>
              <a:avLst/>
              <a:gdLst>
                <a:gd name="T0" fmla="*/ 0 w 726"/>
                <a:gd name="T1" fmla="*/ 408 h 408"/>
                <a:gd name="T2" fmla="*/ 0 w 726"/>
                <a:gd name="T3" fmla="*/ 0 h 408"/>
                <a:gd name="T4" fmla="*/ 726 w 726"/>
                <a:gd name="T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6" h="408">
                  <a:moveTo>
                    <a:pt x="0" y="408"/>
                  </a:move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noFill/>
            <a:ln w="254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3696" y="2069"/>
              <a:ext cx="726" cy="408"/>
            </a:xfrm>
            <a:custGeom>
              <a:avLst/>
              <a:gdLst>
                <a:gd name="T0" fmla="*/ 0 w 726"/>
                <a:gd name="T1" fmla="*/ 408 h 408"/>
                <a:gd name="T2" fmla="*/ 0 w 726"/>
                <a:gd name="T3" fmla="*/ 0 h 408"/>
                <a:gd name="T4" fmla="*/ 726 w 726"/>
                <a:gd name="T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6" h="408">
                  <a:moveTo>
                    <a:pt x="0" y="408"/>
                  </a:move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noFill/>
            <a:ln w="254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4422" y="1661"/>
              <a:ext cx="726" cy="408"/>
            </a:xfrm>
            <a:custGeom>
              <a:avLst/>
              <a:gdLst>
                <a:gd name="T0" fmla="*/ 0 w 726"/>
                <a:gd name="T1" fmla="*/ 408 h 408"/>
                <a:gd name="T2" fmla="*/ 0 w 726"/>
                <a:gd name="T3" fmla="*/ 0 h 408"/>
                <a:gd name="T4" fmla="*/ 726 w 726"/>
                <a:gd name="T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6" h="408">
                  <a:moveTo>
                    <a:pt x="0" y="408"/>
                  </a:move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noFill/>
            <a:ln w="254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 flipH="1">
              <a:off x="1519" y="3294"/>
              <a:ext cx="726" cy="0"/>
            </a:xfrm>
            <a:prstGeom prst="lin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AutoShape 44"/>
          <p:cNvSpPr>
            <a:spLocks noChangeArrowheads="1"/>
          </p:cNvSpPr>
          <p:nvPr/>
        </p:nvSpPr>
        <p:spPr bwMode="auto">
          <a:xfrm rot="17429801">
            <a:off x="6648695" y="1135351"/>
            <a:ext cx="908795" cy="936625"/>
          </a:xfrm>
          <a:custGeom>
            <a:avLst/>
            <a:gdLst>
              <a:gd name="G0" fmla="+- 0 0 0"/>
              <a:gd name="G1" fmla="+- -7261746 0 0"/>
              <a:gd name="G2" fmla="+- 0 0 -726174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26174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61746"/>
              <a:gd name="G36" fmla="sin G34 -7261746"/>
              <a:gd name="G37" fmla="+/ -726174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932 w 21600"/>
              <a:gd name="T5" fmla="*/ 1909 h 21600"/>
              <a:gd name="T6" fmla="*/ 7922 w 21600"/>
              <a:gd name="T7" fmla="*/ 3228 h 21600"/>
              <a:gd name="T8" fmla="*/ 13866 w 21600"/>
              <a:gd name="T9" fmla="*/ 63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072303" y="3054909"/>
            <a:ext cx="973137" cy="944224"/>
            <a:chOff x="3779838" y="2992462"/>
            <a:chExt cx="973137" cy="973138"/>
          </a:xfrm>
          <a:solidFill>
            <a:schemeClr val="accent1"/>
          </a:solidFill>
        </p:grpSpPr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3779838" y="2992462"/>
              <a:ext cx="973137" cy="97313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Text Box 46"/>
            <p:cNvSpPr txBox="1">
              <a:spLocks noChangeArrowheads="1"/>
            </p:cNvSpPr>
            <p:nvPr/>
          </p:nvSpPr>
          <p:spPr bwMode="auto">
            <a:xfrm>
              <a:off x="3907977" y="3304570"/>
              <a:ext cx="716863" cy="41236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itchFamily="34" charset="-122"/>
                  <a:cs typeface="+mn-cs"/>
                </a:rPr>
                <a:t>2002</a:t>
              </a:r>
              <a:endPara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77249" y="1761098"/>
            <a:ext cx="973137" cy="944223"/>
            <a:chOff x="6084888" y="1698650"/>
            <a:chExt cx="973137" cy="973137"/>
          </a:xfrm>
          <a:solidFill>
            <a:schemeClr val="accent1"/>
          </a:solidFill>
        </p:grpSpPr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6084888" y="1698650"/>
              <a:ext cx="973137" cy="973137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 Box 48"/>
            <p:cNvSpPr txBox="1">
              <a:spLocks noChangeArrowheads="1"/>
            </p:cNvSpPr>
            <p:nvPr/>
          </p:nvSpPr>
          <p:spPr bwMode="auto">
            <a:xfrm>
              <a:off x="6233063" y="2010757"/>
              <a:ext cx="676788" cy="4123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itchFamily="34" charset="-122"/>
                  <a:cs typeface="+mn-cs"/>
                </a:rPr>
                <a:t>2012</a:t>
              </a:r>
              <a:endPara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23110" y="2407207"/>
            <a:ext cx="973138" cy="944224"/>
            <a:chOff x="4930775" y="2344762"/>
            <a:chExt cx="973138" cy="973138"/>
          </a:xfrm>
          <a:solidFill>
            <a:schemeClr val="accent2"/>
          </a:solidFill>
        </p:grpSpPr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4930775" y="2344762"/>
              <a:ext cx="973138" cy="97313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Text Box 49"/>
            <p:cNvSpPr txBox="1">
              <a:spLocks noChangeArrowheads="1"/>
            </p:cNvSpPr>
            <p:nvPr/>
          </p:nvSpPr>
          <p:spPr bwMode="auto">
            <a:xfrm>
              <a:off x="5054106" y="2656870"/>
              <a:ext cx="726482" cy="4123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itchFamily="34" charset="-122"/>
                  <a:cs typeface="+mn-cs"/>
                </a:rPr>
                <a:t>2005</a:t>
              </a:r>
              <a:endPara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528160" y="1111809"/>
            <a:ext cx="973138" cy="944224"/>
            <a:chOff x="7235825" y="1049362"/>
            <a:chExt cx="973138" cy="973138"/>
          </a:xfrm>
          <a:solidFill>
            <a:schemeClr val="accent1"/>
          </a:solidFill>
        </p:grpSpPr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7235825" y="1049362"/>
              <a:ext cx="973138" cy="97313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7378391" y="1361470"/>
              <a:ext cx="688009" cy="4123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itchFamily="34" charset="-122"/>
                  <a:cs typeface="+mn-cs"/>
                </a:rPr>
                <a:t>2016</a:t>
              </a:r>
              <a:endPara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036045" y="4117025"/>
            <a:ext cx="1516836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公司成立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4154094" y="4403888"/>
            <a:ext cx="15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原料药品的进出口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5257758" y="3518024"/>
            <a:ext cx="1622702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进入制药工程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5257758" y="3804887"/>
            <a:ext cx="1845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无菌制剂生产整体解决方案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6419983" y="2883828"/>
            <a:ext cx="1613001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聚焦生物制药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6364898" y="3170714"/>
            <a:ext cx="1992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聚焦生物制药尤其是抗体类药物原液阶段的整体解决方案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7638827" y="2301500"/>
            <a:ext cx="1516836" cy="28507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BIO-PAS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3" name="TextBox 12"/>
          <p:cNvSpPr txBox="1"/>
          <p:nvPr/>
        </p:nvSpPr>
        <p:spPr>
          <a:xfrm>
            <a:off x="7456724" y="2588364"/>
            <a:ext cx="1730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用于抗体类药物的智能制造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95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5578" y="2605702"/>
            <a:ext cx="3679892" cy="1345358"/>
            <a:chOff x="906868" y="2739808"/>
            <a:chExt cx="3679892" cy="1345358"/>
          </a:xfrm>
        </p:grpSpPr>
        <p:sp>
          <p:nvSpPr>
            <p:cNvPr id="3" name="Freeform: Shape 2"/>
            <p:cNvSpPr/>
            <p:nvPr/>
          </p:nvSpPr>
          <p:spPr>
            <a:xfrm flipV="1">
              <a:off x="941714" y="2739808"/>
              <a:ext cx="3645046" cy="1345358"/>
            </a:xfrm>
            <a:custGeom>
              <a:avLst/>
              <a:gdLst>
                <a:gd name="connsiteX0" fmla="*/ 239626 w 4860061"/>
                <a:gd name="connsiteY0" fmla="*/ 0 h 1793810"/>
                <a:gd name="connsiteX1" fmla="*/ 3963156 w 4860061"/>
                <a:gd name="connsiteY1" fmla="*/ 0 h 1793810"/>
                <a:gd name="connsiteX2" fmla="*/ 4860061 w 4860061"/>
                <a:gd name="connsiteY2" fmla="*/ 896905 h 1793810"/>
                <a:gd name="connsiteX3" fmla="*/ 4860061 w 4860061"/>
                <a:gd name="connsiteY3" fmla="*/ 1793810 h 1793810"/>
                <a:gd name="connsiteX4" fmla="*/ 4769902 w 4860061"/>
                <a:gd name="connsiteY4" fmla="*/ 1793810 h 1793810"/>
                <a:gd name="connsiteX5" fmla="*/ 4769902 w 4860061"/>
                <a:gd name="connsiteY5" fmla="*/ 957113 h 1793810"/>
                <a:gd name="connsiteX6" fmla="*/ 3912791 w 4860061"/>
                <a:gd name="connsiteY6" fmla="*/ 100001 h 1793810"/>
                <a:gd name="connsiteX7" fmla="*/ 292797 w 4860061"/>
                <a:gd name="connsiteY7" fmla="*/ 100001 h 1793810"/>
                <a:gd name="connsiteX8" fmla="*/ 165689 w 4860061"/>
                <a:gd name="connsiteY8" fmla="*/ 0 h 1793810"/>
                <a:gd name="connsiteX9" fmla="*/ 218913 w 4860061"/>
                <a:gd name="connsiteY9" fmla="*/ 0 h 1793810"/>
                <a:gd name="connsiteX10" fmla="*/ 272084 w 4860061"/>
                <a:gd name="connsiteY10" fmla="*/ 100001 h 1793810"/>
                <a:gd name="connsiteX11" fmla="*/ 218861 w 4860061"/>
                <a:gd name="connsiteY11" fmla="*/ 100001 h 1793810"/>
                <a:gd name="connsiteX12" fmla="*/ 95995 w 4860061"/>
                <a:gd name="connsiteY12" fmla="*/ 0 h 1793810"/>
                <a:gd name="connsiteX13" fmla="*/ 144977 w 4860061"/>
                <a:gd name="connsiteY13" fmla="*/ 0 h 1793810"/>
                <a:gd name="connsiteX14" fmla="*/ 198148 w 4860061"/>
                <a:gd name="connsiteY14" fmla="*/ 100001 h 1793810"/>
                <a:gd name="connsiteX15" fmla="*/ 149167 w 4860061"/>
                <a:gd name="connsiteY15" fmla="*/ 100001 h 1793810"/>
                <a:gd name="connsiteX16" fmla="*/ 25811 w 4860061"/>
                <a:gd name="connsiteY16" fmla="*/ 0 h 1793810"/>
                <a:gd name="connsiteX17" fmla="*/ 75283 w 4860061"/>
                <a:gd name="connsiteY17" fmla="*/ 0 h 1793810"/>
                <a:gd name="connsiteX18" fmla="*/ 128454 w 4860061"/>
                <a:gd name="connsiteY18" fmla="*/ 100001 h 1793810"/>
                <a:gd name="connsiteX19" fmla="*/ 78982 w 4860061"/>
                <a:gd name="connsiteY19" fmla="*/ 100001 h 1793810"/>
                <a:gd name="connsiteX20" fmla="*/ 0 w 4860061"/>
                <a:gd name="connsiteY20" fmla="*/ 0 h 1793810"/>
                <a:gd name="connsiteX21" fmla="*/ 5098 w 4860061"/>
                <a:gd name="connsiteY21" fmla="*/ 0 h 1793810"/>
                <a:gd name="connsiteX22" fmla="*/ 58270 w 4860061"/>
                <a:gd name="connsiteY22" fmla="*/ 100001 h 1793810"/>
                <a:gd name="connsiteX23" fmla="*/ 0 w 4860061"/>
                <a:gd name="connsiteY23" fmla="*/ 100001 h 17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60061" h="1793810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TextBox 8"/>
            <p:cNvSpPr txBox="1">
              <a:spLocks/>
            </p:cNvSpPr>
            <p:nvPr/>
          </p:nvSpPr>
          <p:spPr>
            <a:xfrm>
              <a:off x="906868" y="3188374"/>
              <a:ext cx="2331305" cy="859808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丰</a:t>
              </a:r>
              <a:r>
                <a:rPr lang="zh-CN" altLang="en-US" sz="1000" dirty="0" smtClean="0">
                  <a:cs typeface="+mn-ea"/>
                  <a:sym typeface="+mn-lt"/>
                </a:rPr>
                <a:t>富的个性化选项（灌流培养、无气泡供养、在线尾气分析、在线细胞密度检测等）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5576" y="1275606"/>
            <a:ext cx="3679894" cy="1701881"/>
            <a:chOff x="906866" y="1409712"/>
            <a:chExt cx="3679894" cy="1701881"/>
          </a:xfrm>
        </p:grpSpPr>
        <p:sp>
          <p:nvSpPr>
            <p:cNvPr id="6" name="Freeform: Shape 5"/>
            <p:cNvSpPr/>
            <p:nvPr/>
          </p:nvSpPr>
          <p:spPr>
            <a:xfrm>
              <a:off x="941714" y="1409712"/>
              <a:ext cx="3645046" cy="1345358"/>
            </a:xfrm>
            <a:custGeom>
              <a:avLst/>
              <a:gdLst>
                <a:gd name="connsiteX0" fmla="*/ 239626 w 4860061"/>
                <a:gd name="connsiteY0" fmla="*/ 0 h 1793810"/>
                <a:gd name="connsiteX1" fmla="*/ 3963156 w 4860061"/>
                <a:gd name="connsiteY1" fmla="*/ 0 h 1793810"/>
                <a:gd name="connsiteX2" fmla="*/ 4860061 w 4860061"/>
                <a:gd name="connsiteY2" fmla="*/ 896905 h 1793810"/>
                <a:gd name="connsiteX3" fmla="*/ 4860061 w 4860061"/>
                <a:gd name="connsiteY3" fmla="*/ 1793810 h 1793810"/>
                <a:gd name="connsiteX4" fmla="*/ 4769902 w 4860061"/>
                <a:gd name="connsiteY4" fmla="*/ 1793810 h 1793810"/>
                <a:gd name="connsiteX5" fmla="*/ 4769902 w 4860061"/>
                <a:gd name="connsiteY5" fmla="*/ 957113 h 1793810"/>
                <a:gd name="connsiteX6" fmla="*/ 3912791 w 4860061"/>
                <a:gd name="connsiteY6" fmla="*/ 100001 h 1793810"/>
                <a:gd name="connsiteX7" fmla="*/ 292797 w 4860061"/>
                <a:gd name="connsiteY7" fmla="*/ 100001 h 1793810"/>
                <a:gd name="connsiteX8" fmla="*/ 165689 w 4860061"/>
                <a:gd name="connsiteY8" fmla="*/ 0 h 1793810"/>
                <a:gd name="connsiteX9" fmla="*/ 218913 w 4860061"/>
                <a:gd name="connsiteY9" fmla="*/ 0 h 1793810"/>
                <a:gd name="connsiteX10" fmla="*/ 272084 w 4860061"/>
                <a:gd name="connsiteY10" fmla="*/ 100001 h 1793810"/>
                <a:gd name="connsiteX11" fmla="*/ 218861 w 4860061"/>
                <a:gd name="connsiteY11" fmla="*/ 100001 h 1793810"/>
                <a:gd name="connsiteX12" fmla="*/ 95995 w 4860061"/>
                <a:gd name="connsiteY12" fmla="*/ 0 h 1793810"/>
                <a:gd name="connsiteX13" fmla="*/ 144977 w 4860061"/>
                <a:gd name="connsiteY13" fmla="*/ 0 h 1793810"/>
                <a:gd name="connsiteX14" fmla="*/ 198148 w 4860061"/>
                <a:gd name="connsiteY14" fmla="*/ 100001 h 1793810"/>
                <a:gd name="connsiteX15" fmla="*/ 149167 w 4860061"/>
                <a:gd name="connsiteY15" fmla="*/ 100001 h 1793810"/>
                <a:gd name="connsiteX16" fmla="*/ 25811 w 4860061"/>
                <a:gd name="connsiteY16" fmla="*/ 0 h 1793810"/>
                <a:gd name="connsiteX17" fmla="*/ 75283 w 4860061"/>
                <a:gd name="connsiteY17" fmla="*/ 0 h 1793810"/>
                <a:gd name="connsiteX18" fmla="*/ 128454 w 4860061"/>
                <a:gd name="connsiteY18" fmla="*/ 100001 h 1793810"/>
                <a:gd name="connsiteX19" fmla="*/ 78982 w 4860061"/>
                <a:gd name="connsiteY19" fmla="*/ 100001 h 1793810"/>
                <a:gd name="connsiteX20" fmla="*/ 0 w 4860061"/>
                <a:gd name="connsiteY20" fmla="*/ 0 h 1793810"/>
                <a:gd name="connsiteX21" fmla="*/ 5098 w 4860061"/>
                <a:gd name="connsiteY21" fmla="*/ 0 h 1793810"/>
                <a:gd name="connsiteX22" fmla="*/ 58270 w 4860061"/>
                <a:gd name="connsiteY22" fmla="*/ 100001 h 1793810"/>
                <a:gd name="connsiteX23" fmla="*/ 0 w 4860061"/>
                <a:gd name="connsiteY23" fmla="*/ 100001 h 17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60061" h="1793810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>
              <a:spLocks/>
            </p:cNvSpPr>
            <p:nvPr/>
          </p:nvSpPr>
          <p:spPr>
            <a:xfrm>
              <a:off x="906867" y="1858519"/>
              <a:ext cx="2331305" cy="859808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1000" dirty="0" smtClean="0">
                  <a:cs typeface="+mn-ea"/>
                  <a:sym typeface="+mn-lt"/>
                </a:rPr>
                <a:t>提供</a:t>
              </a:r>
              <a:r>
                <a:rPr lang="en-US" altLang="zh-CN" sz="1000" dirty="0" smtClean="0">
                  <a:cs typeface="+mn-ea"/>
                  <a:sym typeface="+mn-lt"/>
                </a:rPr>
                <a:t>2L-2000L</a:t>
              </a:r>
              <a:r>
                <a:rPr lang="zh-CN" altLang="en-US" sz="1000" dirty="0">
                  <a:cs typeface="+mn-ea"/>
                  <a:sym typeface="+mn-lt"/>
                </a:rPr>
                <a:t>适合</a:t>
              </a:r>
              <a:r>
                <a:rPr lang="zh-CN" altLang="en-US" sz="1000" dirty="0" smtClean="0">
                  <a:cs typeface="+mn-ea"/>
                  <a:sym typeface="+mn-lt"/>
                </a:rPr>
                <a:t>于悬浮、贴壁细胞（细菌）培养的生物反应，并根据客户需求选择适合的组件模块（搅拌、通气、补料等）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6866" y="1550905"/>
              <a:ext cx="978419" cy="23083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r>
                <a:rPr lang="en-US" sz="2000" b="1" dirty="0" smtClean="0"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lang="en-US" altLang="zh-CN" sz="2000" b="1" dirty="0" smtClean="0">
                  <a:latin typeface="+mn-lt"/>
                  <a:ea typeface="+mn-ea"/>
                  <a:cs typeface="+mn-ea"/>
                  <a:sym typeface="+mn-lt"/>
                </a:rPr>
                <a:t>apacity</a:t>
              </a:r>
              <a:endParaRPr lang="id-ID" sz="20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06867" y="2880760"/>
              <a:ext cx="1346618" cy="23083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r>
                <a:rPr lang="id-ID" sz="2000" b="1" dirty="0" smtClean="0">
                  <a:latin typeface="+mn-lt"/>
                  <a:ea typeface="+mn-ea"/>
                  <a:cs typeface="+mn-ea"/>
                  <a:sym typeface="+mn-lt"/>
                </a:rPr>
                <a:t>Op</a:t>
              </a:r>
              <a:r>
                <a:rPr lang="en-US" altLang="zh-CN" sz="2000" b="1" dirty="0" smtClean="0">
                  <a:latin typeface="+mn-lt"/>
                  <a:ea typeface="+mn-ea"/>
                  <a:cs typeface="+mn-ea"/>
                  <a:sym typeface="+mn-lt"/>
                </a:rPr>
                <a:t>tion</a:t>
              </a:r>
              <a:endParaRPr lang="id-ID" sz="20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10746" y="1280151"/>
            <a:ext cx="3655008" cy="1345358"/>
            <a:chOff x="4562036" y="1414257"/>
            <a:chExt cx="3655008" cy="1345358"/>
          </a:xfrm>
        </p:grpSpPr>
        <p:sp>
          <p:nvSpPr>
            <p:cNvPr id="11" name="Freeform: Shape 3"/>
            <p:cNvSpPr/>
            <p:nvPr/>
          </p:nvSpPr>
          <p:spPr>
            <a:xfrm flipH="1">
              <a:off x="4562036" y="1414257"/>
              <a:ext cx="3645046" cy="1345358"/>
            </a:xfrm>
            <a:custGeom>
              <a:avLst/>
              <a:gdLst>
                <a:gd name="connsiteX0" fmla="*/ 239626 w 4860061"/>
                <a:gd name="connsiteY0" fmla="*/ 0 h 1793810"/>
                <a:gd name="connsiteX1" fmla="*/ 3963156 w 4860061"/>
                <a:gd name="connsiteY1" fmla="*/ 0 h 1793810"/>
                <a:gd name="connsiteX2" fmla="*/ 4860061 w 4860061"/>
                <a:gd name="connsiteY2" fmla="*/ 896905 h 1793810"/>
                <a:gd name="connsiteX3" fmla="*/ 4860061 w 4860061"/>
                <a:gd name="connsiteY3" fmla="*/ 1793810 h 1793810"/>
                <a:gd name="connsiteX4" fmla="*/ 4769902 w 4860061"/>
                <a:gd name="connsiteY4" fmla="*/ 1793810 h 1793810"/>
                <a:gd name="connsiteX5" fmla="*/ 4769902 w 4860061"/>
                <a:gd name="connsiteY5" fmla="*/ 957113 h 1793810"/>
                <a:gd name="connsiteX6" fmla="*/ 3912791 w 4860061"/>
                <a:gd name="connsiteY6" fmla="*/ 100001 h 1793810"/>
                <a:gd name="connsiteX7" fmla="*/ 292797 w 4860061"/>
                <a:gd name="connsiteY7" fmla="*/ 100001 h 1793810"/>
                <a:gd name="connsiteX8" fmla="*/ 165689 w 4860061"/>
                <a:gd name="connsiteY8" fmla="*/ 0 h 1793810"/>
                <a:gd name="connsiteX9" fmla="*/ 218913 w 4860061"/>
                <a:gd name="connsiteY9" fmla="*/ 0 h 1793810"/>
                <a:gd name="connsiteX10" fmla="*/ 272084 w 4860061"/>
                <a:gd name="connsiteY10" fmla="*/ 100001 h 1793810"/>
                <a:gd name="connsiteX11" fmla="*/ 218861 w 4860061"/>
                <a:gd name="connsiteY11" fmla="*/ 100001 h 1793810"/>
                <a:gd name="connsiteX12" fmla="*/ 95995 w 4860061"/>
                <a:gd name="connsiteY12" fmla="*/ 0 h 1793810"/>
                <a:gd name="connsiteX13" fmla="*/ 144977 w 4860061"/>
                <a:gd name="connsiteY13" fmla="*/ 0 h 1793810"/>
                <a:gd name="connsiteX14" fmla="*/ 198148 w 4860061"/>
                <a:gd name="connsiteY14" fmla="*/ 100001 h 1793810"/>
                <a:gd name="connsiteX15" fmla="*/ 149167 w 4860061"/>
                <a:gd name="connsiteY15" fmla="*/ 100001 h 1793810"/>
                <a:gd name="connsiteX16" fmla="*/ 25811 w 4860061"/>
                <a:gd name="connsiteY16" fmla="*/ 0 h 1793810"/>
                <a:gd name="connsiteX17" fmla="*/ 75283 w 4860061"/>
                <a:gd name="connsiteY17" fmla="*/ 0 h 1793810"/>
                <a:gd name="connsiteX18" fmla="*/ 128454 w 4860061"/>
                <a:gd name="connsiteY18" fmla="*/ 100001 h 1793810"/>
                <a:gd name="connsiteX19" fmla="*/ 78982 w 4860061"/>
                <a:gd name="connsiteY19" fmla="*/ 100001 h 1793810"/>
                <a:gd name="connsiteX20" fmla="*/ 0 w 4860061"/>
                <a:gd name="connsiteY20" fmla="*/ 0 h 1793810"/>
                <a:gd name="connsiteX21" fmla="*/ 5098 w 4860061"/>
                <a:gd name="connsiteY21" fmla="*/ 0 h 1793810"/>
                <a:gd name="connsiteX22" fmla="*/ 58270 w 4860061"/>
                <a:gd name="connsiteY22" fmla="*/ 100001 h 1793810"/>
                <a:gd name="connsiteX23" fmla="*/ 0 w 4860061"/>
                <a:gd name="connsiteY23" fmla="*/ 100001 h 17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60061" h="1793810">
                  <a:moveTo>
                    <a:pt x="239626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292797" y="100001"/>
                  </a:lnTo>
                  <a:close/>
                  <a:moveTo>
                    <a:pt x="165689" y="0"/>
                  </a:moveTo>
                  <a:lnTo>
                    <a:pt x="218913" y="0"/>
                  </a:lnTo>
                  <a:lnTo>
                    <a:pt x="272084" y="100001"/>
                  </a:lnTo>
                  <a:lnTo>
                    <a:pt x="218861" y="100001"/>
                  </a:lnTo>
                  <a:close/>
                  <a:moveTo>
                    <a:pt x="95995" y="0"/>
                  </a:moveTo>
                  <a:lnTo>
                    <a:pt x="144977" y="0"/>
                  </a:lnTo>
                  <a:lnTo>
                    <a:pt x="198148" y="100001"/>
                  </a:lnTo>
                  <a:lnTo>
                    <a:pt x="149167" y="100001"/>
                  </a:lnTo>
                  <a:close/>
                  <a:moveTo>
                    <a:pt x="25811" y="0"/>
                  </a:moveTo>
                  <a:lnTo>
                    <a:pt x="75283" y="0"/>
                  </a:lnTo>
                  <a:lnTo>
                    <a:pt x="128454" y="100001"/>
                  </a:lnTo>
                  <a:lnTo>
                    <a:pt x="78982" y="100001"/>
                  </a:lnTo>
                  <a:close/>
                  <a:moveTo>
                    <a:pt x="0" y="0"/>
                  </a:moveTo>
                  <a:lnTo>
                    <a:pt x="5098" y="0"/>
                  </a:lnTo>
                  <a:lnTo>
                    <a:pt x="58270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TextBox 10"/>
            <p:cNvSpPr txBox="1">
              <a:spLocks/>
            </p:cNvSpPr>
            <p:nvPr/>
          </p:nvSpPr>
          <p:spPr>
            <a:xfrm>
              <a:off x="5845918" y="1858519"/>
              <a:ext cx="2331305" cy="859808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dirty="0" smtClean="0">
                  <a:latin typeface="+mn-lt"/>
                  <a:ea typeface="+mn-ea"/>
                  <a:cs typeface="+mn-ea"/>
                  <a:sym typeface="+mn-lt"/>
                </a:rPr>
                <a:t>模块化设计（硬件</a:t>
              </a:r>
              <a:r>
                <a:rPr lang="en-US" altLang="zh-CN" sz="1000" dirty="0" smtClean="0">
                  <a:latin typeface="+mn-lt"/>
                  <a:ea typeface="+mn-ea"/>
                  <a:cs typeface="+mn-ea"/>
                  <a:sym typeface="+mn-lt"/>
                </a:rPr>
                <a:t>&amp;</a:t>
              </a:r>
              <a:r>
                <a:rPr lang="zh-CN" altLang="en-US" sz="1000" dirty="0" smtClean="0">
                  <a:latin typeface="+mn-lt"/>
                  <a:ea typeface="+mn-ea"/>
                  <a:cs typeface="+mn-ea"/>
                  <a:sym typeface="+mn-lt"/>
                </a:rPr>
                <a:t>软件），符合通用化要求的同时又满足客户定制化需求</a:t>
              </a:r>
              <a:endParaRPr lang="zh-CN" altLang="en-US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7121454" y="1550905"/>
              <a:ext cx="1095590" cy="23083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pPr algn="r"/>
              <a:r>
                <a:rPr lang="en-US" sz="2000" b="1" dirty="0" smtClean="0">
                  <a:cs typeface="+mn-ea"/>
                  <a:sym typeface="+mn-lt"/>
                </a:rPr>
                <a:t>M</a:t>
              </a:r>
              <a:r>
                <a:rPr lang="en-US" altLang="zh-CN" sz="2000" b="1" dirty="0" smtClean="0">
                  <a:cs typeface="+mn-ea"/>
                  <a:sym typeface="+mn-lt"/>
                </a:rPr>
                <a:t>odular</a:t>
              </a:r>
              <a:endParaRPr lang="id-ID" sz="20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20709" y="2610247"/>
            <a:ext cx="3645046" cy="1345358"/>
            <a:chOff x="4571999" y="2744353"/>
            <a:chExt cx="3645046" cy="1345358"/>
          </a:xfrm>
        </p:grpSpPr>
        <p:sp>
          <p:nvSpPr>
            <p:cNvPr id="15" name="Freeform: Shape 4"/>
            <p:cNvSpPr/>
            <p:nvPr/>
          </p:nvSpPr>
          <p:spPr>
            <a:xfrm flipH="1" flipV="1">
              <a:off x="4571999" y="2744353"/>
              <a:ext cx="3645046" cy="1345358"/>
            </a:xfrm>
            <a:custGeom>
              <a:avLst/>
              <a:gdLst>
                <a:gd name="connsiteX0" fmla="*/ 0 w 4860061"/>
                <a:gd name="connsiteY0" fmla="*/ 0 h 1793810"/>
                <a:gd name="connsiteX1" fmla="*/ 3963156 w 4860061"/>
                <a:gd name="connsiteY1" fmla="*/ 0 h 1793810"/>
                <a:gd name="connsiteX2" fmla="*/ 4860061 w 4860061"/>
                <a:gd name="connsiteY2" fmla="*/ 896905 h 1793810"/>
                <a:gd name="connsiteX3" fmla="*/ 4860061 w 4860061"/>
                <a:gd name="connsiteY3" fmla="*/ 1793810 h 1793810"/>
                <a:gd name="connsiteX4" fmla="*/ 4769902 w 4860061"/>
                <a:gd name="connsiteY4" fmla="*/ 1793810 h 1793810"/>
                <a:gd name="connsiteX5" fmla="*/ 4769902 w 4860061"/>
                <a:gd name="connsiteY5" fmla="*/ 957113 h 1793810"/>
                <a:gd name="connsiteX6" fmla="*/ 3912791 w 4860061"/>
                <a:gd name="connsiteY6" fmla="*/ 100001 h 1793810"/>
                <a:gd name="connsiteX7" fmla="*/ 0 w 4860061"/>
                <a:gd name="connsiteY7" fmla="*/ 100001 h 17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061" h="1793810">
                  <a:moveTo>
                    <a:pt x="0" y="0"/>
                  </a:moveTo>
                  <a:lnTo>
                    <a:pt x="3963156" y="0"/>
                  </a:lnTo>
                  <a:lnTo>
                    <a:pt x="4860061" y="896905"/>
                  </a:lnTo>
                  <a:lnTo>
                    <a:pt x="4860061" y="1793810"/>
                  </a:lnTo>
                  <a:lnTo>
                    <a:pt x="4769902" y="1793810"/>
                  </a:lnTo>
                  <a:lnTo>
                    <a:pt x="4769902" y="957113"/>
                  </a:lnTo>
                  <a:lnTo>
                    <a:pt x="3912791" y="100001"/>
                  </a:lnTo>
                  <a:lnTo>
                    <a:pt x="0" y="100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TextBox 12"/>
            <p:cNvSpPr txBox="1">
              <a:spLocks/>
            </p:cNvSpPr>
            <p:nvPr/>
          </p:nvSpPr>
          <p:spPr>
            <a:xfrm>
              <a:off x="5878456" y="3188374"/>
              <a:ext cx="2331305" cy="859808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材</a:t>
              </a:r>
              <a:r>
                <a:rPr lang="zh-CN" altLang="en-US" sz="1000" dirty="0" smtClean="0">
                  <a:cs typeface="+mn-ea"/>
                  <a:sym typeface="+mn-lt"/>
                </a:rPr>
                <a:t>料及部件选择、装配制造、</a:t>
              </a:r>
              <a:r>
                <a:rPr lang="zh-CN" altLang="en-US" sz="1000" dirty="0">
                  <a:cs typeface="+mn-ea"/>
                  <a:sym typeface="+mn-lt"/>
                </a:rPr>
                <a:t>组</a:t>
              </a:r>
              <a:r>
                <a:rPr lang="zh-CN" altLang="en-US" sz="1000" dirty="0" smtClean="0">
                  <a:cs typeface="+mn-ea"/>
                  <a:sym typeface="+mn-lt"/>
                </a:rPr>
                <a:t>态调试均符合相关法规规定，提供全套质量证明文件和</a:t>
              </a:r>
              <a:r>
                <a:rPr lang="en-US" altLang="zh-CN" sz="1000" dirty="0" smtClean="0">
                  <a:cs typeface="+mn-ea"/>
                  <a:sym typeface="+mn-lt"/>
                </a:rPr>
                <a:t>C&amp;Q</a:t>
              </a:r>
              <a:r>
                <a:rPr lang="zh-CN" altLang="en-US" sz="1000" dirty="0" smtClean="0">
                  <a:cs typeface="+mn-ea"/>
                  <a:sym typeface="+mn-lt"/>
                </a:rPr>
                <a:t>文件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6863142" y="2865691"/>
              <a:ext cx="1346618" cy="23083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20000"/>
            </a:bodyPr>
            <a:lstStyle/>
            <a:p>
              <a:pPr algn="r"/>
              <a:r>
                <a:rPr lang="en-US" sz="2000" b="1" dirty="0" smtClean="0"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lang="en-US" altLang="zh-CN" sz="2000" b="1" dirty="0" smtClean="0">
                  <a:latin typeface="+mn-lt"/>
                  <a:ea typeface="+mn-ea"/>
                  <a:cs typeface="+mn-ea"/>
                  <a:sym typeface="+mn-lt"/>
                </a:rPr>
                <a:t>ompliance</a:t>
              </a:r>
              <a:endParaRPr lang="id-ID" sz="20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14"/>
          <p:cNvGrpSpPr/>
          <p:nvPr/>
        </p:nvGrpSpPr>
        <p:grpSpPr>
          <a:xfrm>
            <a:off x="3281781" y="1290916"/>
            <a:ext cx="2307374" cy="2690715"/>
            <a:chOff x="4564893" y="1881162"/>
            <a:chExt cx="3076499" cy="3587620"/>
          </a:xfrm>
        </p:grpSpPr>
        <p:sp>
          <p:nvSpPr>
            <p:cNvPr id="19" name="Freeform: Shape 15"/>
            <p:cNvSpPr/>
            <p:nvPr/>
          </p:nvSpPr>
          <p:spPr>
            <a:xfrm flipH="1" flipV="1">
              <a:off x="4564894" y="1881162"/>
              <a:ext cx="1534677" cy="1793810"/>
            </a:xfrm>
            <a:custGeom>
              <a:avLst/>
              <a:gdLst>
                <a:gd name="connsiteX0" fmla="*/ 0 w 1521571"/>
                <a:gd name="connsiteY0" fmla="*/ 0 h 1778491"/>
                <a:gd name="connsiteX1" fmla="*/ 1521571 w 1521571"/>
                <a:gd name="connsiteY1" fmla="*/ 0 h 1778491"/>
                <a:gd name="connsiteX2" fmla="*/ 1521571 w 1521571"/>
                <a:gd name="connsiteY2" fmla="*/ 14491 h 1778491"/>
                <a:gd name="connsiteX3" fmla="*/ 1521571 w 1521571"/>
                <a:gd name="connsiteY3" fmla="*/ 1040227 h 1778491"/>
                <a:gd name="connsiteX4" fmla="*/ 45043 w 1521571"/>
                <a:gd name="connsiteY4" fmla="*/ 1778491 h 1778491"/>
                <a:gd name="connsiteX5" fmla="*/ 0 w 1521571"/>
                <a:gd name="connsiteY5" fmla="*/ 1778491 h 1778491"/>
                <a:gd name="connsiteX6" fmla="*/ 0 w 1521571"/>
                <a:gd name="connsiteY6" fmla="*/ 14491 h 1778491"/>
                <a:gd name="connsiteX7" fmla="*/ 0 w 1521571"/>
                <a:gd name="connsiteY7" fmla="*/ 0 h 177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571" h="1778491">
                  <a:moveTo>
                    <a:pt x="0" y="0"/>
                  </a:moveTo>
                  <a:lnTo>
                    <a:pt x="1521571" y="0"/>
                  </a:lnTo>
                  <a:lnTo>
                    <a:pt x="1521571" y="14491"/>
                  </a:lnTo>
                  <a:lnTo>
                    <a:pt x="1521571" y="1040227"/>
                  </a:lnTo>
                  <a:lnTo>
                    <a:pt x="45043" y="1778491"/>
                  </a:lnTo>
                  <a:lnTo>
                    <a:pt x="0" y="1778491"/>
                  </a:lnTo>
                  <a:lnTo>
                    <a:pt x="0" y="14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16"/>
            <p:cNvGrpSpPr/>
            <p:nvPr/>
          </p:nvGrpSpPr>
          <p:grpSpPr>
            <a:xfrm>
              <a:off x="4564893" y="1881162"/>
              <a:ext cx="3076499" cy="3587620"/>
              <a:chOff x="4564893" y="1881162"/>
              <a:chExt cx="3076499" cy="3587620"/>
            </a:xfrm>
          </p:grpSpPr>
          <p:sp>
            <p:nvSpPr>
              <p:cNvPr id="21" name="Freeform: Shape 17"/>
              <p:cNvSpPr/>
              <p:nvPr/>
            </p:nvSpPr>
            <p:spPr>
              <a:xfrm flipH="1">
                <a:off x="4564894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TextBox 18"/>
              <p:cNvSpPr txBox="1"/>
              <p:nvPr/>
            </p:nvSpPr>
            <p:spPr>
              <a:xfrm>
                <a:off x="4564893" y="2273521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20000"/>
              </a:bodyPr>
              <a:lstStyle/>
              <a:p>
                <a:pPr algn="ctr"/>
                <a:r>
                  <a:rPr lang="en-US" sz="9600" b="1" dirty="0" smtClean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</a:t>
                </a:r>
                <a:endParaRPr lang="id-ID" sz="9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TextBox 19"/>
              <p:cNvSpPr txBox="1"/>
              <p:nvPr/>
            </p:nvSpPr>
            <p:spPr>
              <a:xfrm>
                <a:off x="4564893" y="3674973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O</a:t>
                </a:r>
              </a:p>
            </p:txBody>
          </p:sp>
          <p:sp>
            <p:nvSpPr>
              <p:cNvPr id="24" name="Freeform: Shape 20"/>
              <p:cNvSpPr/>
              <p:nvPr/>
            </p:nvSpPr>
            <p:spPr>
              <a:xfrm>
                <a:off x="6106715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21"/>
              <p:cNvSpPr/>
              <p:nvPr/>
            </p:nvSpPr>
            <p:spPr>
              <a:xfrm flipV="1">
                <a:off x="6106715" y="188116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TextBox 22"/>
              <p:cNvSpPr txBox="1"/>
              <p:nvPr/>
            </p:nvSpPr>
            <p:spPr>
              <a:xfrm>
                <a:off x="6269824" y="2298694"/>
                <a:ext cx="1208457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20000"/>
              </a:bodyPr>
              <a:lstStyle/>
              <a:p>
                <a:pPr algn="ctr"/>
                <a:r>
                  <a:rPr lang="en-US" sz="9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M</a:t>
                </a:r>
                <a:endParaRPr lang="id-ID" sz="9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TextBox 23"/>
              <p:cNvSpPr txBox="1"/>
              <p:nvPr/>
            </p:nvSpPr>
            <p:spPr>
              <a:xfrm>
                <a:off x="6122823" y="3674973"/>
                <a:ext cx="1473401" cy="1569660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20000"/>
              </a:bodyPr>
              <a:lstStyle/>
              <a:p>
                <a:pPr algn="ctr"/>
                <a:r>
                  <a:rPr lang="en-US" sz="9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endParaRPr lang="id-ID" sz="9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en-US" altLang="zh-CN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Who are A&amp;M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376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en-US" altLang="zh-CN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Who are A&amp;M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4" y="2643918"/>
            <a:ext cx="3096344" cy="2322258"/>
          </a:xfrm>
          <a:prstGeom prst="rect">
            <a:avLst/>
          </a:prstGeom>
        </p:spPr>
      </p:pic>
      <p:pic>
        <p:nvPicPr>
          <p:cNvPr id="4099" name="Picture 3" descr="D:\AM\发送资料\生物反应器\照片\微信图片_20180523111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6" y="749041"/>
            <a:ext cx="3192642" cy="16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AM\发送资料\生物反应器\照片\现场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51" y="612514"/>
            <a:ext cx="2526287" cy="18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90271"/>
            <a:ext cx="2056631" cy="2357814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995936" y="1343847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弧形箭头 8"/>
          <p:cNvSpPr/>
          <p:nvPr/>
        </p:nvSpPr>
        <p:spPr>
          <a:xfrm>
            <a:off x="7884368" y="1775895"/>
            <a:ext cx="504022" cy="21640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左箭头 9"/>
          <p:cNvSpPr/>
          <p:nvPr/>
        </p:nvSpPr>
        <p:spPr>
          <a:xfrm>
            <a:off x="3802078" y="3602512"/>
            <a:ext cx="1080120" cy="333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6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en-US" altLang="zh-CN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Who are A&amp;M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6" y="627534"/>
            <a:ext cx="8856984" cy="425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594728" y="0"/>
            <a:ext cx="5738271" cy="514533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033859" y="-134763"/>
            <a:ext cx="3008803" cy="5280093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38286" y="-28280"/>
            <a:ext cx="8005713" cy="3712191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7310446" y="-134763"/>
            <a:ext cx="1418294" cy="5275166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29008" y="1283002"/>
            <a:ext cx="75167" cy="75167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26779" y="3038068"/>
            <a:ext cx="75167" cy="75167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6942842" y="0"/>
            <a:ext cx="2195018" cy="368391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00183C"/>
              </a:solidFill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85722" y="2145555"/>
            <a:ext cx="75167" cy="75167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555656" y="2248302"/>
            <a:ext cx="4125464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32918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影响细胞生长的因素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816" y="926594"/>
            <a:ext cx="30950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/>
              <a:t>细胞</a:t>
            </a: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/>
              <a:t>培养基</a:t>
            </a: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/>
              <a:t>氧气</a:t>
            </a: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CO2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pH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/>
              <a:t>温度</a:t>
            </a: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/>
              <a:t>代谢产物</a:t>
            </a: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/>
              <a:t>渗透压</a:t>
            </a: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/>
              <a:t>……</a:t>
            </a:r>
          </a:p>
          <a:p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31" y="766461"/>
            <a:ext cx="4109545" cy="410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0598">
        <p:blinds dir="vert"/>
      </p:transition>
    </mc:Choice>
    <mc:Fallback xmlns="">
      <p:transition spd="slow" advTm="35059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生物反应器的类型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690015683"/>
              </p:ext>
            </p:extLst>
          </p:nvPr>
        </p:nvGraphicFramePr>
        <p:xfrm>
          <a:off x="899592" y="550767"/>
          <a:ext cx="722446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78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0598">
        <p:blinds dir="vert"/>
      </p:transition>
    </mc:Choice>
    <mc:Fallback xmlns="">
      <p:transition spd="slow" advTm="35059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生物反应器的类型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3" descr="C:\Users\Administrator\Desktop\TIM图片2017071017454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2" y="1131589"/>
            <a:ext cx="33586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31590"/>
            <a:ext cx="3033117" cy="288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89027" y="221764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</a:rPr>
              <a:t>OR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3726" y="41559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Stainless </a:t>
            </a:r>
            <a:r>
              <a:rPr lang="en-US" altLang="zh-CN" dirty="0" smtClean="0"/>
              <a:t>Steel type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83217" y="415592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Single use type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50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生物反应器</a:t>
            </a:r>
            <a:r>
              <a:rPr lang="zh-CN" altLang="en-US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结构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36536" y="1258918"/>
            <a:ext cx="2682493" cy="3074949"/>
            <a:chOff x="2920494" y="1152985"/>
            <a:chExt cx="2861610" cy="3384118"/>
          </a:xfrm>
        </p:grpSpPr>
        <p:sp>
          <p:nvSpPr>
            <p:cNvPr id="9" name="Freeform 5"/>
            <p:cNvSpPr/>
            <p:nvPr/>
          </p:nvSpPr>
          <p:spPr bwMode="auto">
            <a:xfrm>
              <a:off x="4708471" y="2028426"/>
              <a:ext cx="1073633" cy="280862"/>
            </a:xfrm>
            <a:custGeom>
              <a:avLst/>
              <a:gdLst>
                <a:gd name="T0" fmla="*/ 1013 w 1013"/>
                <a:gd name="T1" fmla="*/ 265 h 265"/>
                <a:gd name="T2" fmla="*/ 0 w 1013"/>
                <a:gd name="T3" fmla="*/ 0 h 265"/>
                <a:gd name="T4" fmla="*/ 675 w 1013"/>
                <a:gd name="T5" fmla="*/ 241 h 265"/>
                <a:gd name="T6" fmla="*/ 1013 w 1013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265">
                  <a:moveTo>
                    <a:pt x="1013" y="265"/>
                  </a:moveTo>
                  <a:lnTo>
                    <a:pt x="0" y="0"/>
                  </a:lnTo>
                  <a:lnTo>
                    <a:pt x="675" y="241"/>
                  </a:lnTo>
                  <a:lnTo>
                    <a:pt x="1013" y="26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5423872" y="2283851"/>
              <a:ext cx="358231" cy="848944"/>
            </a:xfrm>
            <a:custGeom>
              <a:avLst/>
              <a:gdLst>
                <a:gd name="T0" fmla="*/ 0 w 338"/>
                <a:gd name="T1" fmla="*/ 801 h 801"/>
                <a:gd name="T2" fmla="*/ 338 w 338"/>
                <a:gd name="T3" fmla="*/ 24 h 801"/>
                <a:gd name="T4" fmla="*/ 0 w 338"/>
                <a:gd name="T5" fmla="*/ 0 h 801"/>
                <a:gd name="T6" fmla="*/ 0 w 338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801">
                  <a:moveTo>
                    <a:pt x="0" y="801"/>
                  </a:moveTo>
                  <a:lnTo>
                    <a:pt x="338" y="24"/>
                  </a:lnTo>
                  <a:lnTo>
                    <a:pt x="0" y="0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4708470" y="2028426"/>
              <a:ext cx="715403" cy="1104369"/>
            </a:xfrm>
            <a:custGeom>
              <a:avLst/>
              <a:gdLst>
                <a:gd name="T0" fmla="*/ 675 w 675"/>
                <a:gd name="T1" fmla="*/ 1042 h 1042"/>
                <a:gd name="T2" fmla="*/ 675 w 675"/>
                <a:gd name="T3" fmla="*/ 241 h 1042"/>
                <a:gd name="T4" fmla="*/ 0 w 675"/>
                <a:gd name="T5" fmla="*/ 0 h 1042"/>
                <a:gd name="T6" fmla="*/ 0 w 675"/>
                <a:gd name="T7" fmla="*/ 800 h 1042"/>
                <a:gd name="T8" fmla="*/ 675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675" y="1042"/>
                  </a:moveTo>
                  <a:lnTo>
                    <a:pt x="675" y="241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675" y="1042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2920494" y="2028426"/>
              <a:ext cx="1072574" cy="280862"/>
            </a:xfrm>
            <a:custGeom>
              <a:avLst/>
              <a:gdLst>
                <a:gd name="T0" fmla="*/ 0 w 1012"/>
                <a:gd name="T1" fmla="*/ 265 h 265"/>
                <a:gd name="T2" fmla="*/ 1012 w 1012"/>
                <a:gd name="T3" fmla="*/ 0 h 265"/>
                <a:gd name="T4" fmla="*/ 337 w 1012"/>
                <a:gd name="T5" fmla="*/ 241 h 265"/>
                <a:gd name="T6" fmla="*/ 0 w 1012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2" h="265">
                  <a:moveTo>
                    <a:pt x="0" y="265"/>
                  </a:moveTo>
                  <a:lnTo>
                    <a:pt x="1012" y="0"/>
                  </a:lnTo>
                  <a:lnTo>
                    <a:pt x="337" y="241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920494" y="2283851"/>
              <a:ext cx="357172" cy="848944"/>
            </a:xfrm>
            <a:custGeom>
              <a:avLst/>
              <a:gdLst>
                <a:gd name="T0" fmla="*/ 337 w 337"/>
                <a:gd name="T1" fmla="*/ 801 h 801"/>
                <a:gd name="T2" fmla="*/ 0 w 337"/>
                <a:gd name="T3" fmla="*/ 24 h 801"/>
                <a:gd name="T4" fmla="*/ 337 w 337"/>
                <a:gd name="T5" fmla="*/ 0 h 801"/>
                <a:gd name="T6" fmla="*/ 337 w 337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801">
                  <a:moveTo>
                    <a:pt x="337" y="801"/>
                  </a:moveTo>
                  <a:lnTo>
                    <a:pt x="0" y="24"/>
                  </a:lnTo>
                  <a:lnTo>
                    <a:pt x="337" y="0"/>
                  </a:lnTo>
                  <a:lnTo>
                    <a:pt x="337" y="80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277666" y="2028426"/>
              <a:ext cx="715403" cy="1104369"/>
            </a:xfrm>
            <a:custGeom>
              <a:avLst/>
              <a:gdLst>
                <a:gd name="T0" fmla="*/ 0 w 675"/>
                <a:gd name="T1" fmla="*/ 1042 h 1042"/>
                <a:gd name="T2" fmla="*/ 0 w 675"/>
                <a:gd name="T3" fmla="*/ 241 h 1042"/>
                <a:gd name="T4" fmla="*/ 675 w 675"/>
                <a:gd name="T5" fmla="*/ 0 h 1042"/>
                <a:gd name="T6" fmla="*/ 675 w 675"/>
                <a:gd name="T7" fmla="*/ 800 h 1042"/>
                <a:gd name="T8" fmla="*/ 0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1042"/>
                  </a:moveTo>
                  <a:lnTo>
                    <a:pt x="0" y="241"/>
                  </a:lnTo>
                  <a:lnTo>
                    <a:pt x="675" y="0"/>
                  </a:lnTo>
                  <a:lnTo>
                    <a:pt x="675" y="800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635897" y="3403057"/>
              <a:ext cx="1430804" cy="515090"/>
            </a:xfrm>
            <a:custGeom>
              <a:avLst/>
              <a:gdLst>
                <a:gd name="T0" fmla="*/ 675 w 1350"/>
                <a:gd name="T1" fmla="*/ 486 h 486"/>
                <a:gd name="T2" fmla="*/ 0 w 1350"/>
                <a:gd name="T3" fmla="*/ 242 h 486"/>
                <a:gd name="T4" fmla="*/ 675 w 1350"/>
                <a:gd name="T5" fmla="*/ 0 h 486"/>
                <a:gd name="T6" fmla="*/ 1350 w 1350"/>
                <a:gd name="T7" fmla="*/ 242 h 486"/>
                <a:gd name="T8" fmla="*/ 675 w 1350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6">
                  <a:moveTo>
                    <a:pt x="675" y="486"/>
                  </a:moveTo>
                  <a:lnTo>
                    <a:pt x="0" y="242"/>
                  </a:lnTo>
                  <a:lnTo>
                    <a:pt x="675" y="0"/>
                  </a:lnTo>
                  <a:lnTo>
                    <a:pt x="1350" y="242"/>
                  </a:lnTo>
                  <a:lnTo>
                    <a:pt x="675" y="4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351298" y="3659543"/>
              <a:ext cx="715403" cy="877560"/>
            </a:xfrm>
            <a:custGeom>
              <a:avLst/>
              <a:gdLst>
                <a:gd name="T0" fmla="*/ 0 w 675"/>
                <a:gd name="T1" fmla="*/ 828 h 828"/>
                <a:gd name="T2" fmla="*/ 0 w 675"/>
                <a:gd name="T3" fmla="*/ 244 h 828"/>
                <a:gd name="T4" fmla="*/ 675 w 675"/>
                <a:gd name="T5" fmla="*/ 0 h 828"/>
                <a:gd name="T6" fmla="*/ 0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0" y="828"/>
                  </a:moveTo>
                  <a:lnTo>
                    <a:pt x="0" y="244"/>
                  </a:lnTo>
                  <a:lnTo>
                    <a:pt x="675" y="0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635896" y="3659543"/>
              <a:ext cx="715403" cy="877560"/>
            </a:xfrm>
            <a:custGeom>
              <a:avLst/>
              <a:gdLst>
                <a:gd name="T0" fmla="*/ 675 w 675"/>
                <a:gd name="T1" fmla="*/ 828 h 828"/>
                <a:gd name="T2" fmla="*/ 675 w 675"/>
                <a:gd name="T3" fmla="*/ 244 h 828"/>
                <a:gd name="T4" fmla="*/ 0 w 675"/>
                <a:gd name="T5" fmla="*/ 0 h 828"/>
                <a:gd name="T6" fmla="*/ 675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675" y="828"/>
                  </a:moveTo>
                  <a:lnTo>
                    <a:pt x="675" y="244"/>
                  </a:lnTo>
                  <a:lnTo>
                    <a:pt x="0" y="0"/>
                  </a:lnTo>
                  <a:lnTo>
                    <a:pt x="675" y="8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4351298" y="2414213"/>
              <a:ext cx="715403" cy="1104369"/>
            </a:xfrm>
            <a:custGeom>
              <a:avLst/>
              <a:gdLst>
                <a:gd name="T0" fmla="*/ 0 w 675"/>
                <a:gd name="T1" fmla="*/ 242 h 1042"/>
                <a:gd name="T2" fmla="*/ 0 w 675"/>
                <a:gd name="T3" fmla="*/ 1042 h 1042"/>
                <a:gd name="T4" fmla="*/ 675 w 675"/>
                <a:gd name="T5" fmla="*/ 801 h 1042"/>
                <a:gd name="T6" fmla="*/ 675 w 675"/>
                <a:gd name="T7" fmla="*/ 0 h 1042"/>
                <a:gd name="T8" fmla="*/ 0 w 675"/>
                <a:gd name="T9" fmla="*/ 2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242"/>
                  </a:moveTo>
                  <a:lnTo>
                    <a:pt x="0" y="1042"/>
                  </a:lnTo>
                  <a:lnTo>
                    <a:pt x="675" y="801"/>
                  </a:lnTo>
                  <a:lnTo>
                    <a:pt x="67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635897" y="2158788"/>
              <a:ext cx="1430804" cy="511910"/>
            </a:xfrm>
            <a:custGeom>
              <a:avLst/>
              <a:gdLst>
                <a:gd name="T0" fmla="*/ 675 w 1350"/>
                <a:gd name="T1" fmla="*/ 0 h 483"/>
                <a:gd name="T2" fmla="*/ 0 w 1350"/>
                <a:gd name="T3" fmla="*/ 241 h 483"/>
                <a:gd name="T4" fmla="*/ 675 w 1350"/>
                <a:gd name="T5" fmla="*/ 483 h 483"/>
                <a:gd name="T6" fmla="*/ 1350 w 1350"/>
                <a:gd name="T7" fmla="*/ 241 h 483"/>
                <a:gd name="T8" fmla="*/ 675 w 1350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3">
                  <a:moveTo>
                    <a:pt x="675" y="0"/>
                  </a:moveTo>
                  <a:lnTo>
                    <a:pt x="0" y="241"/>
                  </a:lnTo>
                  <a:lnTo>
                    <a:pt x="675" y="483"/>
                  </a:lnTo>
                  <a:lnTo>
                    <a:pt x="1350" y="241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3635896" y="2414213"/>
              <a:ext cx="715403" cy="1104369"/>
            </a:xfrm>
            <a:custGeom>
              <a:avLst/>
              <a:gdLst>
                <a:gd name="T0" fmla="*/ 0 w 675"/>
                <a:gd name="T1" fmla="*/ 0 h 1042"/>
                <a:gd name="T2" fmla="*/ 0 w 675"/>
                <a:gd name="T3" fmla="*/ 801 h 1042"/>
                <a:gd name="T4" fmla="*/ 675 w 675"/>
                <a:gd name="T5" fmla="*/ 1042 h 1042"/>
                <a:gd name="T6" fmla="*/ 675 w 675"/>
                <a:gd name="T7" fmla="*/ 242 h 1042"/>
                <a:gd name="T8" fmla="*/ 0 w 675"/>
                <a:gd name="T9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0"/>
                  </a:moveTo>
                  <a:lnTo>
                    <a:pt x="0" y="801"/>
                  </a:lnTo>
                  <a:lnTo>
                    <a:pt x="675" y="1042"/>
                  </a:lnTo>
                  <a:lnTo>
                    <a:pt x="675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21" name="Freeform 45"/>
            <p:cNvSpPr/>
            <p:nvPr/>
          </p:nvSpPr>
          <p:spPr bwMode="auto">
            <a:xfrm>
              <a:off x="4351298" y="1152985"/>
              <a:ext cx="715403" cy="1136165"/>
            </a:xfrm>
            <a:custGeom>
              <a:avLst/>
              <a:gdLst>
                <a:gd name="T0" fmla="*/ 0 w 675"/>
                <a:gd name="T1" fmla="*/ 0 h 1072"/>
                <a:gd name="T2" fmla="*/ 0 w 675"/>
                <a:gd name="T3" fmla="*/ 1072 h 1072"/>
                <a:gd name="T4" fmla="*/ 675 w 675"/>
                <a:gd name="T5" fmla="*/ 828 h 1072"/>
                <a:gd name="T6" fmla="*/ 0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0" y="0"/>
                  </a:moveTo>
                  <a:lnTo>
                    <a:pt x="0" y="1072"/>
                  </a:lnTo>
                  <a:lnTo>
                    <a:pt x="675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F9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3635896" y="1152985"/>
              <a:ext cx="715403" cy="1136165"/>
            </a:xfrm>
            <a:custGeom>
              <a:avLst/>
              <a:gdLst>
                <a:gd name="T0" fmla="*/ 675 w 675"/>
                <a:gd name="T1" fmla="*/ 0 h 1072"/>
                <a:gd name="T2" fmla="*/ 675 w 675"/>
                <a:gd name="T3" fmla="*/ 1072 h 1072"/>
                <a:gd name="T4" fmla="*/ 0 w 675"/>
                <a:gd name="T5" fmla="*/ 828 h 1072"/>
                <a:gd name="T6" fmla="*/ 675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675" y="0"/>
                  </a:moveTo>
                  <a:lnTo>
                    <a:pt x="675" y="1072"/>
                  </a:lnTo>
                  <a:lnTo>
                    <a:pt x="0" y="82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23" name="Freeform 47"/>
            <p:cNvSpPr/>
            <p:nvPr/>
          </p:nvSpPr>
          <p:spPr bwMode="auto">
            <a:xfrm>
              <a:off x="2938512" y="2811659"/>
              <a:ext cx="1074693" cy="847884"/>
            </a:xfrm>
            <a:custGeom>
              <a:avLst/>
              <a:gdLst>
                <a:gd name="T0" fmla="*/ 0 w 1014"/>
                <a:gd name="T1" fmla="*/ 535 h 800"/>
                <a:gd name="T2" fmla="*/ 1014 w 1014"/>
                <a:gd name="T3" fmla="*/ 800 h 800"/>
                <a:gd name="T4" fmla="*/ 1014 w 1014"/>
                <a:gd name="T5" fmla="*/ 0 h 800"/>
                <a:gd name="T6" fmla="*/ 0 w 1014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800">
                  <a:moveTo>
                    <a:pt x="0" y="535"/>
                  </a:moveTo>
                  <a:lnTo>
                    <a:pt x="1014" y="800"/>
                  </a:lnTo>
                  <a:lnTo>
                    <a:pt x="1014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24" name="Freeform 48"/>
            <p:cNvSpPr/>
            <p:nvPr/>
          </p:nvSpPr>
          <p:spPr bwMode="auto">
            <a:xfrm>
              <a:off x="2938512" y="2555174"/>
              <a:ext cx="1074693" cy="823507"/>
            </a:xfrm>
            <a:custGeom>
              <a:avLst/>
              <a:gdLst>
                <a:gd name="T0" fmla="*/ 339 w 1014"/>
                <a:gd name="T1" fmla="*/ 0 h 777"/>
                <a:gd name="T2" fmla="*/ 0 w 1014"/>
                <a:gd name="T3" fmla="*/ 777 h 777"/>
                <a:gd name="T4" fmla="*/ 1014 w 1014"/>
                <a:gd name="T5" fmla="*/ 242 h 777"/>
                <a:gd name="T6" fmla="*/ 339 w 1014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777">
                  <a:moveTo>
                    <a:pt x="339" y="0"/>
                  </a:moveTo>
                  <a:lnTo>
                    <a:pt x="0" y="777"/>
                  </a:lnTo>
                  <a:lnTo>
                    <a:pt x="1014" y="24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4F9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25" name="Freeform 49"/>
            <p:cNvSpPr/>
            <p:nvPr/>
          </p:nvSpPr>
          <p:spPr bwMode="auto">
            <a:xfrm>
              <a:off x="4708471" y="2806360"/>
              <a:ext cx="1073633" cy="847884"/>
            </a:xfrm>
            <a:custGeom>
              <a:avLst/>
              <a:gdLst>
                <a:gd name="T0" fmla="*/ 1013 w 1013"/>
                <a:gd name="T1" fmla="*/ 535 h 800"/>
                <a:gd name="T2" fmla="*/ 0 w 1013"/>
                <a:gd name="T3" fmla="*/ 800 h 800"/>
                <a:gd name="T4" fmla="*/ 0 w 1013"/>
                <a:gd name="T5" fmla="*/ 0 h 800"/>
                <a:gd name="T6" fmla="*/ 1013 w 1013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800">
                  <a:moveTo>
                    <a:pt x="1013" y="535"/>
                  </a:moveTo>
                  <a:lnTo>
                    <a:pt x="0" y="800"/>
                  </a:lnTo>
                  <a:lnTo>
                    <a:pt x="0" y="0"/>
                  </a:lnTo>
                  <a:lnTo>
                    <a:pt x="1013" y="53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  <p:sp>
          <p:nvSpPr>
            <p:cNvPr id="26" name="Freeform 50"/>
            <p:cNvSpPr/>
            <p:nvPr/>
          </p:nvSpPr>
          <p:spPr bwMode="auto">
            <a:xfrm>
              <a:off x="4708471" y="2549875"/>
              <a:ext cx="1073633" cy="823507"/>
            </a:xfrm>
            <a:custGeom>
              <a:avLst/>
              <a:gdLst>
                <a:gd name="T0" fmla="*/ 675 w 1013"/>
                <a:gd name="T1" fmla="*/ 0 h 777"/>
                <a:gd name="T2" fmla="*/ 1013 w 1013"/>
                <a:gd name="T3" fmla="*/ 777 h 777"/>
                <a:gd name="T4" fmla="*/ 0 w 1013"/>
                <a:gd name="T5" fmla="*/ 242 h 777"/>
                <a:gd name="T6" fmla="*/ 675 w 1013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777">
                  <a:moveTo>
                    <a:pt x="675" y="0"/>
                  </a:moveTo>
                  <a:lnTo>
                    <a:pt x="1013" y="777"/>
                  </a:lnTo>
                  <a:lnTo>
                    <a:pt x="0" y="24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4F9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60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59278" y="1109318"/>
            <a:ext cx="1896498" cy="502444"/>
            <a:chOff x="2987824" y="914375"/>
            <a:chExt cx="2818334" cy="502444"/>
          </a:xfrm>
        </p:grpSpPr>
        <p:sp>
          <p:nvSpPr>
            <p:cNvPr id="57" name="矩形 3"/>
            <p:cNvSpPr/>
            <p:nvPr>
              <p:custDataLst>
                <p:tags r:id="rId28"/>
              </p:custDataLst>
            </p:nvPr>
          </p:nvSpPr>
          <p:spPr>
            <a:xfrm>
              <a:off x="2987824" y="914375"/>
              <a:ext cx="176213" cy="502444"/>
            </a:xfrm>
            <a:custGeom>
              <a:avLst/>
              <a:gdLst>
                <a:gd name="connsiteX0" fmla="*/ 0 w 235132"/>
                <a:gd name="connsiteY0" fmla="*/ 0 h 496389"/>
                <a:gd name="connsiteX1" fmla="*/ 235132 w 235132"/>
                <a:gd name="connsiteY1" fmla="*/ 0 h 496389"/>
                <a:gd name="connsiteX2" fmla="*/ 235132 w 235132"/>
                <a:gd name="connsiteY2" fmla="*/ 496389 h 496389"/>
                <a:gd name="connsiteX3" fmla="*/ 0 w 235132"/>
                <a:gd name="connsiteY3" fmla="*/ 496389 h 496389"/>
                <a:gd name="connsiteX4" fmla="*/ 0 w 235132"/>
                <a:gd name="connsiteY4" fmla="*/ 0 h 496389"/>
                <a:gd name="connsiteX0-1" fmla="*/ 0 w 243840"/>
                <a:gd name="connsiteY0-2" fmla="*/ 0 h 566058"/>
                <a:gd name="connsiteX1-3" fmla="*/ 235132 w 243840"/>
                <a:gd name="connsiteY1-4" fmla="*/ 0 h 566058"/>
                <a:gd name="connsiteX2-5" fmla="*/ 243840 w 243840"/>
                <a:gd name="connsiteY2-6" fmla="*/ 566058 h 566058"/>
                <a:gd name="connsiteX3-7" fmla="*/ 0 w 243840"/>
                <a:gd name="connsiteY3-8" fmla="*/ 496389 h 566058"/>
                <a:gd name="connsiteX4-9" fmla="*/ 0 w 243840"/>
                <a:gd name="connsiteY4-10" fmla="*/ 0 h 566058"/>
                <a:gd name="connsiteX0-11" fmla="*/ 0 w 235132"/>
                <a:gd name="connsiteY0-12" fmla="*/ 0 h 637965"/>
                <a:gd name="connsiteX1-13" fmla="*/ 235132 w 235132"/>
                <a:gd name="connsiteY1-14" fmla="*/ 0 h 637965"/>
                <a:gd name="connsiteX2-15" fmla="*/ 235131 w 235132"/>
                <a:gd name="connsiteY2-16" fmla="*/ 637965 h 637965"/>
                <a:gd name="connsiteX3-17" fmla="*/ 0 w 235132"/>
                <a:gd name="connsiteY3-18" fmla="*/ 496389 h 637965"/>
                <a:gd name="connsiteX4-19" fmla="*/ 0 w 235132"/>
                <a:gd name="connsiteY4-20" fmla="*/ 0 h 6379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132" h="637965">
                  <a:moveTo>
                    <a:pt x="0" y="0"/>
                  </a:moveTo>
                  <a:lnTo>
                    <a:pt x="235132" y="0"/>
                  </a:lnTo>
                  <a:cubicBezTo>
                    <a:pt x="235132" y="212655"/>
                    <a:pt x="235131" y="425310"/>
                    <a:pt x="235131" y="637965"/>
                  </a:cubicBezTo>
                  <a:lnTo>
                    <a:pt x="0" y="49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29"/>
              </p:custDataLst>
            </p:nvPr>
          </p:nvSpPr>
          <p:spPr>
            <a:xfrm>
              <a:off x="2987824" y="915566"/>
              <a:ext cx="2818334" cy="385763"/>
            </a:xfrm>
            <a:prstGeom prst="rect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86000" tIns="27000" rIns="27000" bIns="81000" anchor="ctr"/>
            <a:lstStyle/>
            <a:p>
              <a:pPr>
                <a:defRPr/>
              </a:pPr>
              <a:r>
                <a:rPr lang="zh-CN" altLang="en-US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罐体</a:t>
              </a:r>
              <a:r>
                <a:rPr lang="en-US" altLang="zh-CN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modular</a:t>
              </a:r>
              <a:endParaRPr lang="zh-CN" altLang="en-US" sz="1600" kern="0" dirty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59" name="文本框 1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64037" y="939171"/>
              <a:ext cx="338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FFFFFF"/>
                  </a:solidFill>
                  <a:latin typeface="黑体" panose="02010600030101010101" charset="-122"/>
                  <a:ea typeface="黑体" panose="02010600030101010101" charset="-122"/>
                </a:rPr>
                <a:t>01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59278" y="1853282"/>
            <a:ext cx="1896498" cy="502444"/>
            <a:chOff x="2987824" y="914375"/>
            <a:chExt cx="2818334" cy="502444"/>
          </a:xfrm>
        </p:grpSpPr>
        <p:sp>
          <p:nvSpPr>
            <p:cNvPr id="61" name="矩形 3"/>
            <p:cNvSpPr/>
            <p:nvPr>
              <p:custDataLst>
                <p:tags r:id="rId25"/>
              </p:custDataLst>
            </p:nvPr>
          </p:nvSpPr>
          <p:spPr>
            <a:xfrm>
              <a:off x="2987824" y="914375"/>
              <a:ext cx="176213" cy="502444"/>
            </a:xfrm>
            <a:custGeom>
              <a:avLst/>
              <a:gdLst>
                <a:gd name="connsiteX0" fmla="*/ 0 w 235132"/>
                <a:gd name="connsiteY0" fmla="*/ 0 h 496389"/>
                <a:gd name="connsiteX1" fmla="*/ 235132 w 235132"/>
                <a:gd name="connsiteY1" fmla="*/ 0 h 496389"/>
                <a:gd name="connsiteX2" fmla="*/ 235132 w 235132"/>
                <a:gd name="connsiteY2" fmla="*/ 496389 h 496389"/>
                <a:gd name="connsiteX3" fmla="*/ 0 w 235132"/>
                <a:gd name="connsiteY3" fmla="*/ 496389 h 496389"/>
                <a:gd name="connsiteX4" fmla="*/ 0 w 235132"/>
                <a:gd name="connsiteY4" fmla="*/ 0 h 496389"/>
                <a:gd name="connsiteX0-1" fmla="*/ 0 w 243840"/>
                <a:gd name="connsiteY0-2" fmla="*/ 0 h 566058"/>
                <a:gd name="connsiteX1-3" fmla="*/ 235132 w 243840"/>
                <a:gd name="connsiteY1-4" fmla="*/ 0 h 566058"/>
                <a:gd name="connsiteX2-5" fmla="*/ 243840 w 243840"/>
                <a:gd name="connsiteY2-6" fmla="*/ 566058 h 566058"/>
                <a:gd name="connsiteX3-7" fmla="*/ 0 w 243840"/>
                <a:gd name="connsiteY3-8" fmla="*/ 496389 h 566058"/>
                <a:gd name="connsiteX4-9" fmla="*/ 0 w 243840"/>
                <a:gd name="connsiteY4-10" fmla="*/ 0 h 566058"/>
                <a:gd name="connsiteX0-11" fmla="*/ 0 w 235132"/>
                <a:gd name="connsiteY0-12" fmla="*/ 0 h 637965"/>
                <a:gd name="connsiteX1-13" fmla="*/ 235132 w 235132"/>
                <a:gd name="connsiteY1-14" fmla="*/ 0 h 637965"/>
                <a:gd name="connsiteX2-15" fmla="*/ 235131 w 235132"/>
                <a:gd name="connsiteY2-16" fmla="*/ 637965 h 637965"/>
                <a:gd name="connsiteX3-17" fmla="*/ 0 w 235132"/>
                <a:gd name="connsiteY3-18" fmla="*/ 496389 h 637965"/>
                <a:gd name="connsiteX4-19" fmla="*/ 0 w 235132"/>
                <a:gd name="connsiteY4-20" fmla="*/ 0 h 6379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132" h="637965">
                  <a:moveTo>
                    <a:pt x="0" y="0"/>
                  </a:moveTo>
                  <a:lnTo>
                    <a:pt x="235132" y="0"/>
                  </a:lnTo>
                  <a:cubicBezTo>
                    <a:pt x="235132" y="212655"/>
                    <a:pt x="235131" y="425310"/>
                    <a:pt x="235131" y="637965"/>
                  </a:cubicBezTo>
                  <a:lnTo>
                    <a:pt x="0" y="49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62" name="矩形 61"/>
            <p:cNvSpPr/>
            <p:nvPr>
              <p:custDataLst>
                <p:tags r:id="rId26"/>
              </p:custDataLst>
            </p:nvPr>
          </p:nvSpPr>
          <p:spPr>
            <a:xfrm>
              <a:off x="2987824" y="915566"/>
              <a:ext cx="2818334" cy="385763"/>
            </a:xfrm>
            <a:prstGeom prst="rect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86000" tIns="27000" rIns="27000" bIns="81000" anchor="ctr"/>
            <a:lstStyle/>
            <a:p>
              <a:pPr>
                <a:defRPr/>
              </a:pPr>
              <a:r>
                <a:rPr lang="zh-CN" altLang="en-US" sz="1600" kern="0" dirty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温</a:t>
              </a:r>
              <a:r>
                <a:rPr lang="zh-CN" altLang="en-US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控</a:t>
              </a:r>
              <a:r>
                <a:rPr lang="en-US" altLang="zh-CN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modular</a:t>
              </a:r>
              <a:endParaRPr lang="zh-CN" altLang="en-US" sz="1600" kern="0" dirty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63" name="文本框 1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164037" y="939171"/>
              <a:ext cx="338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 smtClean="0">
                  <a:solidFill>
                    <a:srgbClr val="FFFFFF"/>
                  </a:solidFill>
                  <a:latin typeface="黑体" panose="02010600030101010101" charset="-122"/>
                  <a:ea typeface="黑体" panose="02010600030101010101" charset="-122"/>
                </a:rPr>
                <a:t>02</a:t>
              </a:r>
              <a:endParaRPr lang="en-US" altLang="zh-CN" sz="1600" dirty="0">
                <a:solidFill>
                  <a:srgbClr val="FFFFFF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59278" y="2571750"/>
            <a:ext cx="1896498" cy="502444"/>
            <a:chOff x="2987824" y="914375"/>
            <a:chExt cx="2818334" cy="502444"/>
          </a:xfrm>
        </p:grpSpPr>
        <p:sp>
          <p:nvSpPr>
            <p:cNvPr id="65" name="矩形 3"/>
            <p:cNvSpPr/>
            <p:nvPr>
              <p:custDataLst>
                <p:tags r:id="rId22"/>
              </p:custDataLst>
            </p:nvPr>
          </p:nvSpPr>
          <p:spPr>
            <a:xfrm>
              <a:off x="2987824" y="914375"/>
              <a:ext cx="176213" cy="502444"/>
            </a:xfrm>
            <a:custGeom>
              <a:avLst/>
              <a:gdLst>
                <a:gd name="connsiteX0" fmla="*/ 0 w 235132"/>
                <a:gd name="connsiteY0" fmla="*/ 0 h 496389"/>
                <a:gd name="connsiteX1" fmla="*/ 235132 w 235132"/>
                <a:gd name="connsiteY1" fmla="*/ 0 h 496389"/>
                <a:gd name="connsiteX2" fmla="*/ 235132 w 235132"/>
                <a:gd name="connsiteY2" fmla="*/ 496389 h 496389"/>
                <a:gd name="connsiteX3" fmla="*/ 0 w 235132"/>
                <a:gd name="connsiteY3" fmla="*/ 496389 h 496389"/>
                <a:gd name="connsiteX4" fmla="*/ 0 w 235132"/>
                <a:gd name="connsiteY4" fmla="*/ 0 h 496389"/>
                <a:gd name="connsiteX0-1" fmla="*/ 0 w 243840"/>
                <a:gd name="connsiteY0-2" fmla="*/ 0 h 566058"/>
                <a:gd name="connsiteX1-3" fmla="*/ 235132 w 243840"/>
                <a:gd name="connsiteY1-4" fmla="*/ 0 h 566058"/>
                <a:gd name="connsiteX2-5" fmla="*/ 243840 w 243840"/>
                <a:gd name="connsiteY2-6" fmla="*/ 566058 h 566058"/>
                <a:gd name="connsiteX3-7" fmla="*/ 0 w 243840"/>
                <a:gd name="connsiteY3-8" fmla="*/ 496389 h 566058"/>
                <a:gd name="connsiteX4-9" fmla="*/ 0 w 243840"/>
                <a:gd name="connsiteY4-10" fmla="*/ 0 h 566058"/>
                <a:gd name="connsiteX0-11" fmla="*/ 0 w 235132"/>
                <a:gd name="connsiteY0-12" fmla="*/ 0 h 637965"/>
                <a:gd name="connsiteX1-13" fmla="*/ 235132 w 235132"/>
                <a:gd name="connsiteY1-14" fmla="*/ 0 h 637965"/>
                <a:gd name="connsiteX2-15" fmla="*/ 235131 w 235132"/>
                <a:gd name="connsiteY2-16" fmla="*/ 637965 h 637965"/>
                <a:gd name="connsiteX3-17" fmla="*/ 0 w 235132"/>
                <a:gd name="connsiteY3-18" fmla="*/ 496389 h 637965"/>
                <a:gd name="connsiteX4-19" fmla="*/ 0 w 235132"/>
                <a:gd name="connsiteY4-20" fmla="*/ 0 h 6379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132" h="637965">
                  <a:moveTo>
                    <a:pt x="0" y="0"/>
                  </a:moveTo>
                  <a:lnTo>
                    <a:pt x="235132" y="0"/>
                  </a:lnTo>
                  <a:cubicBezTo>
                    <a:pt x="235132" y="212655"/>
                    <a:pt x="235131" y="425310"/>
                    <a:pt x="235131" y="637965"/>
                  </a:cubicBezTo>
                  <a:lnTo>
                    <a:pt x="0" y="49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66" name="矩形 65"/>
            <p:cNvSpPr/>
            <p:nvPr>
              <p:custDataLst>
                <p:tags r:id="rId23"/>
              </p:custDataLst>
            </p:nvPr>
          </p:nvSpPr>
          <p:spPr>
            <a:xfrm>
              <a:off x="2987824" y="915566"/>
              <a:ext cx="2818334" cy="385763"/>
            </a:xfrm>
            <a:prstGeom prst="rect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86000" tIns="27000" rIns="27000" bIns="81000" anchor="ctr"/>
            <a:lstStyle/>
            <a:p>
              <a:pPr>
                <a:defRPr/>
              </a:pPr>
              <a:r>
                <a:rPr lang="zh-CN" altLang="en-US" sz="1600" kern="0" dirty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进</a:t>
              </a:r>
              <a:r>
                <a:rPr lang="zh-CN" altLang="en-US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气</a:t>
              </a:r>
              <a:r>
                <a:rPr lang="en-US" altLang="zh-CN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modular</a:t>
              </a:r>
              <a:endParaRPr lang="zh-CN" altLang="en-US" sz="1600" kern="0" dirty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67" name="文本框 18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64037" y="939171"/>
              <a:ext cx="338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 smtClean="0">
                  <a:solidFill>
                    <a:srgbClr val="FFFFFF"/>
                  </a:solidFill>
                  <a:latin typeface="黑体" panose="02010600030101010101" charset="-122"/>
                  <a:ea typeface="黑体" panose="02010600030101010101" charset="-122"/>
                </a:rPr>
                <a:t>03</a:t>
              </a:r>
              <a:endParaRPr lang="en-US" altLang="zh-CN" sz="1600" dirty="0">
                <a:solidFill>
                  <a:srgbClr val="FFFFFF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59278" y="3303119"/>
            <a:ext cx="1896498" cy="502444"/>
            <a:chOff x="2987824" y="914375"/>
            <a:chExt cx="2818334" cy="502444"/>
          </a:xfrm>
        </p:grpSpPr>
        <p:sp>
          <p:nvSpPr>
            <p:cNvPr id="69" name="矩形 3"/>
            <p:cNvSpPr/>
            <p:nvPr>
              <p:custDataLst>
                <p:tags r:id="rId19"/>
              </p:custDataLst>
            </p:nvPr>
          </p:nvSpPr>
          <p:spPr>
            <a:xfrm>
              <a:off x="2987824" y="914375"/>
              <a:ext cx="176213" cy="502444"/>
            </a:xfrm>
            <a:custGeom>
              <a:avLst/>
              <a:gdLst>
                <a:gd name="connsiteX0" fmla="*/ 0 w 235132"/>
                <a:gd name="connsiteY0" fmla="*/ 0 h 496389"/>
                <a:gd name="connsiteX1" fmla="*/ 235132 w 235132"/>
                <a:gd name="connsiteY1" fmla="*/ 0 h 496389"/>
                <a:gd name="connsiteX2" fmla="*/ 235132 w 235132"/>
                <a:gd name="connsiteY2" fmla="*/ 496389 h 496389"/>
                <a:gd name="connsiteX3" fmla="*/ 0 w 235132"/>
                <a:gd name="connsiteY3" fmla="*/ 496389 h 496389"/>
                <a:gd name="connsiteX4" fmla="*/ 0 w 235132"/>
                <a:gd name="connsiteY4" fmla="*/ 0 h 496389"/>
                <a:gd name="connsiteX0-1" fmla="*/ 0 w 243840"/>
                <a:gd name="connsiteY0-2" fmla="*/ 0 h 566058"/>
                <a:gd name="connsiteX1-3" fmla="*/ 235132 w 243840"/>
                <a:gd name="connsiteY1-4" fmla="*/ 0 h 566058"/>
                <a:gd name="connsiteX2-5" fmla="*/ 243840 w 243840"/>
                <a:gd name="connsiteY2-6" fmla="*/ 566058 h 566058"/>
                <a:gd name="connsiteX3-7" fmla="*/ 0 w 243840"/>
                <a:gd name="connsiteY3-8" fmla="*/ 496389 h 566058"/>
                <a:gd name="connsiteX4-9" fmla="*/ 0 w 243840"/>
                <a:gd name="connsiteY4-10" fmla="*/ 0 h 566058"/>
                <a:gd name="connsiteX0-11" fmla="*/ 0 w 235132"/>
                <a:gd name="connsiteY0-12" fmla="*/ 0 h 637965"/>
                <a:gd name="connsiteX1-13" fmla="*/ 235132 w 235132"/>
                <a:gd name="connsiteY1-14" fmla="*/ 0 h 637965"/>
                <a:gd name="connsiteX2-15" fmla="*/ 235131 w 235132"/>
                <a:gd name="connsiteY2-16" fmla="*/ 637965 h 637965"/>
                <a:gd name="connsiteX3-17" fmla="*/ 0 w 235132"/>
                <a:gd name="connsiteY3-18" fmla="*/ 496389 h 637965"/>
                <a:gd name="connsiteX4-19" fmla="*/ 0 w 235132"/>
                <a:gd name="connsiteY4-20" fmla="*/ 0 h 6379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132" h="637965">
                  <a:moveTo>
                    <a:pt x="0" y="0"/>
                  </a:moveTo>
                  <a:lnTo>
                    <a:pt x="235132" y="0"/>
                  </a:lnTo>
                  <a:cubicBezTo>
                    <a:pt x="235132" y="212655"/>
                    <a:pt x="235131" y="425310"/>
                    <a:pt x="235131" y="637965"/>
                  </a:cubicBezTo>
                  <a:lnTo>
                    <a:pt x="0" y="49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70" name="矩形 69"/>
            <p:cNvSpPr/>
            <p:nvPr>
              <p:custDataLst>
                <p:tags r:id="rId20"/>
              </p:custDataLst>
            </p:nvPr>
          </p:nvSpPr>
          <p:spPr>
            <a:xfrm>
              <a:off x="2987824" y="915566"/>
              <a:ext cx="2818334" cy="385763"/>
            </a:xfrm>
            <a:prstGeom prst="rect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86000" tIns="27000" rIns="27000" bIns="81000" anchor="ctr"/>
            <a:lstStyle/>
            <a:p>
              <a:pPr>
                <a:defRPr/>
              </a:pPr>
              <a:r>
                <a:rPr lang="zh-CN" altLang="en-US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排气</a:t>
              </a:r>
              <a:r>
                <a:rPr lang="en-US" altLang="zh-CN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modular</a:t>
              </a:r>
              <a:endParaRPr lang="zh-CN" altLang="en-US" sz="1600" kern="0" dirty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71" name="文本框 1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64037" y="939171"/>
              <a:ext cx="338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 smtClean="0">
                  <a:solidFill>
                    <a:srgbClr val="FFFFFF"/>
                  </a:solidFill>
                  <a:latin typeface="黑体" panose="02010600030101010101" charset="-122"/>
                  <a:ea typeface="黑体" panose="02010600030101010101" charset="-122"/>
                </a:rPr>
                <a:t>04</a:t>
              </a:r>
              <a:endParaRPr lang="en-US" altLang="zh-CN" sz="1600" dirty="0">
                <a:solidFill>
                  <a:srgbClr val="FFFFFF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9278" y="4085530"/>
            <a:ext cx="1896498" cy="502444"/>
            <a:chOff x="2987824" y="914375"/>
            <a:chExt cx="2818334" cy="502444"/>
          </a:xfrm>
        </p:grpSpPr>
        <p:sp>
          <p:nvSpPr>
            <p:cNvPr id="73" name="矩形 3"/>
            <p:cNvSpPr/>
            <p:nvPr>
              <p:custDataLst>
                <p:tags r:id="rId16"/>
              </p:custDataLst>
            </p:nvPr>
          </p:nvSpPr>
          <p:spPr>
            <a:xfrm>
              <a:off x="2987824" y="914375"/>
              <a:ext cx="176213" cy="502444"/>
            </a:xfrm>
            <a:custGeom>
              <a:avLst/>
              <a:gdLst>
                <a:gd name="connsiteX0" fmla="*/ 0 w 235132"/>
                <a:gd name="connsiteY0" fmla="*/ 0 h 496389"/>
                <a:gd name="connsiteX1" fmla="*/ 235132 w 235132"/>
                <a:gd name="connsiteY1" fmla="*/ 0 h 496389"/>
                <a:gd name="connsiteX2" fmla="*/ 235132 w 235132"/>
                <a:gd name="connsiteY2" fmla="*/ 496389 h 496389"/>
                <a:gd name="connsiteX3" fmla="*/ 0 w 235132"/>
                <a:gd name="connsiteY3" fmla="*/ 496389 h 496389"/>
                <a:gd name="connsiteX4" fmla="*/ 0 w 235132"/>
                <a:gd name="connsiteY4" fmla="*/ 0 h 496389"/>
                <a:gd name="connsiteX0-1" fmla="*/ 0 w 243840"/>
                <a:gd name="connsiteY0-2" fmla="*/ 0 h 566058"/>
                <a:gd name="connsiteX1-3" fmla="*/ 235132 w 243840"/>
                <a:gd name="connsiteY1-4" fmla="*/ 0 h 566058"/>
                <a:gd name="connsiteX2-5" fmla="*/ 243840 w 243840"/>
                <a:gd name="connsiteY2-6" fmla="*/ 566058 h 566058"/>
                <a:gd name="connsiteX3-7" fmla="*/ 0 w 243840"/>
                <a:gd name="connsiteY3-8" fmla="*/ 496389 h 566058"/>
                <a:gd name="connsiteX4-9" fmla="*/ 0 w 243840"/>
                <a:gd name="connsiteY4-10" fmla="*/ 0 h 566058"/>
                <a:gd name="connsiteX0-11" fmla="*/ 0 w 235132"/>
                <a:gd name="connsiteY0-12" fmla="*/ 0 h 637965"/>
                <a:gd name="connsiteX1-13" fmla="*/ 235132 w 235132"/>
                <a:gd name="connsiteY1-14" fmla="*/ 0 h 637965"/>
                <a:gd name="connsiteX2-15" fmla="*/ 235131 w 235132"/>
                <a:gd name="connsiteY2-16" fmla="*/ 637965 h 637965"/>
                <a:gd name="connsiteX3-17" fmla="*/ 0 w 235132"/>
                <a:gd name="connsiteY3-18" fmla="*/ 496389 h 637965"/>
                <a:gd name="connsiteX4-19" fmla="*/ 0 w 235132"/>
                <a:gd name="connsiteY4-20" fmla="*/ 0 h 6379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132" h="637965">
                  <a:moveTo>
                    <a:pt x="0" y="0"/>
                  </a:moveTo>
                  <a:lnTo>
                    <a:pt x="235132" y="0"/>
                  </a:lnTo>
                  <a:cubicBezTo>
                    <a:pt x="235132" y="212655"/>
                    <a:pt x="235131" y="425310"/>
                    <a:pt x="235131" y="637965"/>
                  </a:cubicBezTo>
                  <a:lnTo>
                    <a:pt x="0" y="49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74" name="矩形 73"/>
            <p:cNvSpPr/>
            <p:nvPr>
              <p:custDataLst>
                <p:tags r:id="rId17"/>
              </p:custDataLst>
            </p:nvPr>
          </p:nvSpPr>
          <p:spPr>
            <a:xfrm>
              <a:off x="2987824" y="915566"/>
              <a:ext cx="2818334" cy="385763"/>
            </a:xfrm>
            <a:prstGeom prst="rect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86000" tIns="27000" rIns="27000" bIns="81000" anchor="ctr"/>
            <a:lstStyle/>
            <a:p>
              <a:pPr>
                <a:defRPr/>
              </a:pPr>
              <a:r>
                <a:rPr lang="zh-CN" altLang="en-US" sz="1600" kern="0" dirty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搅</a:t>
              </a:r>
              <a:r>
                <a:rPr lang="zh-CN" altLang="en-US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拌</a:t>
              </a:r>
              <a:r>
                <a:rPr lang="en-US" altLang="zh-CN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modular</a:t>
              </a:r>
              <a:endParaRPr lang="zh-CN" altLang="en-US" sz="1600" kern="0" dirty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75" name="文本框 1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64037" y="939171"/>
              <a:ext cx="338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 smtClean="0">
                  <a:solidFill>
                    <a:srgbClr val="FFFFFF"/>
                  </a:solidFill>
                  <a:latin typeface="黑体" panose="02010600030101010101" charset="-122"/>
                  <a:ea typeface="黑体" panose="02010600030101010101" charset="-122"/>
                </a:rPr>
                <a:t>05</a:t>
              </a:r>
              <a:endParaRPr lang="en-US" altLang="zh-CN" sz="1600" dirty="0">
                <a:solidFill>
                  <a:srgbClr val="FFFFFF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491926" y="1109318"/>
            <a:ext cx="1896498" cy="502444"/>
            <a:chOff x="2987824" y="914375"/>
            <a:chExt cx="2818334" cy="502444"/>
          </a:xfrm>
        </p:grpSpPr>
        <p:sp>
          <p:nvSpPr>
            <p:cNvPr id="77" name="矩形 3"/>
            <p:cNvSpPr/>
            <p:nvPr>
              <p:custDataLst>
                <p:tags r:id="rId13"/>
              </p:custDataLst>
            </p:nvPr>
          </p:nvSpPr>
          <p:spPr>
            <a:xfrm>
              <a:off x="2987824" y="914375"/>
              <a:ext cx="176213" cy="502444"/>
            </a:xfrm>
            <a:custGeom>
              <a:avLst/>
              <a:gdLst>
                <a:gd name="connsiteX0" fmla="*/ 0 w 235132"/>
                <a:gd name="connsiteY0" fmla="*/ 0 h 496389"/>
                <a:gd name="connsiteX1" fmla="*/ 235132 w 235132"/>
                <a:gd name="connsiteY1" fmla="*/ 0 h 496389"/>
                <a:gd name="connsiteX2" fmla="*/ 235132 w 235132"/>
                <a:gd name="connsiteY2" fmla="*/ 496389 h 496389"/>
                <a:gd name="connsiteX3" fmla="*/ 0 w 235132"/>
                <a:gd name="connsiteY3" fmla="*/ 496389 h 496389"/>
                <a:gd name="connsiteX4" fmla="*/ 0 w 235132"/>
                <a:gd name="connsiteY4" fmla="*/ 0 h 496389"/>
                <a:gd name="connsiteX0-1" fmla="*/ 0 w 243840"/>
                <a:gd name="connsiteY0-2" fmla="*/ 0 h 566058"/>
                <a:gd name="connsiteX1-3" fmla="*/ 235132 w 243840"/>
                <a:gd name="connsiteY1-4" fmla="*/ 0 h 566058"/>
                <a:gd name="connsiteX2-5" fmla="*/ 243840 w 243840"/>
                <a:gd name="connsiteY2-6" fmla="*/ 566058 h 566058"/>
                <a:gd name="connsiteX3-7" fmla="*/ 0 w 243840"/>
                <a:gd name="connsiteY3-8" fmla="*/ 496389 h 566058"/>
                <a:gd name="connsiteX4-9" fmla="*/ 0 w 243840"/>
                <a:gd name="connsiteY4-10" fmla="*/ 0 h 566058"/>
                <a:gd name="connsiteX0-11" fmla="*/ 0 w 235132"/>
                <a:gd name="connsiteY0-12" fmla="*/ 0 h 637965"/>
                <a:gd name="connsiteX1-13" fmla="*/ 235132 w 235132"/>
                <a:gd name="connsiteY1-14" fmla="*/ 0 h 637965"/>
                <a:gd name="connsiteX2-15" fmla="*/ 235131 w 235132"/>
                <a:gd name="connsiteY2-16" fmla="*/ 637965 h 637965"/>
                <a:gd name="connsiteX3-17" fmla="*/ 0 w 235132"/>
                <a:gd name="connsiteY3-18" fmla="*/ 496389 h 637965"/>
                <a:gd name="connsiteX4-19" fmla="*/ 0 w 235132"/>
                <a:gd name="connsiteY4-20" fmla="*/ 0 h 6379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132" h="637965">
                  <a:moveTo>
                    <a:pt x="0" y="0"/>
                  </a:moveTo>
                  <a:lnTo>
                    <a:pt x="235132" y="0"/>
                  </a:lnTo>
                  <a:cubicBezTo>
                    <a:pt x="235132" y="212655"/>
                    <a:pt x="235131" y="425310"/>
                    <a:pt x="235131" y="637965"/>
                  </a:cubicBezTo>
                  <a:lnTo>
                    <a:pt x="0" y="49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78" name="矩形 77"/>
            <p:cNvSpPr/>
            <p:nvPr>
              <p:custDataLst>
                <p:tags r:id="rId14"/>
              </p:custDataLst>
            </p:nvPr>
          </p:nvSpPr>
          <p:spPr>
            <a:xfrm>
              <a:off x="2987824" y="915566"/>
              <a:ext cx="2818334" cy="385763"/>
            </a:xfrm>
            <a:prstGeom prst="rect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86000" tIns="27000" rIns="27000" bIns="81000" anchor="ctr"/>
            <a:lstStyle/>
            <a:p>
              <a:pPr>
                <a:defRPr/>
              </a:pPr>
              <a:r>
                <a:rPr lang="zh-CN" altLang="en-US" sz="1600" kern="0" dirty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补</a:t>
              </a:r>
              <a:r>
                <a:rPr lang="zh-CN" altLang="en-US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料</a:t>
              </a:r>
              <a:r>
                <a:rPr lang="en-US" altLang="zh-CN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modular</a:t>
              </a:r>
              <a:endParaRPr lang="zh-CN" altLang="en-US" sz="1600" kern="0" dirty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79" name="文本框 1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64037" y="939171"/>
              <a:ext cx="338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 smtClean="0">
                  <a:solidFill>
                    <a:srgbClr val="FFFFFF"/>
                  </a:solidFill>
                  <a:latin typeface="黑体" panose="02010600030101010101" charset="-122"/>
                  <a:ea typeface="黑体" panose="02010600030101010101" charset="-122"/>
                </a:rPr>
                <a:t>06</a:t>
              </a:r>
              <a:endParaRPr lang="en-US" altLang="zh-CN" sz="1600" dirty="0">
                <a:solidFill>
                  <a:srgbClr val="FFFFFF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491926" y="1853282"/>
            <a:ext cx="1896498" cy="502444"/>
            <a:chOff x="2987824" y="914375"/>
            <a:chExt cx="2818334" cy="502444"/>
          </a:xfrm>
        </p:grpSpPr>
        <p:sp>
          <p:nvSpPr>
            <p:cNvPr id="81" name="矩形 3"/>
            <p:cNvSpPr/>
            <p:nvPr>
              <p:custDataLst>
                <p:tags r:id="rId10"/>
              </p:custDataLst>
            </p:nvPr>
          </p:nvSpPr>
          <p:spPr>
            <a:xfrm>
              <a:off x="2987824" y="914375"/>
              <a:ext cx="176213" cy="502444"/>
            </a:xfrm>
            <a:custGeom>
              <a:avLst/>
              <a:gdLst>
                <a:gd name="connsiteX0" fmla="*/ 0 w 235132"/>
                <a:gd name="connsiteY0" fmla="*/ 0 h 496389"/>
                <a:gd name="connsiteX1" fmla="*/ 235132 w 235132"/>
                <a:gd name="connsiteY1" fmla="*/ 0 h 496389"/>
                <a:gd name="connsiteX2" fmla="*/ 235132 w 235132"/>
                <a:gd name="connsiteY2" fmla="*/ 496389 h 496389"/>
                <a:gd name="connsiteX3" fmla="*/ 0 w 235132"/>
                <a:gd name="connsiteY3" fmla="*/ 496389 h 496389"/>
                <a:gd name="connsiteX4" fmla="*/ 0 w 235132"/>
                <a:gd name="connsiteY4" fmla="*/ 0 h 496389"/>
                <a:gd name="connsiteX0-1" fmla="*/ 0 w 243840"/>
                <a:gd name="connsiteY0-2" fmla="*/ 0 h 566058"/>
                <a:gd name="connsiteX1-3" fmla="*/ 235132 w 243840"/>
                <a:gd name="connsiteY1-4" fmla="*/ 0 h 566058"/>
                <a:gd name="connsiteX2-5" fmla="*/ 243840 w 243840"/>
                <a:gd name="connsiteY2-6" fmla="*/ 566058 h 566058"/>
                <a:gd name="connsiteX3-7" fmla="*/ 0 w 243840"/>
                <a:gd name="connsiteY3-8" fmla="*/ 496389 h 566058"/>
                <a:gd name="connsiteX4-9" fmla="*/ 0 w 243840"/>
                <a:gd name="connsiteY4-10" fmla="*/ 0 h 566058"/>
                <a:gd name="connsiteX0-11" fmla="*/ 0 w 235132"/>
                <a:gd name="connsiteY0-12" fmla="*/ 0 h 637965"/>
                <a:gd name="connsiteX1-13" fmla="*/ 235132 w 235132"/>
                <a:gd name="connsiteY1-14" fmla="*/ 0 h 637965"/>
                <a:gd name="connsiteX2-15" fmla="*/ 235131 w 235132"/>
                <a:gd name="connsiteY2-16" fmla="*/ 637965 h 637965"/>
                <a:gd name="connsiteX3-17" fmla="*/ 0 w 235132"/>
                <a:gd name="connsiteY3-18" fmla="*/ 496389 h 637965"/>
                <a:gd name="connsiteX4-19" fmla="*/ 0 w 235132"/>
                <a:gd name="connsiteY4-20" fmla="*/ 0 h 6379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132" h="637965">
                  <a:moveTo>
                    <a:pt x="0" y="0"/>
                  </a:moveTo>
                  <a:lnTo>
                    <a:pt x="235132" y="0"/>
                  </a:lnTo>
                  <a:cubicBezTo>
                    <a:pt x="235132" y="212655"/>
                    <a:pt x="235131" y="425310"/>
                    <a:pt x="235131" y="637965"/>
                  </a:cubicBezTo>
                  <a:lnTo>
                    <a:pt x="0" y="49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82" name="矩形 81"/>
            <p:cNvSpPr/>
            <p:nvPr>
              <p:custDataLst>
                <p:tags r:id="rId11"/>
              </p:custDataLst>
            </p:nvPr>
          </p:nvSpPr>
          <p:spPr>
            <a:xfrm>
              <a:off x="2987824" y="915566"/>
              <a:ext cx="2818334" cy="385763"/>
            </a:xfrm>
            <a:prstGeom prst="rect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86000" tIns="27000" rIns="27000" bIns="81000" anchor="ctr"/>
            <a:lstStyle/>
            <a:p>
              <a:pPr>
                <a:defRPr/>
              </a:pPr>
              <a:r>
                <a:rPr lang="zh-CN" altLang="en-US" sz="1600" kern="0" dirty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出</a:t>
              </a:r>
              <a:r>
                <a:rPr lang="zh-CN" altLang="en-US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料</a:t>
              </a:r>
              <a:r>
                <a:rPr lang="en-US" altLang="zh-CN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modular</a:t>
              </a:r>
              <a:endParaRPr lang="zh-CN" altLang="en-US" sz="1600" kern="0" dirty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83" name="文本框 1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64037" y="939171"/>
              <a:ext cx="338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 smtClean="0">
                  <a:solidFill>
                    <a:srgbClr val="FFFFFF"/>
                  </a:solidFill>
                  <a:latin typeface="黑体" panose="02010600030101010101" charset="-122"/>
                  <a:ea typeface="黑体" panose="02010600030101010101" charset="-122"/>
                </a:rPr>
                <a:t>07</a:t>
              </a:r>
              <a:endParaRPr lang="en-US" altLang="zh-CN" sz="1600" dirty="0">
                <a:solidFill>
                  <a:srgbClr val="FFFFFF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491926" y="2571750"/>
            <a:ext cx="1896498" cy="502444"/>
            <a:chOff x="2987824" y="914375"/>
            <a:chExt cx="2818334" cy="502444"/>
          </a:xfrm>
        </p:grpSpPr>
        <p:sp>
          <p:nvSpPr>
            <p:cNvPr id="85" name="矩形 3"/>
            <p:cNvSpPr/>
            <p:nvPr>
              <p:custDataLst>
                <p:tags r:id="rId7"/>
              </p:custDataLst>
            </p:nvPr>
          </p:nvSpPr>
          <p:spPr>
            <a:xfrm>
              <a:off x="2987824" y="914375"/>
              <a:ext cx="176213" cy="502444"/>
            </a:xfrm>
            <a:custGeom>
              <a:avLst/>
              <a:gdLst>
                <a:gd name="connsiteX0" fmla="*/ 0 w 235132"/>
                <a:gd name="connsiteY0" fmla="*/ 0 h 496389"/>
                <a:gd name="connsiteX1" fmla="*/ 235132 w 235132"/>
                <a:gd name="connsiteY1" fmla="*/ 0 h 496389"/>
                <a:gd name="connsiteX2" fmla="*/ 235132 w 235132"/>
                <a:gd name="connsiteY2" fmla="*/ 496389 h 496389"/>
                <a:gd name="connsiteX3" fmla="*/ 0 w 235132"/>
                <a:gd name="connsiteY3" fmla="*/ 496389 h 496389"/>
                <a:gd name="connsiteX4" fmla="*/ 0 w 235132"/>
                <a:gd name="connsiteY4" fmla="*/ 0 h 496389"/>
                <a:gd name="connsiteX0-1" fmla="*/ 0 w 243840"/>
                <a:gd name="connsiteY0-2" fmla="*/ 0 h 566058"/>
                <a:gd name="connsiteX1-3" fmla="*/ 235132 w 243840"/>
                <a:gd name="connsiteY1-4" fmla="*/ 0 h 566058"/>
                <a:gd name="connsiteX2-5" fmla="*/ 243840 w 243840"/>
                <a:gd name="connsiteY2-6" fmla="*/ 566058 h 566058"/>
                <a:gd name="connsiteX3-7" fmla="*/ 0 w 243840"/>
                <a:gd name="connsiteY3-8" fmla="*/ 496389 h 566058"/>
                <a:gd name="connsiteX4-9" fmla="*/ 0 w 243840"/>
                <a:gd name="connsiteY4-10" fmla="*/ 0 h 566058"/>
                <a:gd name="connsiteX0-11" fmla="*/ 0 w 235132"/>
                <a:gd name="connsiteY0-12" fmla="*/ 0 h 637965"/>
                <a:gd name="connsiteX1-13" fmla="*/ 235132 w 235132"/>
                <a:gd name="connsiteY1-14" fmla="*/ 0 h 637965"/>
                <a:gd name="connsiteX2-15" fmla="*/ 235131 w 235132"/>
                <a:gd name="connsiteY2-16" fmla="*/ 637965 h 637965"/>
                <a:gd name="connsiteX3-17" fmla="*/ 0 w 235132"/>
                <a:gd name="connsiteY3-18" fmla="*/ 496389 h 637965"/>
                <a:gd name="connsiteX4-19" fmla="*/ 0 w 235132"/>
                <a:gd name="connsiteY4-20" fmla="*/ 0 h 6379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132" h="637965">
                  <a:moveTo>
                    <a:pt x="0" y="0"/>
                  </a:moveTo>
                  <a:lnTo>
                    <a:pt x="235132" y="0"/>
                  </a:lnTo>
                  <a:cubicBezTo>
                    <a:pt x="235132" y="212655"/>
                    <a:pt x="235131" y="425310"/>
                    <a:pt x="235131" y="637965"/>
                  </a:cubicBezTo>
                  <a:lnTo>
                    <a:pt x="0" y="49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86" name="矩形 85"/>
            <p:cNvSpPr/>
            <p:nvPr>
              <p:custDataLst>
                <p:tags r:id="rId8"/>
              </p:custDataLst>
            </p:nvPr>
          </p:nvSpPr>
          <p:spPr>
            <a:xfrm>
              <a:off x="2987824" y="915566"/>
              <a:ext cx="2818334" cy="385763"/>
            </a:xfrm>
            <a:prstGeom prst="rect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86000" tIns="27000" rIns="27000" bIns="81000" anchor="ctr"/>
            <a:lstStyle/>
            <a:p>
              <a:pPr>
                <a:defRPr/>
              </a:pPr>
              <a:r>
                <a:rPr lang="en-US" altLang="zh-CN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pH/DO</a:t>
              </a:r>
              <a:r>
                <a:rPr lang="zh-CN" altLang="en-US" sz="1600" kern="0" dirty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 </a:t>
              </a:r>
              <a:r>
                <a:rPr lang="en-US" altLang="zh-CN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modular</a:t>
              </a:r>
              <a:endParaRPr lang="zh-CN" altLang="en-US" sz="1600" kern="0" dirty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87" name="文本框 1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64037" y="939171"/>
              <a:ext cx="338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 smtClean="0">
                  <a:solidFill>
                    <a:srgbClr val="FFFFFF"/>
                  </a:solidFill>
                  <a:latin typeface="黑体" panose="02010600030101010101" charset="-122"/>
                  <a:ea typeface="黑体" panose="02010600030101010101" charset="-122"/>
                </a:rPr>
                <a:t>08</a:t>
              </a:r>
              <a:endParaRPr lang="en-US" altLang="zh-CN" sz="1600" dirty="0">
                <a:solidFill>
                  <a:srgbClr val="FFFFFF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491926" y="3303119"/>
            <a:ext cx="1896498" cy="502444"/>
            <a:chOff x="2987824" y="914375"/>
            <a:chExt cx="2818334" cy="502444"/>
          </a:xfrm>
        </p:grpSpPr>
        <p:sp>
          <p:nvSpPr>
            <p:cNvPr id="89" name="矩形 3"/>
            <p:cNvSpPr/>
            <p:nvPr>
              <p:custDataLst>
                <p:tags r:id="rId4"/>
              </p:custDataLst>
            </p:nvPr>
          </p:nvSpPr>
          <p:spPr>
            <a:xfrm>
              <a:off x="2987824" y="914375"/>
              <a:ext cx="176213" cy="502444"/>
            </a:xfrm>
            <a:custGeom>
              <a:avLst/>
              <a:gdLst>
                <a:gd name="connsiteX0" fmla="*/ 0 w 235132"/>
                <a:gd name="connsiteY0" fmla="*/ 0 h 496389"/>
                <a:gd name="connsiteX1" fmla="*/ 235132 w 235132"/>
                <a:gd name="connsiteY1" fmla="*/ 0 h 496389"/>
                <a:gd name="connsiteX2" fmla="*/ 235132 w 235132"/>
                <a:gd name="connsiteY2" fmla="*/ 496389 h 496389"/>
                <a:gd name="connsiteX3" fmla="*/ 0 w 235132"/>
                <a:gd name="connsiteY3" fmla="*/ 496389 h 496389"/>
                <a:gd name="connsiteX4" fmla="*/ 0 w 235132"/>
                <a:gd name="connsiteY4" fmla="*/ 0 h 496389"/>
                <a:gd name="connsiteX0-1" fmla="*/ 0 w 243840"/>
                <a:gd name="connsiteY0-2" fmla="*/ 0 h 566058"/>
                <a:gd name="connsiteX1-3" fmla="*/ 235132 w 243840"/>
                <a:gd name="connsiteY1-4" fmla="*/ 0 h 566058"/>
                <a:gd name="connsiteX2-5" fmla="*/ 243840 w 243840"/>
                <a:gd name="connsiteY2-6" fmla="*/ 566058 h 566058"/>
                <a:gd name="connsiteX3-7" fmla="*/ 0 w 243840"/>
                <a:gd name="connsiteY3-8" fmla="*/ 496389 h 566058"/>
                <a:gd name="connsiteX4-9" fmla="*/ 0 w 243840"/>
                <a:gd name="connsiteY4-10" fmla="*/ 0 h 566058"/>
                <a:gd name="connsiteX0-11" fmla="*/ 0 w 235132"/>
                <a:gd name="connsiteY0-12" fmla="*/ 0 h 637965"/>
                <a:gd name="connsiteX1-13" fmla="*/ 235132 w 235132"/>
                <a:gd name="connsiteY1-14" fmla="*/ 0 h 637965"/>
                <a:gd name="connsiteX2-15" fmla="*/ 235131 w 235132"/>
                <a:gd name="connsiteY2-16" fmla="*/ 637965 h 637965"/>
                <a:gd name="connsiteX3-17" fmla="*/ 0 w 235132"/>
                <a:gd name="connsiteY3-18" fmla="*/ 496389 h 637965"/>
                <a:gd name="connsiteX4-19" fmla="*/ 0 w 235132"/>
                <a:gd name="connsiteY4-20" fmla="*/ 0 h 6379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132" h="637965">
                  <a:moveTo>
                    <a:pt x="0" y="0"/>
                  </a:moveTo>
                  <a:lnTo>
                    <a:pt x="235132" y="0"/>
                  </a:lnTo>
                  <a:cubicBezTo>
                    <a:pt x="235132" y="212655"/>
                    <a:pt x="235131" y="425310"/>
                    <a:pt x="235131" y="637965"/>
                  </a:cubicBezTo>
                  <a:lnTo>
                    <a:pt x="0" y="49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90" name="矩形 89"/>
            <p:cNvSpPr/>
            <p:nvPr>
              <p:custDataLst>
                <p:tags r:id="rId5"/>
              </p:custDataLst>
            </p:nvPr>
          </p:nvSpPr>
          <p:spPr>
            <a:xfrm>
              <a:off x="2987824" y="915566"/>
              <a:ext cx="2818334" cy="385763"/>
            </a:xfrm>
            <a:prstGeom prst="rect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86000" tIns="27000" rIns="27000" bIns="81000" anchor="ctr"/>
            <a:lstStyle/>
            <a:p>
              <a:pPr>
                <a:defRPr/>
              </a:pPr>
              <a:r>
                <a:rPr lang="zh-CN" altLang="en-US" sz="1600" kern="0" dirty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附</a:t>
              </a:r>
              <a:r>
                <a:rPr lang="zh-CN" altLang="en-US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件</a:t>
              </a:r>
              <a:r>
                <a:rPr lang="en-US" altLang="zh-CN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modular</a:t>
              </a:r>
              <a:endParaRPr lang="zh-CN" altLang="en-US" sz="1600" kern="0" dirty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91" name="文本框 1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64037" y="939171"/>
              <a:ext cx="338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 smtClean="0">
                  <a:solidFill>
                    <a:srgbClr val="FFFFFF"/>
                  </a:solidFill>
                  <a:latin typeface="黑体" panose="02010600030101010101" charset="-122"/>
                  <a:ea typeface="黑体" panose="02010600030101010101" charset="-122"/>
                </a:rPr>
                <a:t>09</a:t>
              </a:r>
              <a:endParaRPr lang="en-US" altLang="zh-CN" sz="1600" dirty="0">
                <a:solidFill>
                  <a:srgbClr val="FFFFFF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491926" y="4085530"/>
            <a:ext cx="1896498" cy="502444"/>
            <a:chOff x="2987824" y="914375"/>
            <a:chExt cx="2818334" cy="502444"/>
          </a:xfrm>
        </p:grpSpPr>
        <p:sp>
          <p:nvSpPr>
            <p:cNvPr id="93" name="矩形 3"/>
            <p:cNvSpPr/>
            <p:nvPr>
              <p:custDataLst>
                <p:tags r:id="rId1"/>
              </p:custDataLst>
            </p:nvPr>
          </p:nvSpPr>
          <p:spPr>
            <a:xfrm>
              <a:off x="2987824" y="914375"/>
              <a:ext cx="176213" cy="502444"/>
            </a:xfrm>
            <a:custGeom>
              <a:avLst/>
              <a:gdLst>
                <a:gd name="connsiteX0" fmla="*/ 0 w 235132"/>
                <a:gd name="connsiteY0" fmla="*/ 0 h 496389"/>
                <a:gd name="connsiteX1" fmla="*/ 235132 w 235132"/>
                <a:gd name="connsiteY1" fmla="*/ 0 h 496389"/>
                <a:gd name="connsiteX2" fmla="*/ 235132 w 235132"/>
                <a:gd name="connsiteY2" fmla="*/ 496389 h 496389"/>
                <a:gd name="connsiteX3" fmla="*/ 0 w 235132"/>
                <a:gd name="connsiteY3" fmla="*/ 496389 h 496389"/>
                <a:gd name="connsiteX4" fmla="*/ 0 w 235132"/>
                <a:gd name="connsiteY4" fmla="*/ 0 h 496389"/>
                <a:gd name="connsiteX0-1" fmla="*/ 0 w 243840"/>
                <a:gd name="connsiteY0-2" fmla="*/ 0 h 566058"/>
                <a:gd name="connsiteX1-3" fmla="*/ 235132 w 243840"/>
                <a:gd name="connsiteY1-4" fmla="*/ 0 h 566058"/>
                <a:gd name="connsiteX2-5" fmla="*/ 243840 w 243840"/>
                <a:gd name="connsiteY2-6" fmla="*/ 566058 h 566058"/>
                <a:gd name="connsiteX3-7" fmla="*/ 0 w 243840"/>
                <a:gd name="connsiteY3-8" fmla="*/ 496389 h 566058"/>
                <a:gd name="connsiteX4-9" fmla="*/ 0 w 243840"/>
                <a:gd name="connsiteY4-10" fmla="*/ 0 h 566058"/>
                <a:gd name="connsiteX0-11" fmla="*/ 0 w 235132"/>
                <a:gd name="connsiteY0-12" fmla="*/ 0 h 637965"/>
                <a:gd name="connsiteX1-13" fmla="*/ 235132 w 235132"/>
                <a:gd name="connsiteY1-14" fmla="*/ 0 h 637965"/>
                <a:gd name="connsiteX2-15" fmla="*/ 235131 w 235132"/>
                <a:gd name="connsiteY2-16" fmla="*/ 637965 h 637965"/>
                <a:gd name="connsiteX3-17" fmla="*/ 0 w 235132"/>
                <a:gd name="connsiteY3-18" fmla="*/ 496389 h 637965"/>
                <a:gd name="connsiteX4-19" fmla="*/ 0 w 235132"/>
                <a:gd name="connsiteY4-20" fmla="*/ 0 h 6379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132" h="637965">
                  <a:moveTo>
                    <a:pt x="0" y="0"/>
                  </a:moveTo>
                  <a:lnTo>
                    <a:pt x="235132" y="0"/>
                  </a:lnTo>
                  <a:cubicBezTo>
                    <a:pt x="235132" y="212655"/>
                    <a:pt x="235131" y="425310"/>
                    <a:pt x="235131" y="637965"/>
                  </a:cubicBezTo>
                  <a:lnTo>
                    <a:pt x="0" y="496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94" name="矩形 93"/>
            <p:cNvSpPr/>
            <p:nvPr>
              <p:custDataLst>
                <p:tags r:id="rId2"/>
              </p:custDataLst>
            </p:nvPr>
          </p:nvSpPr>
          <p:spPr>
            <a:xfrm>
              <a:off x="2987824" y="915566"/>
              <a:ext cx="2818334" cy="385763"/>
            </a:xfrm>
            <a:prstGeom prst="rect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86000" tIns="27000" rIns="27000" bIns="81000" anchor="ctr"/>
            <a:lstStyle/>
            <a:p>
              <a:pPr>
                <a:defRPr/>
              </a:pPr>
              <a:r>
                <a:rPr lang="zh-CN" altLang="en-US" sz="1600" kern="0" dirty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控</a:t>
              </a:r>
              <a:r>
                <a:rPr lang="zh-CN" altLang="en-US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制</a:t>
              </a:r>
              <a:r>
                <a:rPr lang="en-US" altLang="zh-CN" sz="1600" kern="0" dirty="0" smtClean="0">
                  <a:solidFill>
                    <a:prstClr val="white"/>
                  </a:solidFill>
                  <a:latin typeface="黑体" panose="02010600030101010101" charset="-122"/>
                  <a:ea typeface="黑体" panose="02010600030101010101" charset="-122"/>
                </a:rPr>
                <a:t>modular</a:t>
              </a:r>
              <a:endParaRPr lang="zh-CN" altLang="en-US" sz="1600" kern="0" dirty="0">
                <a:solidFill>
                  <a:prstClr val="white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95" name="文本框 1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64037" y="939171"/>
              <a:ext cx="3381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 smtClean="0">
                  <a:solidFill>
                    <a:srgbClr val="FFFFFF"/>
                  </a:solidFill>
                  <a:latin typeface="黑体" panose="02010600030101010101" charset="-122"/>
                  <a:ea typeface="黑体" panose="02010600030101010101" charset="-122"/>
                </a:rPr>
                <a:t>10</a:t>
              </a:r>
              <a:endParaRPr lang="en-US" altLang="zh-CN" sz="1600" dirty="0">
                <a:solidFill>
                  <a:srgbClr val="FFFFFF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52469557435&amp;di=65a247df8f859d461b83cd24444f10af&amp;imgtype=0&amp;src=http%3A%2F%2Fimg.11665.com%2Fimg06_p%2Fi6%2FT1mCb5XjFiXXb61yQ9_104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89848"/>
            <a:ext cx="1856092" cy="18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模块</a:t>
            </a: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化的好处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5030" y="3489470"/>
            <a:ext cx="2391051" cy="502572"/>
            <a:chOff x="4631242" y="1185232"/>
            <a:chExt cx="2391051" cy="502572"/>
          </a:xfrm>
        </p:grpSpPr>
        <p:grpSp>
          <p:nvGrpSpPr>
            <p:cNvPr id="7" name="组合 6"/>
            <p:cNvGrpSpPr/>
            <p:nvPr/>
          </p:nvGrpSpPr>
          <p:grpSpPr>
            <a:xfrm>
              <a:off x="4631242" y="1185232"/>
              <a:ext cx="476412" cy="493074"/>
              <a:chOff x="6242320" y="1105727"/>
              <a:chExt cx="635216" cy="657434"/>
            </a:xfrm>
          </p:grpSpPr>
          <p:sp>
            <p:nvSpPr>
              <p:cNvPr id="10" name="TextBox 6"/>
              <p:cNvSpPr txBox="1"/>
              <p:nvPr/>
            </p:nvSpPr>
            <p:spPr>
              <a:xfrm>
                <a:off x="6327224" y="1105727"/>
                <a:ext cx="448425" cy="49244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004F96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01</a:t>
                </a:r>
                <a:endParaRPr lang="zh-CN" altLang="en-US" sz="2400" dirty="0">
                  <a:solidFill>
                    <a:srgbClr val="004F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22"/>
              <p:cNvSpPr txBox="1"/>
              <p:nvPr/>
            </p:nvSpPr>
            <p:spPr>
              <a:xfrm>
                <a:off x="6242320" y="1516939"/>
                <a:ext cx="635216" cy="246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b="1" dirty="0">
                    <a:solidFill>
                      <a:srgbClr val="81818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  <a:endParaRPr lang="zh-CN" altLang="en-US" sz="600" b="1" dirty="0">
                  <a:solidFill>
                    <a:srgbClr val="81818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4663083" y="1687804"/>
              <a:ext cx="222797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44"/>
            <p:cNvSpPr txBox="1"/>
            <p:nvPr/>
          </p:nvSpPr>
          <p:spPr>
            <a:xfrm>
              <a:off x="5107654" y="1229705"/>
              <a:ext cx="1914639" cy="37350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定制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化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6867" y="2087270"/>
            <a:ext cx="2391051" cy="502572"/>
            <a:chOff x="4631242" y="1185232"/>
            <a:chExt cx="2391051" cy="502572"/>
          </a:xfrm>
        </p:grpSpPr>
        <p:grpSp>
          <p:nvGrpSpPr>
            <p:cNvPr id="13" name="组合 12"/>
            <p:cNvGrpSpPr/>
            <p:nvPr/>
          </p:nvGrpSpPr>
          <p:grpSpPr>
            <a:xfrm>
              <a:off x="4631242" y="1185232"/>
              <a:ext cx="476412" cy="493074"/>
              <a:chOff x="6242320" y="1105727"/>
              <a:chExt cx="635216" cy="657434"/>
            </a:xfrm>
          </p:grpSpPr>
          <p:sp>
            <p:nvSpPr>
              <p:cNvPr id="16" name="TextBox 6"/>
              <p:cNvSpPr txBox="1"/>
              <p:nvPr/>
            </p:nvSpPr>
            <p:spPr>
              <a:xfrm>
                <a:off x="6327224" y="1105727"/>
                <a:ext cx="448425" cy="49244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2400" dirty="0" smtClean="0">
                    <a:solidFill>
                      <a:srgbClr val="004F96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02</a:t>
                </a:r>
                <a:endParaRPr lang="zh-CN" altLang="en-US" sz="2400" dirty="0">
                  <a:solidFill>
                    <a:srgbClr val="004F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22"/>
              <p:cNvSpPr txBox="1"/>
              <p:nvPr/>
            </p:nvSpPr>
            <p:spPr>
              <a:xfrm>
                <a:off x="6242320" y="1516939"/>
                <a:ext cx="635216" cy="246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b="1" dirty="0">
                    <a:solidFill>
                      <a:srgbClr val="81818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  <a:endParaRPr lang="zh-CN" altLang="en-US" sz="600" b="1" dirty="0">
                  <a:solidFill>
                    <a:srgbClr val="81818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 flipV="1">
              <a:off x="4663083" y="1678306"/>
              <a:ext cx="1944332" cy="949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44"/>
            <p:cNvSpPr txBox="1"/>
            <p:nvPr/>
          </p:nvSpPr>
          <p:spPr>
            <a:xfrm>
              <a:off x="5107654" y="1229705"/>
              <a:ext cx="1914639" cy="37350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标准化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95933" y="1190516"/>
            <a:ext cx="2178837" cy="502572"/>
            <a:chOff x="4631242" y="1185232"/>
            <a:chExt cx="2178837" cy="502572"/>
          </a:xfrm>
        </p:grpSpPr>
        <p:grpSp>
          <p:nvGrpSpPr>
            <p:cNvPr id="19" name="组合 18"/>
            <p:cNvGrpSpPr/>
            <p:nvPr/>
          </p:nvGrpSpPr>
          <p:grpSpPr>
            <a:xfrm>
              <a:off x="4631242" y="1185232"/>
              <a:ext cx="476412" cy="493074"/>
              <a:chOff x="6242320" y="1105727"/>
              <a:chExt cx="635216" cy="657434"/>
            </a:xfrm>
          </p:grpSpPr>
          <p:sp>
            <p:nvSpPr>
              <p:cNvPr id="22" name="TextBox 6"/>
              <p:cNvSpPr txBox="1"/>
              <p:nvPr/>
            </p:nvSpPr>
            <p:spPr>
              <a:xfrm>
                <a:off x="6327224" y="1105727"/>
                <a:ext cx="448425" cy="49244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2400" dirty="0" smtClean="0">
                    <a:solidFill>
                      <a:srgbClr val="004F96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sz="2400" dirty="0">
                  <a:solidFill>
                    <a:srgbClr val="004F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242320" y="1516939"/>
                <a:ext cx="635216" cy="246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b="1" dirty="0">
                    <a:solidFill>
                      <a:srgbClr val="81818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  <a:endParaRPr lang="zh-CN" altLang="en-US" sz="600" b="1" dirty="0">
                  <a:solidFill>
                    <a:srgbClr val="81818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 flipV="1">
              <a:off x="4663083" y="1678306"/>
              <a:ext cx="1944332" cy="949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44"/>
            <p:cNvSpPr txBox="1"/>
            <p:nvPr/>
          </p:nvSpPr>
          <p:spPr>
            <a:xfrm>
              <a:off x="5107654" y="1229705"/>
              <a:ext cx="1702425" cy="4016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批量化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08104" y="1144908"/>
            <a:ext cx="2391051" cy="502572"/>
            <a:chOff x="4631242" y="1185232"/>
            <a:chExt cx="2391051" cy="502572"/>
          </a:xfrm>
        </p:grpSpPr>
        <p:grpSp>
          <p:nvGrpSpPr>
            <p:cNvPr id="25" name="组合 24"/>
            <p:cNvGrpSpPr/>
            <p:nvPr/>
          </p:nvGrpSpPr>
          <p:grpSpPr>
            <a:xfrm>
              <a:off x="4631242" y="1185232"/>
              <a:ext cx="476412" cy="493074"/>
              <a:chOff x="6242320" y="1105727"/>
              <a:chExt cx="635216" cy="657434"/>
            </a:xfrm>
          </p:grpSpPr>
          <p:sp>
            <p:nvSpPr>
              <p:cNvPr id="28" name="TextBox 6"/>
              <p:cNvSpPr txBox="1"/>
              <p:nvPr/>
            </p:nvSpPr>
            <p:spPr>
              <a:xfrm>
                <a:off x="6327224" y="1105727"/>
                <a:ext cx="448425" cy="49244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2400" dirty="0" smtClean="0">
                    <a:solidFill>
                      <a:srgbClr val="004F96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04</a:t>
                </a:r>
                <a:endParaRPr lang="zh-CN" altLang="en-US" sz="2400" dirty="0">
                  <a:solidFill>
                    <a:srgbClr val="004F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22"/>
              <p:cNvSpPr txBox="1"/>
              <p:nvPr/>
            </p:nvSpPr>
            <p:spPr>
              <a:xfrm>
                <a:off x="6242320" y="1516939"/>
                <a:ext cx="635216" cy="246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b="1" dirty="0">
                    <a:solidFill>
                      <a:srgbClr val="81818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  <a:endParaRPr lang="zh-CN" altLang="en-US" sz="600" b="1" dirty="0">
                  <a:solidFill>
                    <a:srgbClr val="81818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flipV="1">
              <a:off x="4663083" y="1678306"/>
              <a:ext cx="1944332" cy="949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44"/>
            <p:cNvSpPr txBox="1"/>
            <p:nvPr/>
          </p:nvSpPr>
          <p:spPr>
            <a:xfrm>
              <a:off x="5107654" y="1229705"/>
              <a:ext cx="1914639" cy="37350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低成本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38230" y="2118621"/>
            <a:ext cx="2391051" cy="502572"/>
            <a:chOff x="4631242" y="1185232"/>
            <a:chExt cx="2391051" cy="502572"/>
          </a:xfrm>
        </p:grpSpPr>
        <p:grpSp>
          <p:nvGrpSpPr>
            <p:cNvPr id="31" name="组合 30"/>
            <p:cNvGrpSpPr/>
            <p:nvPr/>
          </p:nvGrpSpPr>
          <p:grpSpPr>
            <a:xfrm>
              <a:off x="4631242" y="1185232"/>
              <a:ext cx="476412" cy="493074"/>
              <a:chOff x="6242320" y="1105727"/>
              <a:chExt cx="635216" cy="657434"/>
            </a:xfrm>
          </p:grpSpPr>
          <p:sp>
            <p:nvSpPr>
              <p:cNvPr id="34" name="TextBox 6"/>
              <p:cNvSpPr txBox="1"/>
              <p:nvPr/>
            </p:nvSpPr>
            <p:spPr>
              <a:xfrm>
                <a:off x="6327224" y="1105727"/>
                <a:ext cx="448425" cy="49244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2400" dirty="0" smtClean="0">
                    <a:solidFill>
                      <a:srgbClr val="004F96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05</a:t>
                </a:r>
                <a:endParaRPr lang="zh-CN" altLang="en-US" sz="2400" dirty="0">
                  <a:solidFill>
                    <a:srgbClr val="004F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文本框 22"/>
              <p:cNvSpPr txBox="1"/>
              <p:nvPr/>
            </p:nvSpPr>
            <p:spPr>
              <a:xfrm>
                <a:off x="6242320" y="1516939"/>
                <a:ext cx="635216" cy="246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b="1" dirty="0">
                    <a:solidFill>
                      <a:srgbClr val="81818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  <a:endParaRPr lang="zh-CN" altLang="en-US" sz="600" b="1" dirty="0">
                  <a:solidFill>
                    <a:srgbClr val="81818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 flipV="1">
              <a:off x="4663083" y="1678306"/>
              <a:ext cx="1944332" cy="949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44"/>
            <p:cNvSpPr txBox="1"/>
            <p:nvPr/>
          </p:nvSpPr>
          <p:spPr>
            <a:xfrm>
              <a:off x="5107654" y="1229705"/>
              <a:ext cx="1914639" cy="37350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低风险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29421" y="3364952"/>
            <a:ext cx="2391051" cy="502572"/>
            <a:chOff x="4631242" y="1185232"/>
            <a:chExt cx="2391051" cy="502572"/>
          </a:xfrm>
        </p:grpSpPr>
        <p:grpSp>
          <p:nvGrpSpPr>
            <p:cNvPr id="37" name="组合 36"/>
            <p:cNvGrpSpPr/>
            <p:nvPr/>
          </p:nvGrpSpPr>
          <p:grpSpPr>
            <a:xfrm>
              <a:off x="4631242" y="1185232"/>
              <a:ext cx="476412" cy="493074"/>
              <a:chOff x="6242320" y="1105727"/>
              <a:chExt cx="635216" cy="657434"/>
            </a:xfrm>
          </p:grpSpPr>
          <p:sp>
            <p:nvSpPr>
              <p:cNvPr id="40" name="TextBox 6"/>
              <p:cNvSpPr txBox="1"/>
              <p:nvPr/>
            </p:nvSpPr>
            <p:spPr>
              <a:xfrm>
                <a:off x="6327224" y="1105727"/>
                <a:ext cx="448425" cy="49244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algn="l"/>
                <a:r>
                  <a:rPr lang="en-US" altLang="zh-CN" sz="2400" dirty="0" smtClean="0">
                    <a:solidFill>
                      <a:srgbClr val="004F96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06</a:t>
                </a:r>
                <a:endParaRPr lang="zh-CN" altLang="en-US" sz="2400" dirty="0">
                  <a:solidFill>
                    <a:srgbClr val="004F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22"/>
              <p:cNvSpPr txBox="1"/>
              <p:nvPr/>
            </p:nvSpPr>
            <p:spPr>
              <a:xfrm>
                <a:off x="6242320" y="1516939"/>
                <a:ext cx="635216" cy="246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b="1" dirty="0">
                    <a:solidFill>
                      <a:srgbClr val="818181"/>
                    </a:solidFill>
                    <a:latin typeface="Leelawadee" panose="020B0502040204020203" pitchFamily="34" charset="-34"/>
                    <a:cs typeface="Leelawadee" panose="020B0502040204020203" pitchFamily="34" charset="-34"/>
                  </a:rPr>
                  <a:t>OPTION</a:t>
                </a:r>
                <a:endParaRPr lang="zh-CN" altLang="en-US" sz="600" b="1" dirty="0">
                  <a:solidFill>
                    <a:srgbClr val="818181"/>
                  </a:solidFill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 flipV="1">
              <a:off x="4663083" y="1678306"/>
              <a:ext cx="1944332" cy="949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44"/>
            <p:cNvSpPr txBox="1"/>
            <p:nvPr/>
          </p:nvSpPr>
          <p:spPr>
            <a:xfrm>
              <a:off x="5107654" y="1229705"/>
              <a:ext cx="1914639" cy="37350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便升级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42" name="Group 97"/>
          <p:cNvGrpSpPr/>
          <p:nvPr/>
        </p:nvGrpSpPr>
        <p:grpSpPr bwMode="auto">
          <a:xfrm>
            <a:off x="2627510" y="1576700"/>
            <a:ext cx="3734177" cy="3515330"/>
            <a:chOff x="12765924" y="3578459"/>
            <a:chExt cx="9438091" cy="8888824"/>
          </a:xfrm>
        </p:grpSpPr>
        <p:sp>
          <p:nvSpPr>
            <p:cNvPr id="43" name="Block Arc 37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8826967"/>
                <a:gd name="adj2" fmla="val 1986563"/>
                <a:gd name="adj3" fmla="val 19223"/>
              </a:avLst>
            </a:prstGeom>
            <a:solidFill>
              <a:srgbClr val="004F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44" name="Block Arc 38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11218752"/>
                <a:gd name="adj2" fmla="val 1986563"/>
                <a:gd name="adj3" fmla="val 19223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45" name="Block Arc 39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13722802"/>
                <a:gd name="adj2" fmla="val 1986563"/>
                <a:gd name="adj3" fmla="val 19223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46" name="Block Arc 40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16218384"/>
                <a:gd name="adj2" fmla="val 1986563"/>
                <a:gd name="adj3" fmla="val 19223"/>
              </a:avLst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47" name="Block Arc 41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18745087"/>
                <a:gd name="adj2" fmla="val 1986563"/>
                <a:gd name="adj3" fmla="val 19223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48" name="Block Arc 42"/>
            <p:cNvSpPr/>
            <p:nvPr/>
          </p:nvSpPr>
          <p:spPr>
            <a:xfrm>
              <a:off x="13077734" y="3659516"/>
              <a:ext cx="8806228" cy="8807767"/>
            </a:xfrm>
            <a:prstGeom prst="blockArc">
              <a:avLst>
                <a:gd name="adj1" fmla="val 21150995"/>
                <a:gd name="adj2" fmla="val 1986563"/>
                <a:gd name="adj3" fmla="val 19223"/>
              </a:avLst>
            </a:prstGeom>
            <a:solidFill>
              <a:srgbClr val="004F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49" name="Isosceles Triangle 43"/>
            <p:cNvSpPr/>
            <p:nvPr/>
          </p:nvSpPr>
          <p:spPr>
            <a:xfrm rot="6387854">
              <a:off x="21847529" y="9012760"/>
              <a:ext cx="383304" cy="329667"/>
            </a:xfrm>
            <a:prstGeom prst="triangle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0" name="Isosceles Triangle 44"/>
            <p:cNvSpPr/>
            <p:nvPr/>
          </p:nvSpPr>
          <p:spPr>
            <a:xfrm rot="15212146" flipH="1">
              <a:off x="12739105" y="9012760"/>
              <a:ext cx="383304" cy="329667"/>
            </a:xfrm>
            <a:prstGeom prst="triangle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" name="Isosceles Triangle 45"/>
            <p:cNvSpPr/>
            <p:nvPr/>
          </p:nvSpPr>
          <p:spPr>
            <a:xfrm rot="3806845">
              <a:off x="21462918" y="5723758"/>
              <a:ext cx="383304" cy="329667"/>
            </a:xfrm>
            <a:prstGeom prst="triangle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2" name="Isosceles Triangle 46"/>
            <p:cNvSpPr/>
            <p:nvPr/>
          </p:nvSpPr>
          <p:spPr>
            <a:xfrm rot="17793155" flipH="1">
              <a:off x="13177288" y="5723758"/>
              <a:ext cx="383304" cy="329667"/>
            </a:xfrm>
            <a:prstGeom prst="triangle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3" name="Isosceles Triangle 47"/>
            <p:cNvSpPr/>
            <p:nvPr/>
          </p:nvSpPr>
          <p:spPr>
            <a:xfrm rot="1344356">
              <a:off x="19160090" y="3578459"/>
              <a:ext cx="383237" cy="331098"/>
            </a:xfrm>
            <a:prstGeom prst="triangle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" name="Isosceles Triangle 48"/>
            <p:cNvSpPr/>
            <p:nvPr/>
          </p:nvSpPr>
          <p:spPr>
            <a:xfrm rot="20255644" flipH="1">
              <a:off x="15521390" y="3578459"/>
              <a:ext cx="383238" cy="331098"/>
            </a:xfrm>
            <a:prstGeom prst="triangle">
              <a:avLst/>
            </a:prstGeom>
            <a:solidFill>
              <a:srgbClr val="004C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Raleway Light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5" name="Freeform 8"/>
            <p:cNvSpPr>
              <a:spLocks noEditPoints="1"/>
            </p:cNvSpPr>
            <p:nvPr/>
          </p:nvSpPr>
          <p:spPr bwMode="auto">
            <a:xfrm>
              <a:off x="13666661" y="8303869"/>
              <a:ext cx="736212" cy="844841"/>
            </a:xfrm>
            <a:custGeom>
              <a:avLst/>
              <a:gdLst>
                <a:gd name="T0" fmla="*/ 2147483647 w 192"/>
                <a:gd name="T1" fmla="*/ 516147929 h 220"/>
                <a:gd name="T2" fmla="*/ 2147483647 w 192"/>
                <a:gd name="T3" fmla="*/ 132724521 h 220"/>
                <a:gd name="T4" fmla="*/ 2147483647 w 192"/>
                <a:gd name="T5" fmla="*/ 0 h 220"/>
                <a:gd name="T6" fmla="*/ 499899451 w 192"/>
                <a:gd name="T7" fmla="*/ 0 h 220"/>
                <a:gd name="T8" fmla="*/ 308760411 w 192"/>
                <a:gd name="T9" fmla="*/ 132724521 h 220"/>
                <a:gd name="T10" fmla="*/ 191139041 w 192"/>
                <a:gd name="T11" fmla="*/ 516147929 h 220"/>
                <a:gd name="T12" fmla="*/ 0 w 192"/>
                <a:gd name="T13" fmla="*/ 707857712 h 220"/>
                <a:gd name="T14" fmla="*/ 0 w 192"/>
                <a:gd name="T15" fmla="*/ 1017545701 h 220"/>
                <a:gd name="T16" fmla="*/ 191139041 w 192"/>
                <a:gd name="T17" fmla="*/ 1209255485 h 220"/>
                <a:gd name="T18" fmla="*/ 308760411 w 192"/>
                <a:gd name="T19" fmla="*/ 1209255485 h 220"/>
                <a:gd name="T20" fmla="*/ 294059177 w 192"/>
                <a:gd name="T21" fmla="*/ 1238751956 h 220"/>
                <a:gd name="T22" fmla="*/ 499899451 w 192"/>
                <a:gd name="T23" fmla="*/ 2147483647 h 220"/>
                <a:gd name="T24" fmla="*/ 705739725 w 192"/>
                <a:gd name="T25" fmla="*/ 2147483647 h 220"/>
                <a:gd name="T26" fmla="*/ 2117219176 w 192"/>
                <a:gd name="T27" fmla="*/ 2147483647 h 220"/>
                <a:gd name="T28" fmla="*/ 2147483647 w 192"/>
                <a:gd name="T29" fmla="*/ 2147483647 h 220"/>
                <a:gd name="T30" fmla="*/ 2147483647 w 192"/>
                <a:gd name="T31" fmla="*/ 1238751956 h 220"/>
                <a:gd name="T32" fmla="*/ 2147483647 w 192"/>
                <a:gd name="T33" fmla="*/ 1209255485 h 220"/>
                <a:gd name="T34" fmla="*/ 2147483647 w 192"/>
                <a:gd name="T35" fmla="*/ 1209255485 h 220"/>
                <a:gd name="T36" fmla="*/ 2147483647 w 192"/>
                <a:gd name="T37" fmla="*/ 1017545701 h 220"/>
                <a:gd name="T38" fmla="*/ 2147483647 w 192"/>
                <a:gd name="T39" fmla="*/ 707857712 h 220"/>
                <a:gd name="T40" fmla="*/ 2147483647 w 192"/>
                <a:gd name="T41" fmla="*/ 516147929 h 220"/>
                <a:gd name="T42" fmla="*/ 499899451 w 192"/>
                <a:gd name="T43" fmla="*/ 206459939 h 220"/>
                <a:gd name="T44" fmla="*/ 2147483647 w 192"/>
                <a:gd name="T45" fmla="*/ 206459939 h 220"/>
                <a:gd name="T46" fmla="*/ 2147483647 w 192"/>
                <a:gd name="T47" fmla="*/ 501397773 h 220"/>
                <a:gd name="T48" fmla="*/ 396979314 w 192"/>
                <a:gd name="T49" fmla="*/ 501397773 h 220"/>
                <a:gd name="T50" fmla="*/ 499899451 w 192"/>
                <a:gd name="T51" fmla="*/ 206459939 h 220"/>
                <a:gd name="T52" fmla="*/ 705739725 w 192"/>
                <a:gd name="T53" fmla="*/ 2147483647 h 220"/>
                <a:gd name="T54" fmla="*/ 676333424 w 192"/>
                <a:gd name="T55" fmla="*/ 2147483647 h 220"/>
                <a:gd name="T56" fmla="*/ 2146625477 w 192"/>
                <a:gd name="T57" fmla="*/ 2147483647 h 220"/>
                <a:gd name="T58" fmla="*/ 2117219176 w 192"/>
                <a:gd name="T59" fmla="*/ 2147483647 h 220"/>
                <a:gd name="T60" fmla="*/ 705739725 w 192"/>
                <a:gd name="T61" fmla="*/ 2147483647 h 220"/>
                <a:gd name="T62" fmla="*/ 2147483647 w 192"/>
                <a:gd name="T63" fmla="*/ 2147483647 h 220"/>
                <a:gd name="T64" fmla="*/ 661632191 w 192"/>
                <a:gd name="T65" fmla="*/ 2147483647 h 220"/>
                <a:gd name="T66" fmla="*/ 544006986 w 192"/>
                <a:gd name="T67" fmla="*/ 1622175364 h 220"/>
                <a:gd name="T68" fmla="*/ 2147483647 w 192"/>
                <a:gd name="T69" fmla="*/ 1622175364 h 220"/>
                <a:gd name="T70" fmla="*/ 2147483647 w 192"/>
                <a:gd name="T71" fmla="*/ 2147483647 h 220"/>
                <a:gd name="T72" fmla="*/ 2147483647 w 192"/>
                <a:gd name="T73" fmla="*/ 1518943474 h 220"/>
                <a:gd name="T74" fmla="*/ 529305753 w 192"/>
                <a:gd name="T75" fmla="*/ 1518943474 h 220"/>
                <a:gd name="T76" fmla="*/ 499899451 w 192"/>
                <a:gd name="T77" fmla="*/ 1209255485 h 220"/>
                <a:gd name="T78" fmla="*/ 2147483647 w 192"/>
                <a:gd name="T79" fmla="*/ 1209255485 h 220"/>
                <a:gd name="T80" fmla="*/ 2147483647 w 192"/>
                <a:gd name="T81" fmla="*/ 1518943474 h 220"/>
                <a:gd name="T82" fmla="*/ 2147483647 w 192"/>
                <a:gd name="T83" fmla="*/ 1017545701 h 220"/>
                <a:gd name="T84" fmla="*/ 191139041 w 192"/>
                <a:gd name="T85" fmla="*/ 1017545701 h 220"/>
                <a:gd name="T86" fmla="*/ 191139041 w 192"/>
                <a:gd name="T87" fmla="*/ 707857712 h 220"/>
                <a:gd name="T88" fmla="*/ 2147483647 w 192"/>
                <a:gd name="T89" fmla="*/ 707857712 h 220"/>
                <a:gd name="T90" fmla="*/ 2147483647 w 192"/>
                <a:gd name="T91" fmla="*/ 1017545701 h 2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92" h="220">
                  <a:moveTo>
                    <a:pt x="179" y="35"/>
                  </a:moveTo>
                  <a:cubicBezTo>
                    <a:pt x="171" y="9"/>
                    <a:pt x="171" y="9"/>
                    <a:pt x="171" y="9"/>
                  </a:cubicBezTo>
                  <a:cubicBezTo>
                    <a:pt x="169" y="4"/>
                    <a:pt x="164" y="0"/>
                    <a:pt x="15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3" y="4"/>
                    <a:pt x="21" y="9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5" y="35"/>
                    <a:pt x="0" y="41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6" y="82"/>
                    <a:pt x="13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3"/>
                    <a:pt x="20" y="83"/>
                    <a:pt x="20" y="84"/>
                  </a:cubicBezTo>
                  <a:cubicBezTo>
                    <a:pt x="34" y="208"/>
                    <a:pt x="34" y="208"/>
                    <a:pt x="34" y="208"/>
                  </a:cubicBezTo>
                  <a:cubicBezTo>
                    <a:pt x="35" y="215"/>
                    <a:pt x="41" y="220"/>
                    <a:pt x="48" y="220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51" y="220"/>
                    <a:pt x="157" y="215"/>
                    <a:pt x="158" y="208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2" y="83"/>
                    <a:pt x="171" y="83"/>
                    <a:pt x="171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6" y="82"/>
                    <a:pt x="192" y="76"/>
                    <a:pt x="192" y="6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1"/>
                    <a:pt x="186" y="35"/>
                    <a:pt x="179" y="35"/>
                  </a:cubicBezTo>
                  <a:close/>
                  <a:moveTo>
                    <a:pt x="34" y="14"/>
                  </a:moveTo>
                  <a:cubicBezTo>
                    <a:pt x="158" y="14"/>
                    <a:pt x="158" y="14"/>
                    <a:pt x="158" y="1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27" y="34"/>
                    <a:pt x="27" y="34"/>
                    <a:pt x="27" y="34"/>
                  </a:cubicBezTo>
                  <a:lnTo>
                    <a:pt x="34" y="14"/>
                  </a:lnTo>
                  <a:close/>
                  <a:moveTo>
                    <a:pt x="48" y="206"/>
                  </a:moveTo>
                  <a:cubicBezTo>
                    <a:pt x="46" y="186"/>
                    <a:pt x="46" y="186"/>
                    <a:pt x="46" y="186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44" y="206"/>
                    <a:pt x="144" y="206"/>
                    <a:pt x="144" y="206"/>
                  </a:cubicBezTo>
                  <a:lnTo>
                    <a:pt x="48" y="206"/>
                  </a:lnTo>
                  <a:close/>
                  <a:moveTo>
                    <a:pt x="147" y="179"/>
                  </a:moveTo>
                  <a:cubicBezTo>
                    <a:pt x="45" y="179"/>
                    <a:pt x="45" y="179"/>
                    <a:pt x="45" y="179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155" y="110"/>
                    <a:pt x="155" y="110"/>
                    <a:pt x="155" y="110"/>
                  </a:cubicBezTo>
                  <a:lnTo>
                    <a:pt x="147" y="179"/>
                  </a:lnTo>
                  <a:close/>
                  <a:moveTo>
                    <a:pt x="156" y="103"/>
                  </a:moveTo>
                  <a:cubicBezTo>
                    <a:pt x="36" y="103"/>
                    <a:pt x="36" y="103"/>
                    <a:pt x="36" y="10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158" y="82"/>
                    <a:pt x="158" y="82"/>
                    <a:pt x="158" y="82"/>
                  </a:cubicBezTo>
                  <a:lnTo>
                    <a:pt x="156" y="103"/>
                  </a:lnTo>
                  <a:close/>
                  <a:moveTo>
                    <a:pt x="179" y="69"/>
                  </a:moveTo>
                  <a:cubicBezTo>
                    <a:pt x="13" y="69"/>
                    <a:pt x="13" y="69"/>
                    <a:pt x="13" y="6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79" y="48"/>
                    <a:pt x="179" y="48"/>
                    <a:pt x="179" y="48"/>
                  </a:cubicBezTo>
                  <a:lnTo>
                    <a:pt x="179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82843" tIns="91422" rIns="182843" bIns="9142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6" name="Group 66"/>
            <p:cNvGrpSpPr/>
            <p:nvPr/>
          </p:nvGrpSpPr>
          <p:grpSpPr>
            <a:xfrm>
              <a:off x="14015352" y="5922567"/>
              <a:ext cx="645884" cy="936774"/>
              <a:chOff x="-990600" y="3375025"/>
              <a:chExt cx="571500" cy="828675"/>
            </a:xfrm>
            <a:solidFill>
              <a:srgbClr val="FFFFFF"/>
            </a:solidFill>
          </p:grpSpPr>
          <p:sp>
            <p:nvSpPr>
              <p:cNvPr id="67" name="Freeform 5"/>
              <p:cNvSpPr>
                <a:spLocks noEditPoints="1"/>
              </p:cNvSpPr>
              <p:nvPr/>
            </p:nvSpPr>
            <p:spPr bwMode="auto">
              <a:xfrm>
                <a:off x="-990600" y="3375025"/>
                <a:ext cx="571500" cy="828675"/>
              </a:xfrm>
              <a:custGeom>
                <a:avLst/>
                <a:gdLst>
                  <a:gd name="T0" fmla="*/ 131 w 152"/>
                  <a:gd name="T1" fmla="*/ 0 h 220"/>
                  <a:gd name="T2" fmla="*/ 21 w 152"/>
                  <a:gd name="T3" fmla="*/ 0 h 220"/>
                  <a:gd name="T4" fmla="*/ 0 w 152"/>
                  <a:gd name="T5" fmla="*/ 21 h 220"/>
                  <a:gd name="T6" fmla="*/ 0 w 152"/>
                  <a:gd name="T7" fmla="*/ 199 h 220"/>
                  <a:gd name="T8" fmla="*/ 21 w 152"/>
                  <a:gd name="T9" fmla="*/ 220 h 220"/>
                  <a:gd name="T10" fmla="*/ 131 w 152"/>
                  <a:gd name="T11" fmla="*/ 220 h 220"/>
                  <a:gd name="T12" fmla="*/ 152 w 152"/>
                  <a:gd name="T13" fmla="*/ 199 h 220"/>
                  <a:gd name="T14" fmla="*/ 152 w 152"/>
                  <a:gd name="T15" fmla="*/ 21 h 220"/>
                  <a:gd name="T16" fmla="*/ 131 w 152"/>
                  <a:gd name="T17" fmla="*/ 0 h 220"/>
                  <a:gd name="T18" fmla="*/ 138 w 152"/>
                  <a:gd name="T19" fmla="*/ 199 h 220"/>
                  <a:gd name="T20" fmla="*/ 131 w 152"/>
                  <a:gd name="T21" fmla="*/ 206 h 220"/>
                  <a:gd name="T22" fmla="*/ 21 w 152"/>
                  <a:gd name="T23" fmla="*/ 206 h 220"/>
                  <a:gd name="T24" fmla="*/ 14 w 152"/>
                  <a:gd name="T25" fmla="*/ 199 h 220"/>
                  <a:gd name="T26" fmla="*/ 14 w 152"/>
                  <a:gd name="T27" fmla="*/ 186 h 220"/>
                  <a:gd name="T28" fmla="*/ 138 w 152"/>
                  <a:gd name="T29" fmla="*/ 186 h 220"/>
                  <a:gd name="T30" fmla="*/ 138 w 152"/>
                  <a:gd name="T31" fmla="*/ 199 h 220"/>
                  <a:gd name="T32" fmla="*/ 138 w 152"/>
                  <a:gd name="T33" fmla="*/ 179 h 220"/>
                  <a:gd name="T34" fmla="*/ 14 w 152"/>
                  <a:gd name="T35" fmla="*/ 179 h 220"/>
                  <a:gd name="T36" fmla="*/ 14 w 152"/>
                  <a:gd name="T37" fmla="*/ 41 h 220"/>
                  <a:gd name="T38" fmla="*/ 138 w 152"/>
                  <a:gd name="T39" fmla="*/ 41 h 220"/>
                  <a:gd name="T40" fmla="*/ 138 w 152"/>
                  <a:gd name="T41" fmla="*/ 179 h 220"/>
                  <a:gd name="T42" fmla="*/ 138 w 152"/>
                  <a:gd name="T43" fmla="*/ 34 h 220"/>
                  <a:gd name="T44" fmla="*/ 14 w 152"/>
                  <a:gd name="T45" fmla="*/ 34 h 220"/>
                  <a:gd name="T46" fmla="*/ 14 w 152"/>
                  <a:gd name="T47" fmla="*/ 21 h 220"/>
                  <a:gd name="T48" fmla="*/ 21 w 152"/>
                  <a:gd name="T49" fmla="*/ 14 h 220"/>
                  <a:gd name="T50" fmla="*/ 131 w 152"/>
                  <a:gd name="T51" fmla="*/ 14 h 220"/>
                  <a:gd name="T52" fmla="*/ 138 w 152"/>
                  <a:gd name="T53" fmla="*/ 21 h 220"/>
                  <a:gd name="T54" fmla="*/ 138 w 152"/>
                  <a:gd name="T55" fmla="*/ 3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2" h="220">
                    <a:moveTo>
                      <a:pt x="13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11"/>
                      <a:pt x="10" y="220"/>
                      <a:pt x="21" y="220"/>
                    </a:cubicBezTo>
                    <a:cubicBezTo>
                      <a:pt x="131" y="220"/>
                      <a:pt x="131" y="220"/>
                      <a:pt x="131" y="220"/>
                    </a:cubicBezTo>
                    <a:cubicBezTo>
                      <a:pt x="142" y="220"/>
                      <a:pt x="152" y="211"/>
                      <a:pt x="152" y="199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52" y="9"/>
                      <a:pt x="142" y="0"/>
                      <a:pt x="131" y="0"/>
                    </a:cubicBezTo>
                    <a:close/>
                    <a:moveTo>
                      <a:pt x="138" y="199"/>
                    </a:moveTo>
                    <a:cubicBezTo>
                      <a:pt x="138" y="203"/>
                      <a:pt x="135" y="206"/>
                      <a:pt x="131" y="206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17" y="206"/>
                      <a:pt x="14" y="203"/>
                      <a:pt x="14" y="199"/>
                    </a:cubicBezTo>
                    <a:cubicBezTo>
                      <a:pt x="14" y="186"/>
                      <a:pt x="14" y="186"/>
                      <a:pt x="14" y="186"/>
                    </a:cubicBezTo>
                    <a:cubicBezTo>
                      <a:pt x="138" y="186"/>
                      <a:pt x="138" y="186"/>
                      <a:pt x="138" y="186"/>
                    </a:cubicBezTo>
                    <a:lnTo>
                      <a:pt x="138" y="199"/>
                    </a:lnTo>
                    <a:close/>
                    <a:moveTo>
                      <a:pt x="138" y="179"/>
                    </a:moveTo>
                    <a:cubicBezTo>
                      <a:pt x="14" y="179"/>
                      <a:pt x="14" y="179"/>
                      <a:pt x="14" y="179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38" y="41"/>
                      <a:pt x="138" y="41"/>
                      <a:pt x="138" y="41"/>
                    </a:cubicBezTo>
                    <a:lnTo>
                      <a:pt x="138" y="179"/>
                    </a:lnTo>
                    <a:close/>
                    <a:moveTo>
                      <a:pt x="138" y="34"/>
                    </a:move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7" y="14"/>
                      <a:pt x="21" y="14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5" y="14"/>
                      <a:pt x="138" y="17"/>
                      <a:pt x="138" y="21"/>
                    </a:cubicBezTo>
                    <a:lnTo>
                      <a:pt x="13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aleway Light"/>
                  <a:ea typeface="+mn-ea"/>
                </a:endParaRPr>
              </a:p>
            </p:txBody>
          </p:sp>
          <p:sp>
            <p:nvSpPr>
              <p:cNvPr id="68" name="Freeform 6"/>
              <p:cNvSpPr/>
              <p:nvPr/>
            </p:nvSpPr>
            <p:spPr bwMode="auto">
              <a:xfrm>
                <a:off x="-757238" y="3454400"/>
                <a:ext cx="104775" cy="22225"/>
              </a:xfrm>
              <a:custGeom>
                <a:avLst/>
                <a:gdLst>
                  <a:gd name="T0" fmla="*/ 28 w 28"/>
                  <a:gd name="T1" fmla="*/ 3 h 6"/>
                  <a:gd name="T2" fmla="*/ 24 w 28"/>
                  <a:gd name="T3" fmla="*/ 6 h 6"/>
                  <a:gd name="T4" fmla="*/ 4 w 28"/>
                  <a:gd name="T5" fmla="*/ 6 h 6"/>
                  <a:gd name="T6" fmla="*/ 0 w 28"/>
                  <a:gd name="T7" fmla="*/ 3 h 6"/>
                  <a:gd name="T8" fmla="*/ 0 w 28"/>
                  <a:gd name="T9" fmla="*/ 3 h 6"/>
                  <a:gd name="T10" fmla="*/ 4 w 28"/>
                  <a:gd name="T11" fmla="*/ 0 h 6"/>
                  <a:gd name="T12" fmla="*/ 24 w 28"/>
                  <a:gd name="T13" fmla="*/ 0 h 6"/>
                  <a:gd name="T14" fmla="*/ 28 w 2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6">
                    <a:moveTo>
                      <a:pt x="28" y="3"/>
                    </a:moveTo>
                    <a:cubicBezTo>
                      <a:pt x="28" y="5"/>
                      <a:pt x="26" y="6"/>
                      <a:pt x="2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1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aleway Light"/>
                  <a:ea typeface="+mn-ea"/>
                </a:endParaRPr>
              </a:p>
            </p:txBody>
          </p:sp>
          <p:sp>
            <p:nvSpPr>
              <p:cNvPr id="69" name="Freeform 7"/>
              <p:cNvSpPr/>
              <p:nvPr/>
            </p:nvSpPr>
            <p:spPr bwMode="auto">
              <a:xfrm>
                <a:off x="-730250" y="4097338"/>
                <a:ext cx="52387" cy="26988"/>
              </a:xfrm>
              <a:custGeom>
                <a:avLst/>
                <a:gdLst>
                  <a:gd name="T0" fmla="*/ 14 w 14"/>
                  <a:gd name="T1" fmla="*/ 4 h 7"/>
                  <a:gd name="T2" fmla="*/ 10 w 14"/>
                  <a:gd name="T3" fmla="*/ 7 h 7"/>
                  <a:gd name="T4" fmla="*/ 4 w 14"/>
                  <a:gd name="T5" fmla="*/ 7 h 7"/>
                  <a:gd name="T6" fmla="*/ 0 w 14"/>
                  <a:gd name="T7" fmla="*/ 4 h 7"/>
                  <a:gd name="T8" fmla="*/ 0 w 14"/>
                  <a:gd name="T9" fmla="*/ 4 h 7"/>
                  <a:gd name="T10" fmla="*/ 4 w 14"/>
                  <a:gd name="T11" fmla="*/ 0 h 7"/>
                  <a:gd name="T12" fmla="*/ 10 w 14"/>
                  <a:gd name="T13" fmla="*/ 0 h 7"/>
                  <a:gd name="T14" fmla="*/ 14 w 1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4" y="4"/>
                    </a:moveTo>
                    <a:cubicBezTo>
                      <a:pt x="14" y="6"/>
                      <a:pt x="12" y="7"/>
                      <a:pt x="1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4" y="2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aleway Light"/>
                  <a:ea typeface="+mn-ea"/>
                </a:endParaRPr>
              </a:p>
            </p:txBody>
          </p:sp>
        </p:grpSp>
        <p:grpSp>
          <p:nvGrpSpPr>
            <p:cNvPr id="57" name="Group 70"/>
            <p:cNvGrpSpPr/>
            <p:nvPr/>
          </p:nvGrpSpPr>
          <p:grpSpPr>
            <a:xfrm>
              <a:off x="20359644" y="6024200"/>
              <a:ext cx="550847" cy="800628"/>
              <a:chOff x="-1587" y="-1587"/>
              <a:chExt cx="4211637" cy="6119812"/>
            </a:xfrm>
            <a:solidFill>
              <a:srgbClr val="FFFFFF"/>
            </a:solidFill>
          </p:grpSpPr>
          <p:sp>
            <p:nvSpPr>
              <p:cNvPr id="65" name="Freeform 39"/>
              <p:cNvSpPr>
                <a:spLocks noEditPoints="1"/>
              </p:cNvSpPr>
              <p:nvPr/>
            </p:nvSpPr>
            <p:spPr bwMode="auto">
              <a:xfrm>
                <a:off x="-1587" y="-1587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aleway Light"/>
                  <a:ea typeface="+mn-ea"/>
                </a:endParaRPr>
              </a:p>
            </p:txBody>
          </p:sp>
          <p:sp>
            <p:nvSpPr>
              <p:cNvPr id="66" name="Freeform 40"/>
              <p:cNvSpPr/>
              <p:nvPr/>
            </p:nvSpPr>
            <p:spPr bwMode="auto">
              <a:xfrm>
                <a:off x="957263" y="955675"/>
                <a:ext cx="1239837" cy="1239837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aleway Light"/>
                  <a:ea typeface="+mn-ea"/>
                </a:endParaRPr>
              </a:p>
            </p:txBody>
          </p:sp>
        </p:grpSp>
        <p:grpSp>
          <p:nvGrpSpPr>
            <p:cNvPr id="58" name="Group 73"/>
            <p:cNvGrpSpPr/>
            <p:nvPr/>
          </p:nvGrpSpPr>
          <p:grpSpPr>
            <a:xfrm>
              <a:off x="20603261" y="8314456"/>
              <a:ext cx="749927" cy="749824"/>
              <a:chOff x="0" y="1588"/>
              <a:chExt cx="4016375" cy="4014787"/>
            </a:xfrm>
            <a:solidFill>
              <a:srgbClr val="FFFFFF"/>
            </a:solidFill>
          </p:grpSpPr>
          <p:sp>
            <p:nvSpPr>
              <p:cNvPr id="63" name="Freeform 48"/>
              <p:cNvSpPr>
                <a:spLocks noEditPoints="1"/>
              </p:cNvSpPr>
              <p:nvPr/>
            </p:nvSpPr>
            <p:spPr bwMode="auto">
              <a:xfrm>
                <a:off x="0" y="1588"/>
                <a:ext cx="4016375" cy="4014787"/>
              </a:xfrm>
              <a:custGeom>
                <a:avLst/>
                <a:gdLst>
                  <a:gd name="T0" fmla="*/ 690 w 1068"/>
                  <a:gd name="T1" fmla="*/ 335 h 1068"/>
                  <a:gd name="T2" fmla="*/ 534 w 1068"/>
                  <a:gd name="T3" fmla="*/ 0 h 1068"/>
                  <a:gd name="T4" fmla="*/ 301 w 1068"/>
                  <a:gd name="T5" fmla="*/ 342 h 1068"/>
                  <a:gd name="T6" fmla="*/ 267 w 1068"/>
                  <a:gd name="T7" fmla="*/ 360 h 1068"/>
                  <a:gd name="T8" fmla="*/ 100 w 1068"/>
                  <a:gd name="T9" fmla="*/ 334 h 1068"/>
                  <a:gd name="T10" fmla="*/ 0 w 1068"/>
                  <a:gd name="T11" fmla="*/ 968 h 1068"/>
                  <a:gd name="T12" fmla="*/ 201 w 1068"/>
                  <a:gd name="T13" fmla="*/ 1068 h 1068"/>
                  <a:gd name="T14" fmla="*/ 291 w 1068"/>
                  <a:gd name="T15" fmla="*/ 1011 h 1068"/>
                  <a:gd name="T16" fmla="*/ 301 w 1068"/>
                  <a:gd name="T17" fmla="*/ 1013 h 1068"/>
                  <a:gd name="T18" fmla="*/ 635 w 1068"/>
                  <a:gd name="T19" fmla="*/ 1068 h 1068"/>
                  <a:gd name="T20" fmla="*/ 937 w 1068"/>
                  <a:gd name="T21" fmla="*/ 1004 h 1068"/>
                  <a:gd name="T22" fmla="*/ 952 w 1068"/>
                  <a:gd name="T23" fmla="*/ 909 h 1068"/>
                  <a:gd name="T24" fmla="*/ 1007 w 1068"/>
                  <a:gd name="T25" fmla="*/ 732 h 1068"/>
                  <a:gd name="T26" fmla="*/ 1039 w 1068"/>
                  <a:gd name="T27" fmla="*/ 560 h 1068"/>
                  <a:gd name="T28" fmla="*/ 1068 w 1068"/>
                  <a:gd name="T29" fmla="*/ 481 h 1068"/>
                  <a:gd name="T30" fmla="*/ 974 w 1068"/>
                  <a:gd name="T31" fmla="*/ 349 h 1068"/>
                  <a:gd name="T32" fmla="*/ 201 w 1068"/>
                  <a:gd name="T33" fmla="*/ 1001 h 1068"/>
                  <a:gd name="T34" fmla="*/ 67 w 1068"/>
                  <a:gd name="T35" fmla="*/ 968 h 1068"/>
                  <a:gd name="T36" fmla="*/ 100 w 1068"/>
                  <a:gd name="T37" fmla="*/ 401 h 1068"/>
                  <a:gd name="T38" fmla="*/ 234 w 1068"/>
                  <a:gd name="T39" fmla="*/ 434 h 1068"/>
                  <a:gd name="T40" fmla="*/ 1001 w 1068"/>
                  <a:gd name="T41" fmla="*/ 485 h 1068"/>
                  <a:gd name="T42" fmla="*/ 868 w 1068"/>
                  <a:gd name="T43" fmla="*/ 534 h 1068"/>
                  <a:gd name="T44" fmla="*/ 868 w 1068"/>
                  <a:gd name="T45" fmla="*/ 567 h 1068"/>
                  <a:gd name="T46" fmla="*/ 986 w 1068"/>
                  <a:gd name="T47" fmla="*/ 629 h 1068"/>
                  <a:gd name="T48" fmla="*/ 835 w 1068"/>
                  <a:gd name="T49" fmla="*/ 701 h 1068"/>
                  <a:gd name="T50" fmla="*/ 835 w 1068"/>
                  <a:gd name="T51" fmla="*/ 734 h 1068"/>
                  <a:gd name="T52" fmla="*/ 944 w 1068"/>
                  <a:gd name="T53" fmla="*/ 803 h 1068"/>
                  <a:gd name="T54" fmla="*/ 801 w 1068"/>
                  <a:gd name="T55" fmla="*/ 868 h 1068"/>
                  <a:gd name="T56" fmla="*/ 801 w 1068"/>
                  <a:gd name="T57" fmla="*/ 901 h 1068"/>
                  <a:gd name="T58" fmla="*/ 888 w 1068"/>
                  <a:gd name="T59" fmla="*/ 948 h 1068"/>
                  <a:gd name="T60" fmla="*/ 818 w 1068"/>
                  <a:gd name="T61" fmla="*/ 1001 h 1068"/>
                  <a:gd name="T62" fmla="*/ 450 w 1068"/>
                  <a:gd name="T63" fmla="*/ 980 h 1068"/>
                  <a:gd name="T64" fmla="*/ 268 w 1068"/>
                  <a:gd name="T65" fmla="*/ 914 h 1068"/>
                  <a:gd name="T66" fmla="*/ 294 w 1068"/>
                  <a:gd name="T67" fmla="*/ 418 h 1068"/>
                  <a:gd name="T68" fmla="*/ 501 w 1068"/>
                  <a:gd name="T69" fmla="*/ 100 h 1068"/>
                  <a:gd name="T70" fmla="*/ 632 w 1068"/>
                  <a:gd name="T71" fmla="*/ 225 h 1068"/>
                  <a:gd name="T72" fmla="*/ 962 w 1068"/>
                  <a:gd name="T73" fmla="*/ 413 h 1068"/>
                  <a:gd name="T74" fmla="*/ 1001 w 1068"/>
                  <a:gd name="T75" fmla="*/ 485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8" h="1068">
                    <a:moveTo>
                      <a:pt x="974" y="349"/>
                    </a:moveTo>
                    <a:cubicBezTo>
                      <a:pt x="932" y="339"/>
                      <a:pt x="834" y="339"/>
                      <a:pt x="690" y="335"/>
                    </a:cubicBezTo>
                    <a:cubicBezTo>
                      <a:pt x="697" y="304"/>
                      <a:pt x="699" y="275"/>
                      <a:pt x="699" y="225"/>
                    </a:cubicBezTo>
                    <a:cubicBezTo>
                      <a:pt x="699" y="105"/>
                      <a:pt x="611" y="0"/>
                      <a:pt x="534" y="0"/>
                    </a:cubicBezTo>
                    <a:cubicBezTo>
                      <a:pt x="480" y="0"/>
                      <a:pt x="435" y="45"/>
                      <a:pt x="434" y="99"/>
                    </a:cubicBezTo>
                    <a:cubicBezTo>
                      <a:pt x="433" y="167"/>
                      <a:pt x="413" y="283"/>
                      <a:pt x="301" y="342"/>
                    </a:cubicBezTo>
                    <a:cubicBezTo>
                      <a:pt x="292" y="346"/>
                      <a:pt x="269" y="357"/>
                      <a:pt x="265" y="35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50" y="345"/>
                      <a:pt x="225" y="334"/>
                      <a:pt x="201" y="334"/>
                    </a:cubicBezTo>
                    <a:cubicBezTo>
                      <a:pt x="100" y="334"/>
                      <a:pt x="100" y="334"/>
                      <a:pt x="100" y="334"/>
                    </a:cubicBezTo>
                    <a:cubicBezTo>
                      <a:pt x="45" y="334"/>
                      <a:pt x="0" y="379"/>
                      <a:pt x="0" y="434"/>
                    </a:cubicBezTo>
                    <a:cubicBezTo>
                      <a:pt x="0" y="968"/>
                      <a:pt x="0" y="968"/>
                      <a:pt x="0" y="968"/>
                    </a:cubicBezTo>
                    <a:cubicBezTo>
                      <a:pt x="0" y="1023"/>
                      <a:pt x="45" y="1068"/>
                      <a:pt x="100" y="1068"/>
                    </a:cubicBezTo>
                    <a:cubicBezTo>
                      <a:pt x="201" y="1068"/>
                      <a:pt x="201" y="1068"/>
                      <a:pt x="201" y="1068"/>
                    </a:cubicBezTo>
                    <a:cubicBezTo>
                      <a:pt x="240" y="1068"/>
                      <a:pt x="273" y="1044"/>
                      <a:pt x="290" y="1010"/>
                    </a:cubicBezTo>
                    <a:cubicBezTo>
                      <a:pt x="290" y="1011"/>
                      <a:pt x="291" y="1011"/>
                      <a:pt x="291" y="1011"/>
                    </a:cubicBezTo>
                    <a:cubicBezTo>
                      <a:pt x="293" y="1011"/>
                      <a:pt x="296" y="1012"/>
                      <a:pt x="299" y="1013"/>
                    </a:cubicBezTo>
                    <a:cubicBezTo>
                      <a:pt x="300" y="1013"/>
                      <a:pt x="300" y="1013"/>
                      <a:pt x="301" y="1013"/>
                    </a:cubicBezTo>
                    <a:cubicBezTo>
                      <a:pt x="320" y="1018"/>
                      <a:pt x="357" y="1027"/>
                      <a:pt x="436" y="1045"/>
                    </a:cubicBezTo>
                    <a:cubicBezTo>
                      <a:pt x="453" y="1049"/>
                      <a:pt x="542" y="1068"/>
                      <a:pt x="635" y="1068"/>
                    </a:cubicBezTo>
                    <a:cubicBezTo>
                      <a:pt x="818" y="1068"/>
                      <a:pt x="818" y="1068"/>
                      <a:pt x="818" y="1068"/>
                    </a:cubicBezTo>
                    <a:cubicBezTo>
                      <a:pt x="873" y="1068"/>
                      <a:pt x="913" y="1047"/>
                      <a:pt x="937" y="1004"/>
                    </a:cubicBezTo>
                    <a:cubicBezTo>
                      <a:pt x="938" y="1003"/>
                      <a:pt x="945" y="988"/>
                      <a:pt x="952" y="968"/>
                    </a:cubicBezTo>
                    <a:cubicBezTo>
                      <a:pt x="956" y="952"/>
                      <a:pt x="958" y="931"/>
                      <a:pt x="952" y="909"/>
                    </a:cubicBezTo>
                    <a:cubicBezTo>
                      <a:pt x="988" y="884"/>
                      <a:pt x="1000" y="847"/>
                      <a:pt x="1007" y="823"/>
                    </a:cubicBezTo>
                    <a:cubicBezTo>
                      <a:pt x="1020" y="783"/>
                      <a:pt x="1016" y="753"/>
                      <a:pt x="1007" y="732"/>
                    </a:cubicBezTo>
                    <a:cubicBezTo>
                      <a:pt x="1027" y="713"/>
                      <a:pt x="1045" y="684"/>
                      <a:pt x="1052" y="640"/>
                    </a:cubicBezTo>
                    <a:cubicBezTo>
                      <a:pt x="1056" y="612"/>
                      <a:pt x="1052" y="584"/>
                      <a:pt x="1039" y="560"/>
                    </a:cubicBezTo>
                    <a:cubicBezTo>
                      <a:pt x="1058" y="539"/>
                      <a:pt x="1066" y="513"/>
                      <a:pt x="1067" y="488"/>
                    </a:cubicBezTo>
                    <a:cubicBezTo>
                      <a:pt x="1068" y="481"/>
                      <a:pt x="1068" y="481"/>
                      <a:pt x="1068" y="481"/>
                    </a:cubicBezTo>
                    <a:cubicBezTo>
                      <a:pt x="1068" y="476"/>
                      <a:pt x="1068" y="474"/>
                      <a:pt x="1068" y="464"/>
                    </a:cubicBezTo>
                    <a:cubicBezTo>
                      <a:pt x="1068" y="422"/>
                      <a:pt x="1039" y="368"/>
                      <a:pt x="974" y="349"/>
                    </a:cubicBezTo>
                    <a:close/>
                    <a:moveTo>
                      <a:pt x="234" y="968"/>
                    </a:moveTo>
                    <a:cubicBezTo>
                      <a:pt x="234" y="986"/>
                      <a:pt x="219" y="1001"/>
                      <a:pt x="201" y="1001"/>
                    </a:cubicBezTo>
                    <a:cubicBezTo>
                      <a:pt x="100" y="1001"/>
                      <a:pt x="100" y="1001"/>
                      <a:pt x="100" y="1001"/>
                    </a:cubicBezTo>
                    <a:cubicBezTo>
                      <a:pt x="82" y="1001"/>
                      <a:pt x="67" y="986"/>
                      <a:pt x="67" y="968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67" y="415"/>
                      <a:pt x="82" y="401"/>
                      <a:pt x="100" y="401"/>
                    </a:cubicBezTo>
                    <a:cubicBezTo>
                      <a:pt x="201" y="401"/>
                      <a:pt x="201" y="401"/>
                      <a:pt x="201" y="401"/>
                    </a:cubicBezTo>
                    <a:cubicBezTo>
                      <a:pt x="219" y="401"/>
                      <a:pt x="234" y="415"/>
                      <a:pt x="234" y="434"/>
                    </a:cubicBezTo>
                    <a:lnTo>
                      <a:pt x="234" y="968"/>
                    </a:lnTo>
                    <a:close/>
                    <a:moveTo>
                      <a:pt x="1001" y="485"/>
                    </a:moveTo>
                    <a:cubicBezTo>
                      <a:pt x="1000" y="502"/>
                      <a:pt x="993" y="534"/>
                      <a:pt x="935" y="534"/>
                    </a:cubicBezTo>
                    <a:cubicBezTo>
                      <a:pt x="885" y="534"/>
                      <a:pt x="868" y="534"/>
                      <a:pt x="868" y="534"/>
                    </a:cubicBezTo>
                    <a:cubicBezTo>
                      <a:pt x="859" y="534"/>
                      <a:pt x="851" y="541"/>
                      <a:pt x="851" y="551"/>
                    </a:cubicBezTo>
                    <a:cubicBezTo>
                      <a:pt x="851" y="560"/>
                      <a:pt x="859" y="567"/>
                      <a:pt x="868" y="567"/>
                    </a:cubicBezTo>
                    <a:cubicBezTo>
                      <a:pt x="868" y="567"/>
                      <a:pt x="883" y="567"/>
                      <a:pt x="933" y="567"/>
                    </a:cubicBezTo>
                    <a:cubicBezTo>
                      <a:pt x="983" y="567"/>
                      <a:pt x="989" y="609"/>
                      <a:pt x="986" y="629"/>
                    </a:cubicBezTo>
                    <a:cubicBezTo>
                      <a:pt x="982" y="654"/>
                      <a:pt x="970" y="701"/>
                      <a:pt x="914" y="701"/>
                    </a:cubicBezTo>
                    <a:cubicBezTo>
                      <a:pt x="858" y="701"/>
                      <a:pt x="835" y="701"/>
                      <a:pt x="835" y="701"/>
                    </a:cubicBezTo>
                    <a:cubicBezTo>
                      <a:pt x="825" y="701"/>
                      <a:pt x="818" y="708"/>
                      <a:pt x="818" y="718"/>
                    </a:cubicBezTo>
                    <a:cubicBezTo>
                      <a:pt x="818" y="727"/>
                      <a:pt x="825" y="734"/>
                      <a:pt x="835" y="734"/>
                    </a:cubicBezTo>
                    <a:cubicBezTo>
                      <a:pt x="835" y="734"/>
                      <a:pt x="874" y="734"/>
                      <a:pt x="900" y="734"/>
                    </a:cubicBezTo>
                    <a:cubicBezTo>
                      <a:pt x="957" y="734"/>
                      <a:pt x="952" y="777"/>
                      <a:pt x="944" y="803"/>
                    </a:cubicBezTo>
                    <a:cubicBezTo>
                      <a:pt x="933" y="837"/>
                      <a:pt x="926" y="868"/>
                      <a:pt x="856" y="868"/>
                    </a:cubicBezTo>
                    <a:cubicBezTo>
                      <a:pt x="831" y="868"/>
                      <a:pt x="801" y="868"/>
                      <a:pt x="801" y="868"/>
                    </a:cubicBezTo>
                    <a:cubicBezTo>
                      <a:pt x="792" y="868"/>
                      <a:pt x="784" y="875"/>
                      <a:pt x="784" y="884"/>
                    </a:cubicBezTo>
                    <a:cubicBezTo>
                      <a:pt x="784" y="894"/>
                      <a:pt x="792" y="901"/>
                      <a:pt x="801" y="901"/>
                    </a:cubicBezTo>
                    <a:cubicBezTo>
                      <a:pt x="801" y="901"/>
                      <a:pt x="824" y="901"/>
                      <a:pt x="853" y="901"/>
                    </a:cubicBezTo>
                    <a:cubicBezTo>
                      <a:pt x="890" y="901"/>
                      <a:pt x="892" y="936"/>
                      <a:pt x="888" y="948"/>
                    </a:cubicBezTo>
                    <a:cubicBezTo>
                      <a:pt x="884" y="962"/>
                      <a:pt x="879" y="972"/>
                      <a:pt x="878" y="972"/>
                    </a:cubicBezTo>
                    <a:cubicBezTo>
                      <a:pt x="868" y="990"/>
                      <a:pt x="852" y="1001"/>
                      <a:pt x="818" y="1001"/>
                    </a:cubicBezTo>
                    <a:cubicBezTo>
                      <a:pt x="635" y="1001"/>
                      <a:pt x="635" y="1001"/>
                      <a:pt x="635" y="1001"/>
                    </a:cubicBezTo>
                    <a:cubicBezTo>
                      <a:pt x="544" y="1001"/>
                      <a:pt x="453" y="980"/>
                      <a:pt x="450" y="980"/>
                    </a:cubicBezTo>
                    <a:cubicBezTo>
                      <a:pt x="312" y="948"/>
                      <a:pt x="304" y="946"/>
                      <a:pt x="296" y="943"/>
                    </a:cubicBezTo>
                    <a:cubicBezTo>
                      <a:pt x="296" y="943"/>
                      <a:pt x="268" y="938"/>
                      <a:pt x="268" y="914"/>
                    </a:cubicBezTo>
                    <a:cubicBezTo>
                      <a:pt x="267" y="453"/>
                      <a:pt x="267" y="453"/>
                      <a:pt x="267" y="453"/>
                    </a:cubicBezTo>
                    <a:cubicBezTo>
                      <a:pt x="267" y="437"/>
                      <a:pt x="277" y="423"/>
                      <a:pt x="294" y="418"/>
                    </a:cubicBezTo>
                    <a:cubicBezTo>
                      <a:pt x="296" y="417"/>
                      <a:pt x="299" y="416"/>
                      <a:pt x="301" y="415"/>
                    </a:cubicBezTo>
                    <a:cubicBezTo>
                      <a:pt x="453" y="352"/>
                      <a:pt x="500" y="214"/>
                      <a:pt x="501" y="100"/>
                    </a:cubicBezTo>
                    <a:cubicBezTo>
                      <a:pt x="501" y="84"/>
                      <a:pt x="513" y="67"/>
                      <a:pt x="534" y="67"/>
                    </a:cubicBezTo>
                    <a:cubicBezTo>
                      <a:pt x="570" y="67"/>
                      <a:pt x="632" y="138"/>
                      <a:pt x="632" y="225"/>
                    </a:cubicBezTo>
                    <a:cubicBezTo>
                      <a:pt x="632" y="304"/>
                      <a:pt x="629" y="318"/>
                      <a:pt x="601" y="401"/>
                    </a:cubicBezTo>
                    <a:cubicBezTo>
                      <a:pt x="935" y="401"/>
                      <a:pt x="932" y="405"/>
                      <a:pt x="962" y="413"/>
                    </a:cubicBezTo>
                    <a:cubicBezTo>
                      <a:pt x="998" y="423"/>
                      <a:pt x="1002" y="454"/>
                      <a:pt x="1002" y="464"/>
                    </a:cubicBezTo>
                    <a:cubicBezTo>
                      <a:pt x="1002" y="476"/>
                      <a:pt x="1001" y="474"/>
                      <a:pt x="1001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aleway Light"/>
                  <a:ea typeface="+mn-ea"/>
                </a:endParaRPr>
              </a:p>
            </p:txBody>
          </p:sp>
          <p:sp>
            <p:nvSpPr>
              <p:cNvPr id="64" name="Freeform 49"/>
              <p:cNvSpPr>
                <a:spLocks noEditPoints="1"/>
              </p:cNvSpPr>
              <p:nvPr/>
            </p:nvSpPr>
            <p:spPr bwMode="auto">
              <a:xfrm>
                <a:off x="376238" y="3263900"/>
                <a:ext cx="379413" cy="376237"/>
              </a:xfrm>
              <a:custGeom>
                <a:avLst/>
                <a:gdLst>
                  <a:gd name="T0" fmla="*/ 50 w 101"/>
                  <a:gd name="T1" fmla="*/ 0 h 100"/>
                  <a:gd name="T2" fmla="*/ 0 w 101"/>
                  <a:gd name="T3" fmla="*/ 50 h 100"/>
                  <a:gd name="T4" fmla="*/ 50 w 101"/>
                  <a:gd name="T5" fmla="*/ 100 h 100"/>
                  <a:gd name="T6" fmla="*/ 101 w 101"/>
                  <a:gd name="T7" fmla="*/ 50 h 100"/>
                  <a:gd name="T8" fmla="*/ 50 w 101"/>
                  <a:gd name="T9" fmla="*/ 0 h 100"/>
                  <a:gd name="T10" fmla="*/ 50 w 101"/>
                  <a:gd name="T11" fmla="*/ 67 h 100"/>
                  <a:gd name="T12" fmla="*/ 34 w 101"/>
                  <a:gd name="T13" fmla="*/ 50 h 100"/>
                  <a:gd name="T14" fmla="*/ 50 w 101"/>
                  <a:gd name="T15" fmla="*/ 33 h 100"/>
                  <a:gd name="T16" fmla="*/ 67 w 101"/>
                  <a:gd name="T17" fmla="*/ 50 h 100"/>
                  <a:gd name="T18" fmla="*/ 50 w 101"/>
                  <a:gd name="T19" fmla="*/ 6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100">
                    <a:moveTo>
                      <a:pt x="50" y="0"/>
                    </a:moveTo>
                    <a:cubicBezTo>
                      <a:pt x="23" y="0"/>
                      <a:pt x="0" y="22"/>
                      <a:pt x="0" y="50"/>
                    </a:cubicBezTo>
                    <a:cubicBezTo>
                      <a:pt x="0" y="77"/>
                      <a:pt x="23" y="100"/>
                      <a:pt x="50" y="100"/>
                    </a:cubicBezTo>
                    <a:cubicBezTo>
                      <a:pt x="78" y="100"/>
                      <a:pt x="101" y="77"/>
                      <a:pt x="101" y="50"/>
                    </a:cubicBezTo>
                    <a:cubicBezTo>
                      <a:pt x="101" y="22"/>
                      <a:pt x="78" y="0"/>
                      <a:pt x="50" y="0"/>
                    </a:cubicBezTo>
                    <a:close/>
                    <a:moveTo>
                      <a:pt x="50" y="67"/>
                    </a:moveTo>
                    <a:cubicBezTo>
                      <a:pt x="41" y="67"/>
                      <a:pt x="34" y="59"/>
                      <a:pt x="34" y="50"/>
                    </a:cubicBezTo>
                    <a:cubicBezTo>
                      <a:pt x="34" y="41"/>
                      <a:pt x="41" y="33"/>
                      <a:pt x="50" y="33"/>
                    </a:cubicBezTo>
                    <a:cubicBezTo>
                      <a:pt x="60" y="33"/>
                      <a:pt x="67" y="41"/>
                      <a:pt x="67" y="50"/>
                    </a:cubicBezTo>
                    <a:cubicBezTo>
                      <a:pt x="67" y="59"/>
                      <a:pt x="60" y="67"/>
                      <a:pt x="50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aleway Light"/>
                  <a:ea typeface="+mn-ea"/>
                </a:endParaRPr>
              </a:p>
            </p:txBody>
          </p:sp>
        </p:grpSp>
        <p:grpSp>
          <p:nvGrpSpPr>
            <p:cNvPr id="59" name="Group 76"/>
            <p:cNvGrpSpPr/>
            <p:nvPr/>
          </p:nvGrpSpPr>
          <p:grpSpPr>
            <a:xfrm>
              <a:off x="15757556" y="4413122"/>
              <a:ext cx="873610" cy="753752"/>
              <a:chOff x="-122237" y="-128588"/>
              <a:chExt cx="4632324" cy="3995738"/>
            </a:xfrm>
            <a:solidFill>
              <a:srgbClr val="FFFFFF"/>
            </a:solidFill>
          </p:grpSpPr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-122237" y="-128588"/>
                <a:ext cx="4632324" cy="3995738"/>
              </a:xfrm>
              <a:custGeom>
                <a:avLst/>
                <a:gdLst>
                  <a:gd name="T0" fmla="*/ 1096 w 1232"/>
                  <a:gd name="T1" fmla="*/ 134 h 1062"/>
                  <a:gd name="T2" fmla="*/ 616 w 1232"/>
                  <a:gd name="T3" fmla="*/ 123 h 1062"/>
                  <a:gd name="T4" fmla="*/ 136 w 1232"/>
                  <a:gd name="T5" fmla="*/ 134 h 1062"/>
                  <a:gd name="T6" fmla="*/ 136 w 1232"/>
                  <a:gd name="T7" fmla="*/ 622 h 1062"/>
                  <a:gd name="T8" fmla="*/ 538 w 1232"/>
                  <a:gd name="T9" fmla="*/ 1020 h 1062"/>
                  <a:gd name="T10" fmla="*/ 694 w 1232"/>
                  <a:gd name="T11" fmla="*/ 1020 h 1062"/>
                  <a:gd name="T12" fmla="*/ 1096 w 1232"/>
                  <a:gd name="T13" fmla="*/ 622 h 1062"/>
                  <a:gd name="T14" fmla="*/ 1096 w 1232"/>
                  <a:gd name="T15" fmla="*/ 134 h 1062"/>
                  <a:gd name="T16" fmla="*/ 1044 w 1232"/>
                  <a:gd name="T17" fmla="*/ 570 h 1062"/>
                  <a:gd name="T18" fmla="*/ 642 w 1232"/>
                  <a:gd name="T19" fmla="*/ 968 h 1062"/>
                  <a:gd name="T20" fmla="*/ 590 w 1232"/>
                  <a:gd name="T21" fmla="*/ 968 h 1062"/>
                  <a:gd name="T22" fmla="*/ 188 w 1232"/>
                  <a:gd name="T23" fmla="*/ 570 h 1062"/>
                  <a:gd name="T24" fmla="*/ 188 w 1232"/>
                  <a:gd name="T25" fmla="*/ 185 h 1062"/>
                  <a:gd name="T26" fmla="*/ 567 w 1232"/>
                  <a:gd name="T27" fmla="*/ 177 h 1062"/>
                  <a:gd name="T28" fmla="*/ 616 w 1232"/>
                  <a:gd name="T29" fmla="*/ 221 h 1062"/>
                  <a:gd name="T30" fmla="*/ 665 w 1232"/>
                  <a:gd name="T31" fmla="*/ 177 h 1062"/>
                  <a:gd name="T32" fmla="*/ 1044 w 1232"/>
                  <a:gd name="T33" fmla="*/ 185 h 1062"/>
                  <a:gd name="T34" fmla="*/ 1044 w 1232"/>
                  <a:gd name="T35" fmla="*/ 57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2" h="1062">
                    <a:moveTo>
                      <a:pt x="1096" y="134"/>
                    </a:moveTo>
                    <a:cubicBezTo>
                      <a:pt x="964" y="3"/>
                      <a:pt x="753" y="0"/>
                      <a:pt x="616" y="123"/>
                    </a:cubicBezTo>
                    <a:cubicBezTo>
                      <a:pt x="479" y="0"/>
                      <a:pt x="268" y="3"/>
                      <a:pt x="136" y="134"/>
                    </a:cubicBezTo>
                    <a:cubicBezTo>
                      <a:pt x="0" y="268"/>
                      <a:pt x="0" y="487"/>
                      <a:pt x="136" y="622"/>
                    </a:cubicBezTo>
                    <a:cubicBezTo>
                      <a:pt x="175" y="660"/>
                      <a:pt x="538" y="1020"/>
                      <a:pt x="538" y="1020"/>
                    </a:cubicBezTo>
                    <a:cubicBezTo>
                      <a:pt x="581" y="1062"/>
                      <a:pt x="651" y="1062"/>
                      <a:pt x="694" y="1020"/>
                    </a:cubicBezTo>
                    <a:cubicBezTo>
                      <a:pt x="694" y="1020"/>
                      <a:pt x="1092" y="626"/>
                      <a:pt x="1096" y="622"/>
                    </a:cubicBezTo>
                    <a:cubicBezTo>
                      <a:pt x="1232" y="487"/>
                      <a:pt x="1232" y="268"/>
                      <a:pt x="1096" y="134"/>
                    </a:cubicBezTo>
                    <a:close/>
                    <a:moveTo>
                      <a:pt x="1044" y="570"/>
                    </a:moveTo>
                    <a:cubicBezTo>
                      <a:pt x="642" y="968"/>
                      <a:pt x="642" y="968"/>
                      <a:pt x="642" y="968"/>
                    </a:cubicBezTo>
                    <a:cubicBezTo>
                      <a:pt x="628" y="982"/>
                      <a:pt x="604" y="982"/>
                      <a:pt x="590" y="968"/>
                    </a:cubicBezTo>
                    <a:cubicBezTo>
                      <a:pt x="188" y="570"/>
                      <a:pt x="188" y="570"/>
                      <a:pt x="188" y="570"/>
                    </a:cubicBezTo>
                    <a:cubicBezTo>
                      <a:pt x="81" y="464"/>
                      <a:pt x="81" y="291"/>
                      <a:pt x="188" y="185"/>
                    </a:cubicBezTo>
                    <a:cubicBezTo>
                      <a:pt x="291" y="82"/>
                      <a:pt x="458" y="79"/>
                      <a:pt x="567" y="177"/>
                    </a:cubicBezTo>
                    <a:cubicBezTo>
                      <a:pt x="616" y="221"/>
                      <a:pt x="616" y="221"/>
                      <a:pt x="616" y="221"/>
                    </a:cubicBezTo>
                    <a:cubicBezTo>
                      <a:pt x="665" y="177"/>
                      <a:pt x="665" y="177"/>
                      <a:pt x="665" y="177"/>
                    </a:cubicBezTo>
                    <a:cubicBezTo>
                      <a:pt x="774" y="79"/>
                      <a:pt x="941" y="82"/>
                      <a:pt x="1044" y="185"/>
                    </a:cubicBezTo>
                    <a:cubicBezTo>
                      <a:pt x="1151" y="291"/>
                      <a:pt x="1151" y="464"/>
                      <a:pt x="1044" y="5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aleway Light"/>
                  <a:ea typeface="+mn-ea"/>
                </a:endParaRPr>
              </a:p>
            </p:txBody>
          </p:sp>
          <p:sp>
            <p:nvSpPr>
              <p:cNvPr id="62" name="Freeform 35"/>
              <p:cNvSpPr/>
              <p:nvPr/>
            </p:nvSpPr>
            <p:spPr bwMode="auto">
              <a:xfrm>
                <a:off x="688975" y="681038"/>
                <a:ext cx="650875" cy="650875"/>
              </a:xfrm>
              <a:custGeom>
                <a:avLst/>
                <a:gdLst>
                  <a:gd name="T0" fmla="*/ 154 w 173"/>
                  <a:gd name="T1" fmla="*/ 0 h 173"/>
                  <a:gd name="T2" fmla="*/ 154 w 173"/>
                  <a:gd name="T3" fmla="*/ 0 h 173"/>
                  <a:gd name="T4" fmla="*/ 0 w 173"/>
                  <a:gd name="T5" fmla="*/ 154 h 173"/>
                  <a:gd name="T6" fmla="*/ 0 w 173"/>
                  <a:gd name="T7" fmla="*/ 154 h 173"/>
                  <a:gd name="T8" fmla="*/ 18 w 173"/>
                  <a:gd name="T9" fmla="*/ 173 h 173"/>
                  <a:gd name="T10" fmla="*/ 36 w 173"/>
                  <a:gd name="T11" fmla="*/ 154 h 173"/>
                  <a:gd name="T12" fmla="*/ 36 w 173"/>
                  <a:gd name="T13" fmla="*/ 154 h 173"/>
                  <a:gd name="T14" fmla="*/ 154 w 173"/>
                  <a:gd name="T15" fmla="*/ 36 h 173"/>
                  <a:gd name="T16" fmla="*/ 154 w 173"/>
                  <a:gd name="T17" fmla="*/ 36 h 173"/>
                  <a:gd name="T18" fmla="*/ 173 w 173"/>
                  <a:gd name="T19" fmla="*/ 18 h 173"/>
                  <a:gd name="T20" fmla="*/ 154 w 173"/>
                  <a:gd name="T2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73">
                    <a:moveTo>
                      <a:pt x="154" y="0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69" y="0"/>
                      <a:pt x="0" y="69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65"/>
                      <a:pt x="8" y="173"/>
                      <a:pt x="18" y="173"/>
                    </a:cubicBezTo>
                    <a:cubicBezTo>
                      <a:pt x="28" y="173"/>
                      <a:pt x="36" y="165"/>
                      <a:pt x="36" y="154"/>
                    </a:cubicBezTo>
                    <a:cubicBezTo>
                      <a:pt x="36" y="154"/>
                      <a:pt x="36" y="154"/>
                      <a:pt x="36" y="154"/>
                    </a:cubicBezTo>
                    <a:cubicBezTo>
                      <a:pt x="36" y="89"/>
                      <a:pt x="89" y="36"/>
                      <a:pt x="154" y="36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65" y="36"/>
                      <a:pt x="173" y="28"/>
                      <a:pt x="173" y="18"/>
                    </a:cubicBezTo>
                    <a:cubicBezTo>
                      <a:pt x="173" y="8"/>
                      <a:pt x="165" y="0"/>
                      <a:pt x="1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Raleway Light"/>
                  <a:ea typeface="+mn-ea"/>
                </a:endParaRPr>
              </a:p>
            </p:txBody>
          </p:sp>
        </p:grpSp>
        <p:sp>
          <p:nvSpPr>
            <p:cNvPr id="60" name="Freeform 44"/>
            <p:cNvSpPr>
              <a:spLocks noEditPoints="1"/>
            </p:cNvSpPr>
            <p:nvPr/>
          </p:nvSpPr>
          <p:spPr bwMode="auto">
            <a:xfrm>
              <a:off x="18435214" y="4541253"/>
              <a:ext cx="826579" cy="620562"/>
            </a:xfrm>
            <a:custGeom>
              <a:avLst/>
              <a:gdLst>
                <a:gd name="T0" fmla="*/ 500239139 w 1124"/>
                <a:gd name="T1" fmla="*/ 11379915 h 843"/>
                <a:gd name="T2" fmla="*/ 134658838 w 1124"/>
                <a:gd name="T3" fmla="*/ 0 h 843"/>
                <a:gd name="T4" fmla="*/ 11356637 w 1124"/>
                <a:gd name="T5" fmla="*/ 107837186 h 843"/>
                <a:gd name="T6" fmla="*/ 9734365 w 1124"/>
                <a:gd name="T7" fmla="*/ 159859127 h 843"/>
                <a:gd name="T8" fmla="*/ 303929568 w 1124"/>
                <a:gd name="T9" fmla="*/ 456817551 h 843"/>
                <a:gd name="T10" fmla="*/ 598124036 w 1124"/>
                <a:gd name="T11" fmla="*/ 159859127 h 843"/>
                <a:gd name="T12" fmla="*/ 596501765 w 1124"/>
                <a:gd name="T13" fmla="*/ 107837186 h 843"/>
                <a:gd name="T14" fmla="*/ 261746830 w 1124"/>
                <a:gd name="T15" fmla="*/ 133305993 h 843"/>
                <a:gd name="T16" fmla="*/ 346111571 w 1124"/>
                <a:gd name="T17" fmla="*/ 133305993 h 843"/>
                <a:gd name="T18" fmla="*/ 370447852 w 1124"/>
                <a:gd name="T19" fmla="*/ 42268149 h 843"/>
                <a:gd name="T20" fmla="*/ 360713487 w 1124"/>
                <a:gd name="T21" fmla="*/ 120842487 h 843"/>
                <a:gd name="T22" fmla="*/ 247144915 w 1124"/>
                <a:gd name="T23" fmla="*/ 120842487 h 843"/>
                <a:gd name="T24" fmla="*/ 237410550 w 1124"/>
                <a:gd name="T25" fmla="*/ 42268149 h 843"/>
                <a:gd name="T26" fmla="*/ 247144915 w 1124"/>
                <a:gd name="T27" fmla="*/ 120842487 h 843"/>
                <a:gd name="T28" fmla="*/ 303929568 w 1124"/>
                <a:gd name="T29" fmla="*/ 389080596 h 843"/>
                <a:gd name="T30" fmla="*/ 350978386 w 1124"/>
                <a:gd name="T31" fmla="*/ 152272517 h 843"/>
                <a:gd name="T32" fmla="*/ 464005711 w 1124"/>
                <a:gd name="T33" fmla="*/ 152272517 h 843"/>
                <a:gd name="T34" fmla="*/ 370447852 w 1124"/>
                <a:gd name="T35" fmla="*/ 152272517 h 843"/>
                <a:gd name="T36" fmla="*/ 422364220 w 1124"/>
                <a:gd name="T37" fmla="*/ 94290090 h 843"/>
                <a:gd name="T38" fmla="*/ 375855178 w 1124"/>
                <a:gd name="T39" fmla="*/ 133305993 h 843"/>
                <a:gd name="T40" fmla="*/ 460219920 w 1124"/>
                <a:gd name="T41" fmla="*/ 37932312 h 843"/>
                <a:gd name="T42" fmla="*/ 393161125 w 1124"/>
                <a:gd name="T43" fmla="*/ 37932312 h 843"/>
                <a:gd name="T44" fmla="*/ 261746830 w 1124"/>
                <a:gd name="T45" fmla="*/ 37932312 h 843"/>
                <a:gd name="T46" fmla="*/ 303929568 w 1124"/>
                <a:gd name="T47" fmla="*/ 73155647 h 843"/>
                <a:gd name="T48" fmla="*/ 147638481 w 1124"/>
                <a:gd name="T49" fmla="*/ 37932312 h 843"/>
                <a:gd name="T50" fmla="*/ 184412422 w 1124"/>
                <a:gd name="T51" fmla="*/ 68278751 h 843"/>
                <a:gd name="T52" fmla="*/ 232003223 w 1124"/>
                <a:gd name="T53" fmla="*/ 133305993 h 843"/>
                <a:gd name="T54" fmla="*/ 185494182 w 1124"/>
                <a:gd name="T55" fmla="*/ 94290090 h 843"/>
                <a:gd name="T56" fmla="*/ 283919591 w 1124"/>
                <a:gd name="T57" fmla="*/ 385829087 h 843"/>
                <a:gd name="T58" fmla="*/ 237410550 w 1124"/>
                <a:gd name="T59" fmla="*/ 152272517 h 843"/>
                <a:gd name="T60" fmla="*/ 54620399 w 1124"/>
                <a:gd name="T61" fmla="*/ 152272517 h 843"/>
                <a:gd name="T62" fmla="*/ 241196341 w 1124"/>
                <a:gd name="T63" fmla="*/ 351690079 h 843"/>
                <a:gd name="T64" fmla="*/ 553238002 w 1124"/>
                <a:gd name="T65" fmla="*/ 152272517 h 843"/>
                <a:gd name="T66" fmla="*/ 486178472 w 1124"/>
                <a:gd name="T67" fmla="*/ 152272517 h 843"/>
                <a:gd name="T68" fmla="*/ 436966135 w 1124"/>
                <a:gd name="T69" fmla="*/ 81825848 h 843"/>
                <a:gd name="T70" fmla="*/ 568379694 w 1124"/>
                <a:gd name="T71" fmla="*/ 133305993 h 843"/>
                <a:gd name="T72" fmla="*/ 127087992 w 1124"/>
                <a:gd name="T73" fmla="*/ 45518922 h 843"/>
                <a:gd name="T74" fmla="*/ 119516411 w 1124"/>
                <a:gd name="T75" fmla="*/ 133305993 h 843"/>
                <a:gd name="T76" fmla="*/ 127087992 w 1124"/>
                <a:gd name="T77" fmla="*/ 45518922 h 8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24" h="843">
                  <a:moveTo>
                    <a:pt x="1103" y="199"/>
                  </a:moveTo>
                  <a:cubicBezTo>
                    <a:pt x="925" y="21"/>
                    <a:pt x="925" y="21"/>
                    <a:pt x="925" y="21"/>
                  </a:cubicBezTo>
                  <a:cubicBezTo>
                    <a:pt x="912" y="7"/>
                    <a:pt x="894" y="0"/>
                    <a:pt x="875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30" y="0"/>
                    <a:pt x="212" y="7"/>
                    <a:pt x="199" y="21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7" y="213"/>
                    <a:pt x="0" y="231"/>
                    <a:pt x="0" y="249"/>
                  </a:cubicBezTo>
                  <a:cubicBezTo>
                    <a:pt x="0" y="266"/>
                    <a:pt x="6" y="282"/>
                    <a:pt x="18" y="295"/>
                  </a:cubicBezTo>
                  <a:cubicBezTo>
                    <a:pt x="509" y="819"/>
                    <a:pt x="509" y="819"/>
                    <a:pt x="509" y="819"/>
                  </a:cubicBezTo>
                  <a:cubicBezTo>
                    <a:pt x="523" y="834"/>
                    <a:pt x="542" y="843"/>
                    <a:pt x="562" y="843"/>
                  </a:cubicBezTo>
                  <a:cubicBezTo>
                    <a:pt x="582" y="843"/>
                    <a:pt x="601" y="834"/>
                    <a:pt x="615" y="819"/>
                  </a:cubicBezTo>
                  <a:cubicBezTo>
                    <a:pt x="1106" y="295"/>
                    <a:pt x="1106" y="295"/>
                    <a:pt x="1106" y="295"/>
                  </a:cubicBezTo>
                  <a:cubicBezTo>
                    <a:pt x="1118" y="282"/>
                    <a:pt x="1124" y="265"/>
                    <a:pt x="1124" y="248"/>
                  </a:cubicBezTo>
                  <a:cubicBezTo>
                    <a:pt x="1124" y="230"/>
                    <a:pt x="1117" y="213"/>
                    <a:pt x="1103" y="199"/>
                  </a:cubicBezTo>
                  <a:close/>
                  <a:moveTo>
                    <a:pt x="640" y="246"/>
                  </a:moveTo>
                  <a:cubicBezTo>
                    <a:pt x="484" y="246"/>
                    <a:pt x="484" y="246"/>
                    <a:pt x="484" y="246"/>
                  </a:cubicBezTo>
                  <a:cubicBezTo>
                    <a:pt x="562" y="181"/>
                    <a:pt x="562" y="181"/>
                    <a:pt x="562" y="181"/>
                  </a:cubicBezTo>
                  <a:lnTo>
                    <a:pt x="640" y="246"/>
                  </a:lnTo>
                  <a:close/>
                  <a:moveTo>
                    <a:pt x="589" y="158"/>
                  </a:moveTo>
                  <a:cubicBezTo>
                    <a:pt x="685" y="78"/>
                    <a:pt x="685" y="78"/>
                    <a:pt x="685" y="78"/>
                  </a:cubicBezTo>
                  <a:cubicBezTo>
                    <a:pt x="756" y="149"/>
                    <a:pt x="756" y="149"/>
                    <a:pt x="756" y="149"/>
                  </a:cubicBezTo>
                  <a:cubicBezTo>
                    <a:pt x="667" y="223"/>
                    <a:pt x="667" y="223"/>
                    <a:pt x="667" y="223"/>
                  </a:cubicBezTo>
                  <a:lnTo>
                    <a:pt x="589" y="158"/>
                  </a:lnTo>
                  <a:close/>
                  <a:moveTo>
                    <a:pt x="457" y="223"/>
                  </a:moveTo>
                  <a:cubicBezTo>
                    <a:pt x="368" y="149"/>
                    <a:pt x="368" y="149"/>
                    <a:pt x="368" y="149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535" y="158"/>
                    <a:pt x="535" y="158"/>
                    <a:pt x="535" y="158"/>
                  </a:cubicBezTo>
                  <a:lnTo>
                    <a:pt x="457" y="223"/>
                  </a:lnTo>
                  <a:close/>
                  <a:moveTo>
                    <a:pt x="649" y="281"/>
                  </a:moveTo>
                  <a:cubicBezTo>
                    <a:pt x="562" y="718"/>
                    <a:pt x="562" y="718"/>
                    <a:pt x="562" y="718"/>
                  </a:cubicBezTo>
                  <a:cubicBezTo>
                    <a:pt x="475" y="281"/>
                    <a:pt x="475" y="281"/>
                    <a:pt x="475" y="281"/>
                  </a:cubicBezTo>
                  <a:lnTo>
                    <a:pt x="649" y="281"/>
                  </a:lnTo>
                  <a:close/>
                  <a:moveTo>
                    <a:pt x="685" y="281"/>
                  </a:moveTo>
                  <a:cubicBezTo>
                    <a:pt x="858" y="281"/>
                    <a:pt x="858" y="281"/>
                    <a:pt x="858" y="281"/>
                  </a:cubicBezTo>
                  <a:cubicBezTo>
                    <a:pt x="599" y="712"/>
                    <a:pt x="599" y="712"/>
                    <a:pt x="599" y="712"/>
                  </a:cubicBezTo>
                  <a:lnTo>
                    <a:pt x="685" y="281"/>
                  </a:lnTo>
                  <a:close/>
                  <a:moveTo>
                    <a:pt x="695" y="246"/>
                  </a:moveTo>
                  <a:cubicBezTo>
                    <a:pt x="781" y="174"/>
                    <a:pt x="781" y="174"/>
                    <a:pt x="781" y="174"/>
                  </a:cubicBezTo>
                  <a:cubicBezTo>
                    <a:pt x="853" y="246"/>
                    <a:pt x="853" y="246"/>
                    <a:pt x="853" y="246"/>
                  </a:cubicBezTo>
                  <a:lnTo>
                    <a:pt x="695" y="246"/>
                  </a:lnTo>
                  <a:close/>
                  <a:moveTo>
                    <a:pt x="727" y="70"/>
                  </a:moveTo>
                  <a:cubicBezTo>
                    <a:pt x="851" y="70"/>
                    <a:pt x="851" y="70"/>
                    <a:pt x="851" y="70"/>
                  </a:cubicBezTo>
                  <a:cubicBezTo>
                    <a:pt x="783" y="126"/>
                    <a:pt x="783" y="126"/>
                    <a:pt x="783" y="126"/>
                  </a:cubicBezTo>
                  <a:lnTo>
                    <a:pt x="727" y="70"/>
                  </a:lnTo>
                  <a:close/>
                  <a:moveTo>
                    <a:pt x="562" y="135"/>
                  </a:moveTo>
                  <a:cubicBezTo>
                    <a:pt x="484" y="70"/>
                    <a:pt x="484" y="70"/>
                    <a:pt x="484" y="70"/>
                  </a:cubicBezTo>
                  <a:cubicBezTo>
                    <a:pt x="640" y="70"/>
                    <a:pt x="640" y="70"/>
                    <a:pt x="640" y="70"/>
                  </a:cubicBezTo>
                  <a:lnTo>
                    <a:pt x="562" y="135"/>
                  </a:lnTo>
                  <a:close/>
                  <a:moveTo>
                    <a:pt x="341" y="126"/>
                  </a:moveTo>
                  <a:cubicBezTo>
                    <a:pt x="273" y="70"/>
                    <a:pt x="273" y="70"/>
                    <a:pt x="273" y="70"/>
                  </a:cubicBezTo>
                  <a:cubicBezTo>
                    <a:pt x="397" y="70"/>
                    <a:pt x="397" y="70"/>
                    <a:pt x="397" y="70"/>
                  </a:cubicBezTo>
                  <a:lnTo>
                    <a:pt x="341" y="126"/>
                  </a:lnTo>
                  <a:close/>
                  <a:moveTo>
                    <a:pt x="343" y="174"/>
                  </a:moveTo>
                  <a:cubicBezTo>
                    <a:pt x="429" y="246"/>
                    <a:pt x="429" y="246"/>
                    <a:pt x="429" y="246"/>
                  </a:cubicBezTo>
                  <a:cubicBezTo>
                    <a:pt x="271" y="246"/>
                    <a:pt x="271" y="246"/>
                    <a:pt x="271" y="246"/>
                  </a:cubicBezTo>
                  <a:lnTo>
                    <a:pt x="343" y="174"/>
                  </a:lnTo>
                  <a:close/>
                  <a:moveTo>
                    <a:pt x="439" y="281"/>
                  </a:moveTo>
                  <a:cubicBezTo>
                    <a:pt x="525" y="712"/>
                    <a:pt x="525" y="712"/>
                    <a:pt x="525" y="712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439" y="281"/>
                  </a:lnTo>
                  <a:close/>
                  <a:moveTo>
                    <a:pt x="446" y="649"/>
                  </a:moveTo>
                  <a:cubicBezTo>
                    <a:pt x="101" y="281"/>
                    <a:pt x="101" y="281"/>
                    <a:pt x="101" y="281"/>
                  </a:cubicBezTo>
                  <a:cubicBezTo>
                    <a:pt x="225" y="281"/>
                    <a:pt x="225" y="281"/>
                    <a:pt x="225" y="281"/>
                  </a:cubicBezTo>
                  <a:lnTo>
                    <a:pt x="446" y="649"/>
                  </a:lnTo>
                  <a:close/>
                  <a:moveTo>
                    <a:pt x="899" y="281"/>
                  </a:moveTo>
                  <a:cubicBezTo>
                    <a:pt x="1023" y="281"/>
                    <a:pt x="1023" y="281"/>
                    <a:pt x="1023" y="281"/>
                  </a:cubicBezTo>
                  <a:cubicBezTo>
                    <a:pt x="678" y="649"/>
                    <a:pt x="678" y="649"/>
                    <a:pt x="678" y="649"/>
                  </a:cubicBezTo>
                  <a:lnTo>
                    <a:pt x="899" y="281"/>
                  </a:lnTo>
                  <a:close/>
                  <a:moveTo>
                    <a:pt x="903" y="246"/>
                  </a:moveTo>
                  <a:cubicBezTo>
                    <a:pt x="808" y="151"/>
                    <a:pt x="808" y="151"/>
                    <a:pt x="808" y="151"/>
                  </a:cubicBezTo>
                  <a:cubicBezTo>
                    <a:pt x="889" y="84"/>
                    <a:pt x="889" y="84"/>
                    <a:pt x="889" y="84"/>
                  </a:cubicBezTo>
                  <a:cubicBezTo>
                    <a:pt x="1051" y="246"/>
                    <a:pt x="1051" y="246"/>
                    <a:pt x="1051" y="246"/>
                  </a:cubicBezTo>
                  <a:lnTo>
                    <a:pt x="903" y="246"/>
                  </a:lnTo>
                  <a:close/>
                  <a:moveTo>
                    <a:pt x="235" y="84"/>
                  </a:moveTo>
                  <a:cubicBezTo>
                    <a:pt x="316" y="151"/>
                    <a:pt x="316" y="151"/>
                    <a:pt x="316" y="151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70" y="246"/>
                    <a:pt x="70" y="246"/>
                    <a:pt x="70" y="246"/>
                  </a:cubicBezTo>
                  <a:lnTo>
                    <a:pt x="235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82843" tIns="91422" rIns="182843" bIns="9142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搅拌桨</a:t>
            </a: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的选择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 descr="“rushton blad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0" y="1779662"/>
            <a:ext cx="201911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91" y="1887674"/>
            <a:ext cx="1649123" cy="14041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50" y="1910609"/>
            <a:ext cx="1785643" cy="15252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70" y="1419622"/>
            <a:ext cx="1958618" cy="2448272"/>
          </a:xfrm>
          <a:prstGeom prst="rect">
            <a:avLst/>
          </a:prstGeom>
        </p:spPr>
      </p:pic>
      <p:sp>
        <p:nvSpPr>
          <p:cNvPr id="10" name="文本框 43"/>
          <p:cNvSpPr txBox="1"/>
          <p:nvPr/>
        </p:nvSpPr>
        <p:spPr>
          <a:xfrm>
            <a:off x="734802" y="3927852"/>
            <a:ext cx="80534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A3A3A"/>
                </a:solidFill>
              </a:rPr>
              <a:t>Ruston</a:t>
            </a:r>
            <a:endParaRPr lang="zh-CN" altLang="en-US" b="1" dirty="0">
              <a:solidFill>
                <a:srgbClr val="3A3A3A"/>
              </a:solidFill>
            </a:endParaRPr>
          </a:p>
        </p:txBody>
      </p:sp>
      <p:sp>
        <p:nvSpPr>
          <p:cNvPr id="11" name="文本框 43"/>
          <p:cNvSpPr txBox="1"/>
          <p:nvPr/>
        </p:nvSpPr>
        <p:spPr>
          <a:xfrm>
            <a:off x="2948915" y="3953693"/>
            <a:ext cx="83099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A3A3A"/>
                </a:solidFill>
              </a:rPr>
              <a:t>Marine</a:t>
            </a:r>
            <a:endParaRPr lang="zh-CN" altLang="en-US" b="1" dirty="0">
              <a:solidFill>
                <a:srgbClr val="3A3A3A"/>
              </a:solidFill>
            </a:endParaRPr>
          </a:p>
        </p:txBody>
      </p:sp>
      <p:sp>
        <p:nvSpPr>
          <p:cNvPr id="12" name="文本框 43"/>
          <p:cNvSpPr txBox="1"/>
          <p:nvPr/>
        </p:nvSpPr>
        <p:spPr>
          <a:xfrm>
            <a:off x="5129741" y="3953693"/>
            <a:ext cx="136588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A3A3A"/>
                </a:solidFill>
              </a:rPr>
              <a:t>Elephant-ear</a:t>
            </a:r>
            <a:endParaRPr lang="zh-CN" altLang="en-US" b="1" dirty="0">
              <a:solidFill>
                <a:srgbClr val="3A3A3A"/>
              </a:solidFill>
            </a:endParaRPr>
          </a:p>
        </p:txBody>
      </p:sp>
      <p:sp>
        <p:nvSpPr>
          <p:cNvPr id="13" name="文本框 43"/>
          <p:cNvSpPr txBox="1"/>
          <p:nvPr/>
        </p:nvSpPr>
        <p:spPr>
          <a:xfrm>
            <a:off x="7306655" y="3953693"/>
            <a:ext cx="122578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A3A3A"/>
                </a:solidFill>
              </a:rPr>
              <a:t>Packed bed</a:t>
            </a:r>
            <a:endParaRPr lang="zh-CN" altLang="en-US" b="1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41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通气模块的选择</a:t>
            </a:r>
            <a:endParaRPr lang="en-US" altLang="zh-CN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83408"/>
            <a:ext cx="244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A&amp;M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南京安曼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3" y="815869"/>
            <a:ext cx="3600000" cy="11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2" y="2787774"/>
            <a:ext cx="36000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95" y="791942"/>
            <a:ext cx="3600000" cy="17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23" y="2620118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右箭头 5"/>
          <p:cNvSpPr/>
          <p:nvPr/>
        </p:nvSpPr>
        <p:spPr>
          <a:xfrm>
            <a:off x="3967151" y="3579862"/>
            <a:ext cx="987467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3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7416ab3169b4d2b6e219e80d68016f511bed39f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文本框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矩形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Rectangle 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文本框 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矩形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Rectangle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文本框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矩形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Rectangle 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文本框 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矩形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矩形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Rectangle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文本框 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矩形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Rectangle 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文本框 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矩形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Rectangle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文本框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矩形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Rectangle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Rectangle 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文本框 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7123149"/>
  <p:tag name="MH_LIBRARY" val="GRAPHIC"/>
  <p:tag name="MH_TYPE" val="Pictur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7123149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7123149"/>
  <p:tag name="MH_LIBRARY" val="GRAPHIC"/>
  <p:tag name="MH_TYPE" val="Other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7123149"/>
  <p:tag name="MH_LIBRARY" val="GRAPHIC"/>
  <p:tag name="MH_TYPE" val="Other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7123149"/>
  <p:tag name="MH_LIBRARY" val="GRAPHIC"/>
  <p:tag name="MH_TYPE" val="Other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7123149"/>
  <p:tag name="MH_LIBRARY" val="GRAPHIC"/>
  <p:tag name="MH_TYPE" val="Other"/>
  <p:tag name="MH_ORDER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7123149"/>
  <p:tag name="MH_LIBRARY" val="GRAPHIC"/>
  <p:tag name="MH_TYPE" val="Text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5204017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文本框 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矩形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Rectangle 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文本框 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矩形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65459"/>
  <p:tag name="MH_LIBRARY" val="GRAPHIC"/>
  <p:tag name="MH_ORDER" val="Rectangle 17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16632</TotalTime>
  <Words>1269</Words>
  <Application>Microsoft Office PowerPoint</Application>
  <PresentationFormat>全屏显示(16:9)</PresentationFormat>
  <Paragraphs>213</Paragraphs>
  <Slides>26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jeremy</cp:lastModifiedBy>
  <cp:revision>487</cp:revision>
  <dcterms:created xsi:type="dcterms:W3CDTF">2015-11-19T08:09:26Z</dcterms:created>
  <dcterms:modified xsi:type="dcterms:W3CDTF">2019-03-14T09:16:21Z</dcterms:modified>
</cp:coreProperties>
</file>