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48"/>
  </p:notesMasterIdLst>
  <p:sldIdLst>
    <p:sldId id="374" r:id="rId2"/>
    <p:sldId id="523" r:id="rId3"/>
    <p:sldId id="373" r:id="rId4"/>
    <p:sldId id="402" r:id="rId5"/>
    <p:sldId id="370" r:id="rId6"/>
    <p:sldId id="427" r:id="rId7"/>
    <p:sldId id="447" r:id="rId8"/>
    <p:sldId id="450" r:id="rId9"/>
    <p:sldId id="454" r:id="rId10"/>
    <p:sldId id="455" r:id="rId11"/>
    <p:sldId id="456" r:id="rId12"/>
    <p:sldId id="466" r:id="rId13"/>
    <p:sldId id="567" r:id="rId14"/>
    <p:sldId id="568" r:id="rId15"/>
    <p:sldId id="569" r:id="rId16"/>
    <p:sldId id="570" r:id="rId17"/>
    <p:sldId id="572" r:id="rId18"/>
    <p:sldId id="573" r:id="rId19"/>
    <p:sldId id="574" r:id="rId20"/>
    <p:sldId id="575" r:id="rId21"/>
    <p:sldId id="576" r:id="rId22"/>
    <p:sldId id="577" r:id="rId23"/>
    <p:sldId id="478" r:id="rId24"/>
    <p:sldId id="467" r:id="rId25"/>
    <p:sldId id="596" r:id="rId26"/>
    <p:sldId id="432" r:id="rId27"/>
    <p:sldId id="601" r:id="rId28"/>
    <p:sldId id="602" r:id="rId29"/>
    <p:sldId id="603" r:id="rId30"/>
    <p:sldId id="605" r:id="rId31"/>
    <p:sldId id="609" r:id="rId32"/>
    <p:sldId id="612" r:id="rId33"/>
    <p:sldId id="506" r:id="rId34"/>
    <p:sldId id="581" r:id="rId35"/>
    <p:sldId id="583" r:id="rId36"/>
    <p:sldId id="584" r:id="rId37"/>
    <p:sldId id="588" r:id="rId38"/>
    <p:sldId id="589" r:id="rId39"/>
    <p:sldId id="590" r:id="rId40"/>
    <p:sldId id="591" r:id="rId41"/>
    <p:sldId id="593" r:id="rId42"/>
    <p:sldId id="594" r:id="rId43"/>
    <p:sldId id="599" r:id="rId44"/>
    <p:sldId id="503" r:id="rId45"/>
    <p:sldId id="505" r:id="rId46"/>
    <p:sldId id="50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558" y="114"/>
      </p:cViewPr>
      <p:guideLst>
        <p:guide orient="horz" pos="2160"/>
        <p:guide pos="3840"/>
      </p:guideLst>
    </p:cSldViewPr>
  </p:slideViewPr>
  <p:notesTextViewPr>
    <p:cViewPr>
      <p:scale>
        <a:sx n="1" d="1"/>
        <a:sy n="1" d="1"/>
      </p:scale>
      <p:origin x="0" y="0"/>
    </p:cViewPr>
  </p:notesTextViewPr>
  <p:sorterViewPr>
    <p:cViewPr varScale="1">
      <p:scale>
        <a:sx n="1" d="1"/>
        <a:sy n="1" d="1"/>
      </p:scale>
      <p:origin x="0" y="-82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5154AF-8DA8-40EC-A2E0-944E2BFA609A}" type="datetimeFigureOut">
              <a:rPr lang="en-US" smtClean="0"/>
              <a:t>2017/2/27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969584-3535-4B26-B5C8-33BB6104FE68}" type="slidenum">
              <a:rPr lang="en-US" smtClean="0"/>
              <a:t>‹#›</a:t>
            </a:fld>
            <a:endParaRPr lang="en-US"/>
          </a:p>
        </p:txBody>
      </p:sp>
    </p:spTree>
    <p:extLst>
      <p:ext uri="{BB962C8B-B14F-4D97-AF65-F5344CB8AC3E}">
        <p14:creationId xmlns:p14="http://schemas.microsoft.com/office/powerpoint/2010/main" val="174514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altLang="en-US" sz="1000" dirty="0" smtClean="0">
                <a:solidFill>
                  <a:schemeClr val="hlink"/>
                </a:solidFill>
              </a:rPr>
              <a:t>Photos: </a:t>
            </a:r>
          </a:p>
          <a:p>
            <a:pPr marL="0" marR="0" indent="0" algn="l" defTabSz="914400" rtl="0" eaLnBrk="1" fontAlgn="auto" latinLnBrk="0" hangingPunct="1">
              <a:lnSpc>
                <a:spcPct val="100000"/>
              </a:lnSpc>
              <a:spcBef>
                <a:spcPts val="0"/>
              </a:spcBef>
              <a:spcAft>
                <a:spcPts val="0"/>
              </a:spcAft>
              <a:buClrTx/>
              <a:buSzTx/>
              <a:buFontTx/>
              <a:buNone/>
              <a:tabLst/>
              <a:defRPr/>
            </a:pPr>
            <a:r>
              <a:rPr lang="fi-FI" altLang="en-US" sz="1000" dirty="0" smtClean="0">
                <a:solidFill>
                  <a:schemeClr val="hlink"/>
                </a:solidFill>
              </a:rPr>
              <a:t>Top</a:t>
            </a:r>
            <a:r>
              <a:rPr lang="fi-FI" altLang="en-US" sz="1000" baseline="0" dirty="0" smtClean="0">
                <a:solidFill>
                  <a:schemeClr val="hlink"/>
                </a:solidFill>
              </a:rPr>
              <a:t> row from left: </a:t>
            </a:r>
            <a:endParaRPr lang="fi-FI" altLang="en-US" sz="1000" dirty="0" smtClean="0">
              <a:solidFill>
                <a:schemeClr val="hlink"/>
              </a:solidFill>
            </a:endParaRPr>
          </a:p>
          <a:p>
            <a:pPr marL="628650" lvl="1" indent="-171450">
              <a:buFont typeface="Arial" panose="020B0604020202020204" pitchFamily="34" charset="0"/>
              <a:buChar char="•"/>
            </a:pPr>
            <a:r>
              <a:rPr lang="fi-FI" sz="1000" dirty="0" smtClean="0"/>
              <a:t>Testing</a:t>
            </a:r>
            <a:r>
              <a:rPr lang="fi-FI" sz="1000" baseline="0" dirty="0" smtClean="0"/>
              <a:t> of first radiosonde on the Atlantic, from Finland to Argentina 1939, on board of a cargo ship.</a:t>
            </a:r>
          </a:p>
          <a:p>
            <a:pPr marL="628650" lvl="1" indent="-171450">
              <a:buFont typeface="Arial" panose="020B0604020202020204" pitchFamily="34" charset="0"/>
              <a:buChar char="•"/>
            </a:pPr>
            <a:r>
              <a:rPr lang="fi-FI" sz="1000" dirty="0" smtClean="0"/>
              <a:t>First order from Massachusetts Institute of Technology, MIT (letter + building)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effectLst/>
              </a:rPr>
              <a:t>Calibration of Life Science instrument 2015</a:t>
            </a:r>
            <a:endParaRPr lang="fi-FI" sz="1000"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baseline="0" dirty="0" smtClean="0"/>
              <a:t>International radiosonde intercomparisons by WMO – first in 1950, latest in China 2010 – Vaisala has always attended?</a:t>
            </a:r>
            <a:endParaRPr lang="fi-FI" sz="1000" dirty="0" smtClean="0"/>
          </a:p>
          <a:p>
            <a:pPr marL="628650" lvl="1" indent="-171450">
              <a:buFont typeface="Arial" panose="020B0604020202020204" pitchFamily="34" charset="0"/>
              <a:buChar char="•"/>
            </a:pPr>
            <a:r>
              <a:rPr lang="fi-FI" sz="1000" baseline="0" dirty="0" smtClean="0"/>
              <a:t>Across America launch campaign for new Roads solution in 2012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dirty="0" smtClean="0"/>
              <a:t>Vilho Väisälä Award at the World Meteorological Institute</a:t>
            </a:r>
            <a:r>
              <a:rPr lang="fi-FI" sz="1000" baseline="0" dirty="0" smtClean="0"/>
              <a:t> WMO 1986, awarded every second year, two different awards: the original award </a:t>
            </a:r>
            <a:r>
              <a:rPr lang="en-US" sz="1000" dirty="0" smtClean="0">
                <a:effectLst/>
              </a:rPr>
              <a:t>recognizes outstanding research papers that involve meteorological observation methods and instruments; the second (founded in 2004) focuses</a:t>
            </a:r>
            <a:r>
              <a:rPr lang="en-US" sz="1000" baseline="0" dirty="0" smtClean="0">
                <a:effectLst/>
              </a:rPr>
              <a:t> on </a:t>
            </a:r>
            <a:r>
              <a:rPr lang="en-US" sz="1000" dirty="0" smtClean="0">
                <a:effectLst/>
              </a:rPr>
              <a:t>meteorological instrument work in developing countries and countries with economies in transition. The winning team in 2012,</a:t>
            </a:r>
            <a:r>
              <a:rPr lang="en-US" sz="1000" baseline="0" dirty="0" smtClean="0">
                <a:effectLst/>
              </a:rPr>
              <a:t> t</a:t>
            </a:r>
            <a:r>
              <a:rPr lang="en-US" sz="1000" dirty="0" smtClean="0">
                <a:effectLst/>
              </a:rPr>
              <a:t>heir paper “Optimized fractional cloudiness determination from five ground-based remote sensing techniques”</a:t>
            </a:r>
            <a:endParaRPr lang="fi-FI" sz="1000" baseline="0" dirty="0" smtClean="0"/>
          </a:p>
          <a:p>
            <a:pPr marL="628650" lvl="1" indent="-171450">
              <a:buFont typeface="Arial" panose="020B0604020202020204" pitchFamily="34" charset="0"/>
              <a:buChar char="•"/>
            </a:pPr>
            <a:endParaRPr lang="fi-FI" sz="1000" baseline="0" dirty="0" smtClean="0"/>
          </a:p>
          <a:p>
            <a:pPr marL="0" lvl="0" indent="0">
              <a:buFont typeface="Arial" panose="020B0604020202020204" pitchFamily="34" charset="0"/>
              <a:buNone/>
            </a:pPr>
            <a:r>
              <a:rPr lang="fi-FI" sz="1000" baseline="0" dirty="0" smtClean="0"/>
              <a:t>Second row from left:</a:t>
            </a:r>
          </a:p>
          <a:p>
            <a:pPr marL="628650" lvl="1" indent="-171450">
              <a:buFont typeface="Arial" panose="020B0604020202020204" pitchFamily="34" charset="0"/>
              <a:buChar char="•"/>
            </a:pPr>
            <a:r>
              <a:rPr lang="fi-FI" sz="1000" dirty="0" smtClean="0"/>
              <a:t>Manufacturing of sondes and other weather instruments in Finland</a:t>
            </a:r>
            <a:r>
              <a:rPr lang="fi-FI" sz="1000" baseline="0" dirty="0" smtClean="0"/>
              <a:t> (1936 – present), Argentina (Vaisala Sud 1962 – n.n.), South Africa (1961 – n.n.), U.S.A. Massachusetts (Vaisala Inc. 1983 – 2000?) – b&amp;w photos from Argentina and Boston USA</a:t>
            </a:r>
          </a:p>
          <a:p>
            <a:pPr marL="628650" lvl="1" indent="-171450">
              <a:buFont typeface="Arial" panose="020B0604020202020204" pitchFamily="34" charset="0"/>
              <a:buChar char="•"/>
            </a:pPr>
            <a:r>
              <a:rPr lang="fi-FI" sz="1000" baseline="0" dirty="0" smtClean="0"/>
              <a:t>In 1955 the company name Väisälä was changed into Vaisala, to emphasize the global approach. </a:t>
            </a:r>
          </a:p>
          <a:p>
            <a:pPr marL="628650" lvl="1" indent="-171450">
              <a:buFont typeface="Arial" panose="020B0604020202020204" pitchFamily="34" charset="0"/>
              <a:buChar char="•"/>
            </a:pPr>
            <a:r>
              <a:rPr lang="en-US" sz="1000" baseline="0" dirty="0" smtClean="0">
                <a:effectLst/>
              </a:rPr>
              <a:t>Network of s</a:t>
            </a:r>
            <a:r>
              <a:rPr lang="fi-FI" sz="1000" dirty="0" smtClean="0"/>
              <a:t>ubsidiaries:</a:t>
            </a:r>
            <a:r>
              <a:rPr lang="fi-FI" sz="1000" baseline="0" dirty="0" smtClean="0"/>
              <a:t> Vaisala Ltd. UK 19780, Vaisala Inc. USA 1981, Vaisala KK Japan 1983, Vaisala Pty Ltd. Australia 1986; Vaisala GmbH Germany 1986, Vaisala SAS France 1990,  Vaisala China Ltd. China 1994 (in photo), Vaisala Inc. Canada 2011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baseline="0" dirty="0" smtClean="0"/>
              <a:t>3TIER acquisition in 2013 </a:t>
            </a:r>
            <a:r>
              <a:rPr lang="en-US" sz="1000" dirty="0" smtClean="0">
                <a:effectLst/>
              </a:rPr>
              <a:t>USA  - renewable energy assessment and forecasting services company​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baseline="0" dirty="0" smtClean="0">
                <a:effectLst/>
              </a:rPr>
              <a:t>Customer training has always been an essential part of Vaisala weather business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baseline="0" dirty="0" smtClean="0">
                <a:effectLst/>
              </a:rPr>
              <a:t>Hosting VIP visits </a:t>
            </a:r>
            <a:r>
              <a:rPr lang="fi-FI" sz="1000" baseline="0" dirty="0" smtClean="0"/>
              <a:t>in 2014</a:t>
            </a:r>
            <a:r>
              <a:rPr lang="fi-FI" sz="1000" baseline="0" dirty="0" smtClean="0">
                <a:effectLst/>
              </a:rPr>
              <a:t>: </a:t>
            </a:r>
            <a:r>
              <a:rPr lang="fi-FI" sz="1000" baseline="0" dirty="0" smtClean="0"/>
              <a:t>President of Finland, Mr. Sauli Niinistö, Deputy Prime Minister of China Mr. Wang Yang </a:t>
            </a:r>
          </a:p>
          <a:p>
            <a:pPr marL="0" lvl="0" indent="0">
              <a:buFont typeface="Arial" panose="020B0604020202020204" pitchFamily="34" charset="0"/>
              <a:buNone/>
            </a:pPr>
            <a:endParaRPr lang="en-US" sz="1000" dirty="0" smtClean="0">
              <a:effectLst/>
            </a:endParaRPr>
          </a:p>
          <a:p>
            <a:pPr marL="0" lvl="0" indent="0">
              <a:buFont typeface="Arial" panose="020B0604020202020204" pitchFamily="34" charset="0"/>
              <a:buNone/>
            </a:pPr>
            <a:r>
              <a:rPr lang="en-US" sz="1000" dirty="0" smtClean="0">
                <a:effectLst/>
              </a:rPr>
              <a:t>Bottom</a:t>
            </a:r>
            <a:r>
              <a:rPr lang="en-US" sz="1000" baseline="0" dirty="0" smtClean="0">
                <a:effectLst/>
              </a:rPr>
              <a:t> row from left:</a:t>
            </a:r>
          </a:p>
          <a:p>
            <a:pPr marL="628650" lvl="1" indent="-171450">
              <a:buFont typeface="Arial" panose="020B0604020202020204" pitchFamily="34" charset="0"/>
              <a:buChar char="•"/>
            </a:pPr>
            <a:r>
              <a:rPr lang="en-US" sz="1000" baseline="0" dirty="0" err="1" smtClean="0">
                <a:effectLst/>
              </a:rPr>
              <a:t>Yrjö</a:t>
            </a:r>
            <a:r>
              <a:rPr lang="en-US" sz="1000" baseline="0" dirty="0" smtClean="0">
                <a:effectLst/>
              </a:rPr>
              <a:t> </a:t>
            </a:r>
            <a:r>
              <a:rPr lang="en-US" sz="1000" baseline="0" dirty="0" err="1" smtClean="0">
                <a:effectLst/>
              </a:rPr>
              <a:t>Toivola</a:t>
            </a:r>
            <a:r>
              <a:rPr lang="en-US" sz="1000" baseline="0" dirty="0" smtClean="0">
                <a:effectLst/>
              </a:rPr>
              <a:t> and </a:t>
            </a:r>
            <a:r>
              <a:rPr lang="en-US" sz="1000" baseline="0" dirty="0" err="1" smtClean="0">
                <a:effectLst/>
              </a:rPr>
              <a:t>Vilho</a:t>
            </a:r>
            <a:r>
              <a:rPr lang="en-US" sz="1000" baseline="0" dirty="0" smtClean="0">
                <a:effectLst/>
              </a:rPr>
              <a:t> </a:t>
            </a:r>
            <a:r>
              <a:rPr lang="en-US" sz="1000" baseline="0" dirty="0" err="1" smtClean="0">
                <a:effectLst/>
              </a:rPr>
              <a:t>Väisälä</a:t>
            </a:r>
            <a:r>
              <a:rPr lang="en-US" sz="1000" baseline="0" dirty="0" smtClean="0">
                <a:effectLst/>
              </a:rPr>
              <a:t> attending WMO meeting in Tokyo 1965</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baseline="0" dirty="0" smtClean="0">
                <a:effectLst/>
              </a:rPr>
              <a:t>Meteorex (WMO/CIMO conference) in Finland in 1973 – introducing the first automatic</a:t>
            </a:r>
            <a:r>
              <a:rPr lang="en-US" sz="1000" baseline="0" dirty="0" smtClean="0">
                <a:effectLst/>
              </a:rPr>
              <a:t> </a:t>
            </a:r>
            <a:r>
              <a:rPr lang="fi-FI" sz="1000" baseline="0" dirty="0" smtClean="0">
                <a:effectLst/>
              </a:rPr>
              <a:t>weather station system w/ microprocessor technology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baseline="0" dirty="0" smtClean="0">
                <a:effectLst/>
              </a:rPr>
              <a:t>Veriteq acquisition in 2010 </a:t>
            </a:r>
            <a:r>
              <a:rPr lang="en-US" sz="1000" dirty="0" smtClean="0">
                <a:effectLst/>
              </a:rPr>
              <a:t>Canada - continuous monitoring systems and data loggers for life science market </a:t>
            </a:r>
            <a:endParaRPr lang="en-US" sz="1000" baseline="0" dirty="0" smtClean="0">
              <a:effectLs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baseline="0" dirty="0" smtClean="0"/>
              <a:t>Customer magazine Vaisala News, first issue in 1959 – the latest issue is # 195/2015</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baseline="0" dirty="0" smtClean="0">
                <a:effectLst/>
              </a:rPr>
              <a:t>Hosting VIP visits </a:t>
            </a:r>
            <a:r>
              <a:rPr lang="fi-FI" sz="1000" baseline="0" dirty="0" smtClean="0"/>
              <a:t>in 2014</a:t>
            </a:r>
            <a:r>
              <a:rPr lang="fi-FI" sz="1000" baseline="0" dirty="0" smtClean="0">
                <a:effectLst/>
              </a:rPr>
              <a:t>: </a:t>
            </a:r>
            <a:r>
              <a:rPr lang="en-US" sz="1000" b="0" kern="1200" dirty="0" smtClean="0">
                <a:solidFill>
                  <a:schemeClr val="tx1"/>
                </a:solidFill>
                <a:effectLst/>
                <a:latin typeface="+mn-lt"/>
                <a:ea typeface="+mn-ea"/>
                <a:cs typeface="+mn-cs"/>
              </a:rPr>
              <a:t>Laura K. </a:t>
            </a:r>
            <a:r>
              <a:rPr lang="en-US" sz="1000" b="0" kern="1200" dirty="0" err="1" smtClean="0">
                <a:solidFill>
                  <a:schemeClr val="tx1"/>
                </a:solidFill>
                <a:effectLst/>
                <a:latin typeface="+mn-lt"/>
                <a:ea typeface="+mn-ea"/>
                <a:cs typeface="+mn-cs"/>
              </a:rPr>
              <a:t>Furgione</a:t>
            </a:r>
            <a:r>
              <a:rPr lang="en-US" sz="1000" b="0" dirty="0" smtClean="0">
                <a:effectLst/>
              </a:rPr>
              <a:t> </a:t>
            </a:r>
            <a:r>
              <a:rPr lang="en-US" sz="1000" kern="1200" dirty="0" smtClean="0">
                <a:solidFill>
                  <a:schemeClr val="tx1"/>
                </a:solidFill>
                <a:effectLst/>
                <a:latin typeface="+mn-lt"/>
                <a:ea typeface="+mn-ea"/>
                <a:cs typeface="+mn-cs"/>
              </a:rPr>
              <a:t>Deputy Assistant Administrator for Weather Services and Deputy Director, National Weather Service USA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000" dirty="0" smtClean="0"/>
              <a:t> </a:t>
            </a:r>
            <a:r>
              <a:rPr lang="fi-FI" sz="1000" baseline="0" dirty="0" smtClean="0"/>
              <a:t>Vaisala Inc awarded Innovation Award by Johnson Controls in 2015 - </a:t>
            </a:r>
            <a:r>
              <a:rPr lang="en-US" sz="1000" kern="1200" dirty="0" smtClean="0">
                <a:solidFill>
                  <a:schemeClr val="tx1"/>
                </a:solidFill>
                <a:effectLst/>
                <a:latin typeface="+mn-lt"/>
                <a:ea typeface="+mn-ea"/>
                <a:cs typeface="+mn-cs"/>
              </a:rPr>
              <a:t>Successful relationship for more than 15 years. It started with a close collaboration in designing a CO2 transmitter to conserve energy through CO2 demand control ventilation. The unique CARBOCAP sensor enables JCI to differentiate itself from its competition. </a:t>
            </a:r>
            <a:endParaRPr lang="fi-FI" sz="1000" dirty="0" smtClean="0"/>
          </a:p>
          <a:p>
            <a:endParaRPr lang="en-US" sz="1000" dirty="0"/>
          </a:p>
        </p:txBody>
      </p:sp>
      <p:sp>
        <p:nvSpPr>
          <p:cNvPr id="4" name="Slide Number Placeholder 3"/>
          <p:cNvSpPr>
            <a:spLocks noGrp="1"/>
          </p:cNvSpPr>
          <p:nvPr>
            <p:ph type="sldNum" sz="quarter" idx="10"/>
          </p:nvPr>
        </p:nvSpPr>
        <p:spPr/>
        <p:txBody>
          <a:bodyPr/>
          <a:lstStyle/>
          <a:p>
            <a:fld id="{0A7E040D-40DD-44DD-BFCC-87A4127DAC71}" type="slidenum">
              <a:rPr lang="en-US" smtClean="0"/>
              <a:t>4</a:t>
            </a:fld>
            <a:endParaRPr lang="en-US"/>
          </a:p>
        </p:txBody>
      </p:sp>
    </p:spTree>
    <p:extLst>
      <p:ext uri="{BB962C8B-B14F-4D97-AF65-F5344CB8AC3E}">
        <p14:creationId xmlns:p14="http://schemas.microsoft.com/office/powerpoint/2010/main" val="841490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p:spPr>
        <p:txBody>
          <a:bodyPr/>
          <a:lstStyle/>
          <a:p>
            <a:r>
              <a:rPr lang="fi-FI" altLang="en-US" smtClean="0">
                <a:latin typeface="Arial" panose="020B0604020202020204" pitchFamily="34" charset="0"/>
              </a:rPr>
              <a:t>From the Planet Mars to Mona Lisa</a:t>
            </a:r>
          </a:p>
          <a:p>
            <a:endParaRPr lang="fi-FI" altLang="en-US" smtClean="0">
              <a:latin typeface="Arial" panose="020B0604020202020204" pitchFamily="34" charset="0"/>
            </a:endParaRPr>
          </a:p>
          <a:p>
            <a:r>
              <a:rPr lang="fi-FI" altLang="en-US" smtClean="0">
                <a:latin typeface="Arial" panose="020B0604020202020204" pitchFamily="34" charset="0"/>
              </a:rPr>
              <a:t>Mars-mönkijästä Mona Lisaan</a:t>
            </a:r>
          </a:p>
          <a:p>
            <a:endParaRPr lang="fi-FI" altLang="en-US" smtClean="0">
              <a:latin typeface="Arial" panose="020B0604020202020204" pitchFamily="34" charset="0"/>
            </a:endParaRPr>
          </a:p>
          <a:p>
            <a:endParaRPr lang="fi-FI" altLang="en-US" smtClean="0">
              <a:latin typeface="Arial" panose="020B0604020202020204" pitchFamily="34" charset="0"/>
            </a:endParaRPr>
          </a:p>
          <a:p>
            <a:r>
              <a:rPr lang="en-GB" altLang="en-US" sz="1100" smtClean="0">
                <a:latin typeface="Arial" panose="020B0604020202020204" pitchFamily="34" charset="0"/>
              </a:rPr>
              <a:t>Currently there are two Vaisala HMT333 Humidity and Temperature Transmitters which operate inside the vitrine behind the painting. One is located near Mona Lisa’s right hand and the other is located near her right eye. The relative humidity is constantly maintained at 50%RH and the temperature at 21°C.</a:t>
            </a:r>
          </a:p>
          <a:p>
            <a:endParaRPr lang="en-GB" altLang="en-US" sz="1100" smtClean="0">
              <a:latin typeface="Arial" panose="020B0604020202020204" pitchFamily="34" charset="0"/>
            </a:endParaRPr>
          </a:p>
          <a:p>
            <a:r>
              <a:rPr lang="en-GB" altLang="en-US" sz="1100" smtClean="0">
                <a:latin typeface="Arial" panose="020B0604020202020204" pitchFamily="34" charset="0"/>
              </a:rPr>
              <a:t>These instruments have been sold to an integrator earlier, and nobody in Vaisala knew of their existence. We just learnt this fact as they called from Louvre that the instruments should be calibrated. </a:t>
            </a:r>
          </a:p>
          <a:p>
            <a:endParaRPr lang="en-GB" altLang="en-US" sz="1100" smtClean="0">
              <a:latin typeface="Arial" panose="020B0604020202020204" pitchFamily="34" charset="0"/>
            </a:endParaRPr>
          </a:p>
          <a:p>
            <a:r>
              <a:rPr lang="en-GB" altLang="en-US" sz="1100" smtClean="0">
                <a:latin typeface="Arial" panose="020B0604020202020204" pitchFamily="34" charset="0"/>
              </a:rPr>
              <a:t>Recently we have also sold 4 additional HMT333 transmitters recently</a:t>
            </a:r>
            <a:endParaRPr lang="fi-FI" altLang="en-US" smtClean="0">
              <a:latin typeface="Arial" panose="020B0604020202020204" pitchFamily="34" charset="0"/>
            </a:endParaRPr>
          </a:p>
          <a:p>
            <a:endParaRPr lang="en-US" altLang="en-US" smtClean="0">
              <a:latin typeface="Arial" panose="020B0604020202020204" pitchFamily="34" charset="0"/>
            </a:endParaRPr>
          </a:p>
        </p:txBody>
      </p:sp>
      <p:sp>
        <p:nvSpPr>
          <p:cNvPr id="84996" name="Slide Number Placeholder 3"/>
          <p:cNvSpPr>
            <a:spLocks noGrp="1"/>
          </p:cNvSpPr>
          <p:nvPr>
            <p:ph type="sldNum" sz="quarter" idx="5"/>
          </p:nvPr>
        </p:nvSpPr>
        <p:spPr>
          <a:noFill/>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ctr" eaLnBrk="0" fontAlgn="base" hangingPunct="0">
              <a:lnSpc>
                <a:spcPct val="90000"/>
              </a:lnSpc>
              <a:spcBef>
                <a:spcPct val="50000"/>
              </a:spcBef>
              <a:spcAft>
                <a:spcPct val="0"/>
              </a:spcAft>
              <a:defRPr sz="2000">
                <a:solidFill>
                  <a:schemeClr val="tx1"/>
                </a:solidFill>
                <a:latin typeface="Arial" panose="020B0604020202020204" pitchFamily="34" charset="0"/>
              </a:defRPr>
            </a:lvl6pPr>
            <a:lvl7pPr marL="2971800" indent="-228600" algn="ctr" eaLnBrk="0" fontAlgn="base" hangingPunct="0">
              <a:lnSpc>
                <a:spcPct val="90000"/>
              </a:lnSpc>
              <a:spcBef>
                <a:spcPct val="50000"/>
              </a:spcBef>
              <a:spcAft>
                <a:spcPct val="0"/>
              </a:spcAft>
              <a:defRPr sz="2000">
                <a:solidFill>
                  <a:schemeClr val="tx1"/>
                </a:solidFill>
                <a:latin typeface="Arial" panose="020B0604020202020204" pitchFamily="34" charset="0"/>
              </a:defRPr>
            </a:lvl7pPr>
            <a:lvl8pPr marL="3429000" indent="-228600" algn="ctr" eaLnBrk="0" fontAlgn="base" hangingPunct="0">
              <a:lnSpc>
                <a:spcPct val="90000"/>
              </a:lnSpc>
              <a:spcBef>
                <a:spcPct val="50000"/>
              </a:spcBef>
              <a:spcAft>
                <a:spcPct val="0"/>
              </a:spcAft>
              <a:defRPr sz="2000">
                <a:solidFill>
                  <a:schemeClr val="tx1"/>
                </a:solidFill>
                <a:latin typeface="Arial" panose="020B0604020202020204" pitchFamily="34" charset="0"/>
              </a:defRPr>
            </a:lvl8pPr>
            <a:lvl9pPr marL="3886200" indent="-228600" algn="ctr" eaLnBrk="0" fontAlgn="base" hangingPunct="0">
              <a:lnSpc>
                <a:spcPct val="90000"/>
              </a:lnSpc>
              <a:spcBef>
                <a:spcPct val="50000"/>
              </a:spcBef>
              <a:spcAft>
                <a:spcPct val="0"/>
              </a:spcAft>
              <a:defRPr sz="2000">
                <a:solidFill>
                  <a:schemeClr val="tx1"/>
                </a:solidFill>
                <a:latin typeface="Arial" panose="020B0604020202020204" pitchFamily="34" charset="0"/>
              </a:defRPr>
            </a:lvl9pPr>
          </a:lstStyle>
          <a:p>
            <a:fld id="{B34A066D-69B1-469E-9ADA-F7CAEE546108}" type="slidenum">
              <a:rPr lang="en-US" altLang="en-US" sz="1200"/>
              <a:pPr/>
              <a:t>6</a:t>
            </a:fld>
            <a:endParaRPr lang="en-US" altLang="en-US" sz="1200"/>
          </a:p>
        </p:txBody>
      </p:sp>
    </p:spTree>
    <p:extLst>
      <p:ext uri="{BB962C8B-B14F-4D97-AF65-F5344CB8AC3E}">
        <p14:creationId xmlns:p14="http://schemas.microsoft.com/office/powerpoint/2010/main" val="1662034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Arial" pitchFamily="34" charset="0"/>
                <a:cs typeface="Arial" pitchFamily="34" charset="0"/>
              </a:defRPr>
            </a:lvl1pPr>
            <a:lvl2pPr marL="702756" indent="-270291" eaLnBrk="0" hangingPunct="0">
              <a:defRPr sz="1900">
                <a:solidFill>
                  <a:schemeClr val="tx1"/>
                </a:solidFill>
                <a:latin typeface="Arial" pitchFamily="34" charset="0"/>
                <a:cs typeface="Arial" pitchFamily="34" charset="0"/>
              </a:defRPr>
            </a:lvl2pPr>
            <a:lvl3pPr marL="1081164" indent="-216233" eaLnBrk="0" hangingPunct="0">
              <a:defRPr sz="1900">
                <a:solidFill>
                  <a:schemeClr val="tx1"/>
                </a:solidFill>
                <a:latin typeface="Arial" pitchFamily="34" charset="0"/>
                <a:cs typeface="Arial" pitchFamily="34" charset="0"/>
              </a:defRPr>
            </a:lvl3pPr>
            <a:lvl4pPr marL="1513629" indent="-216233" eaLnBrk="0" hangingPunct="0">
              <a:defRPr sz="1900">
                <a:solidFill>
                  <a:schemeClr val="tx1"/>
                </a:solidFill>
                <a:latin typeface="Arial" pitchFamily="34" charset="0"/>
                <a:cs typeface="Arial" pitchFamily="34" charset="0"/>
              </a:defRPr>
            </a:lvl4pPr>
            <a:lvl5pPr marL="1946095" indent="-216233" eaLnBrk="0" hangingPunct="0">
              <a:defRPr sz="1900">
                <a:solidFill>
                  <a:schemeClr val="tx1"/>
                </a:solidFill>
                <a:latin typeface="Arial" pitchFamily="34" charset="0"/>
                <a:cs typeface="Arial" pitchFamily="34" charset="0"/>
              </a:defRPr>
            </a:lvl5pPr>
            <a:lvl6pPr marL="2378560" indent="-216233" eaLnBrk="0" fontAlgn="base" hangingPunct="0">
              <a:spcBef>
                <a:spcPct val="0"/>
              </a:spcBef>
              <a:spcAft>
                <a:spcPct val="0"/>
              </a:spcAft>
              <a:defRPr sz="1900">
                <a:solidFill>
                  <a:schemeClr val="tx1"/>
                </a:solidFill>
                <a:latin typeface="Arial" pitchFamily="34" charset="0"/>
                <a:cs typeface="Arial" pitchFamily="34" charset="0"/>
              </a:defRPr>
            </a:lvl6pPr>
            <a:lvl7pPr marL="2811026" indent="-216233" eaLnBrk="0" fontAlgn="base" hangingPunct="0">
              <a:spcBef>
                <a:spcPct val="0"/>
              </a:spcBef>
              <a:spcAft>
                <a:spcPct val="0"/>
              </a:spcAft>
              <a:defRPr sz="1900">
                <a:solidFill>
                  <a:schemeClr val="tx1"/>
                </a:solidFill>
                <a:latin typeface="Arial" pitchFamily="34" charset="0"/>
                <a:cs typeface="Arial" pitchFamily="34" charset="0"/>
              </a:defRPr>
            </a:lvl7pPr>
            <a:lvl8pPr marL="3243491" indent="-216233" eaLnBrk="0" fontAlgn="base" hangingPunct="0">
              <a:spcBef>
                <a:spcPct val="0"/>
              </a:spcBef>
              <a:spcAft>
                <a:spcPct val="0"/>
              </a:spcAft>
              <a:defRPr sz="1900">
                <a:solidFill>
                  <a:schemeClr val="tx1"/>
                </a:solidFill>
                <a:latin typeface="Arial" pitchFamily="34" charset="0"/>
                <a:cs typeface="Arial" pitchFamily="34" charset="0"/>
              </a:defRPr>
            </a:lvl8pPr>
            <a:lvl9pPr marL="3675957" indent="-216233" eaLnBrk="0" fontAlgn="base" hangingPunct="0">
              <a:spcBef>
                <a:spcPct val="0"/>
              </a:spcBef>
              <a:spcAft>
                <a:spcPct val="0"/>
              </a:spcAft>
              <a:defRPr sz="1900">
                <a:solidFill>
                  <a:schemeClr val="tx1"/>
                </a:solidFill>
                <a:latin typeface="Arial" pitchFamily="34" charset="0"/>
                <a:cs typeface="Arial" pitchFamily="34" charset="0"/>
              </a:defRPr>
            </a:lvl9pPr>
          </a:lstStyle>
          <a:p>
            <a:pPr eaLnBrk="1" hangingPunct="1"/>
            <a:fld id="{0AF2FD4E-1664-4069-9531-3C45C74F045F}" type="slidenum">
              <a:rPr lang="zh-CN" altLang="en-US" sz="900">
                <a:solidFill>
                  <a:prstClr val="black"/>
                </a:solidFill>
              </a:rPr>
              <a:pPr eaLnBrk="1" hangingPunct="1"/>
              <a:t>28</a:t>
            </a:fld>
            <a:endParaRPr lang="en-US" altLang="zh-CN" sz="900">
              <a:solidFill>
                <a:prstClr val="black"/>
              </a:solidFill>
            </a:endParaRPr>
          </a:p>
        </p:txBody>
      </p:sp>
    </p:spTree>
    <p:extLst>
      <p:ext uri="{BB962C8B-B14F-4D97-AF65-F5344CB8AC3E}">
        <p14:creationId xmlns:p14="http://schemas.microsoft.com/office/powerpoint/2010/main" val="308448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itchFamily="34" charset="0"/>
            </a:endParaRPr>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Arial" pitchFamily="34" charset="0"/>
                <a:cs typeface="Arial" pitchFamily="34" charset="0"/>
              </a:defRPr>
            </a:lvl1pPr>
            <a:lvl2pPr marL="702756" indent="-270291" eaLnBrk="0" hangingPunct="0">
              <a:defRPr sz="1900">
                <a:solidFill>
                  <a:schemeClr val="tx1"/>
                </a:solidFill>
                <a:latin typeface="Arial" pitchFamily="34" charset="0"/>
                <a:cs typeface="Arial" pitchFamily="34" charset="0"/>
              </a:defRPr>
            </a:lvl2pPr>
            <a:lvl3pPr marL="1081164" indent="-216233" eaLnBrk="0" hangingPunct="0">
              <a:defRPr sz="1900">
                <a:solidFill>
                  <a:schemeClr val="tx1"/>
                </a:solidFill>
                <a:latin typeface="Arial" pitchFamily="34" charset="0"/>
                <a:cs typeface="Arial" pitchFamily="34" charset="0"/>
              </a:defRPr>
            </a:lvl3pPr>
            <a:lvl4pPr marL="1513629" indent="-216233" eaLnBrk="0" hangingPunct="0">
              <a:defRPr sz="1900">
                <a:solidFill>
                  <a:schemeClr val="tx1"/>
                </a:solidFill>
                <a:latin typeface="Arial" pitchFamily="34" charset="0"/>
                <a:cs typeface="Arial" pitchFamily="34" charset="0"/>
              </a:defRPr>
            </a:lvl4pPr>
            <a:lvl5pPr marL="1946095" indent="-216233" eaLnBrk="0" hangingPunct="0">
              <a:defRPr sz="1900">
                <a:solidFill>
                  <a:schemeClr val="tx1"/>
                </a:solidFill>
                <a:latin typeface="Arial" pitchFamily="34" charset="0"/>
                <a:cs typeface="Arial" pitchFamily="34" charset="0"/>
              </a:defRPr>
            </a:lvl5pPr>
            <a:lvl6pPr marL="2378560" indent="-216233" eaLnBrk="0" fontAlgn="base" hangingPunct="0">
              <a:spcBef>
                <a:spcPct val="0"/>
              </a:spcBef>
              <a:spcAft>
                <a:spcPct val="0"/>
              </a:spcAft>
              <a:defRPr sz="1900">
                <a:solidFill>
                  <a:schemeClr val="tx1"/>
                </a:solidFill>
                <a:latin typeface="Arial" pitchFamily="34" charset="0"/>
                <a:cs typeface="Arial" pitchFamily="34" charset="0"/>
              </a:defRPr>
            </a:lvl6pPr>
            <a:lvl7pPr marL="2811026" indent="-216233" eaLnBrk="0" fontAlgn="base" hangingPunct="0">
              <a:spcBef>
                <a:spcPct val="0"/>
              </a:spcBef>
              <a:spcAft>
                <a:spcPct val="0"/>
              </a:spcAft>
              <a:defRPr sz="1900">
                <a:solidFill>
                  <a:schemeClr val="tx1"/>
                </a:solidFill>
                <a:latin typeface="Arial" pitchFamily="34" charset="0"/>
                <a:cs typeface="Arial" pitchFamily="34" charset="0"/>
              </a:defRPr>
            </a:lvl7pPr>
            <a:lvl8pPr marL="3243491" indent="-216233" eaLnBrk="0" fontAlgn="base" hangingPunct="0">
              <a:spcBef>
                <a:spcPct val="0"/>
              </a:spcBef>
              <a:spcAft>
                <a:spcPct val="0"/>
              </a:spcAft>
              <a:defRPr sz="1900">
                <a:solidFill>
                  <a:schemeClr val="tx1"/>
                </a:solidFill>
                <a:latin typeface="Arial" pitchFamily="34" charset="0"/>
                <a:cs typeface="Arial" pitchFamily="34" charset="0"/>
              </a:defRPr>
            </a:lvl8pPr>
            <a:lvl9pPr marL="3675957" indent="-216233" eaLnBrk="0" fontAlgn="base" hangingPunct="0">
              <a:spcBef>
                <a:spcPct val="0"/>
              </a:spcBef>
              <a:spcAft>
                <a:spcPct val="0"/>
              </a:spcAft>
              <a:defRPr sz="1900">
                <a:solidFill>
                  <a:schemeClr val="tx1"/>
                </a:solidFill>
                <a:latin typeface="Arial" pitchFamily="34" charset="0"/>
                <a:cs typeface="Arial" pitchFamily="34" charset="0"/>
              </a:defRPr>
            </a:lvl9pPr>
          </a:lstStyle>
          <a:p>
            <a:pPr eaLnBrk="1" hangingPunct="1"/>
            <a:fld id="{0AF2FD4E-1664-4069-9531-3C45C74F045F}" type="slidenum">
              <a:rPr lang="zh-CN" altLang="en-US" sz="900">
                <a:solidFill>
                  <a:prstClr val="black"/>
                </a:solidFill>
              </a:rPr>
              <a:pPr eaLnBrk="1" hangingPunct="1"/>
              <a:t>29</a:t>
            </a:fld>
            <a:endParaRPr lang="en-US" altLang="zh-CN" sz="900">
              <a:solidFill>
                <a:prstClr val="black"/>
              </a:solidFill>
            </a:endParaRPr>
          </a:p>
        </p:txBody>
      </p:sp>
    </p:spTree>
    <p:extLst>
      <p:ext uri="{BB962C8B-B14F-4D97-AF65-F5344CB8AC3E}">
        <p14:creationId xmlns:p14="http://schemas.microsoft.com/office/powerpoint/2010/main" val="1629037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txBox="1">
            <a:spLocks noGrp="1" noChangeArrowheads="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nchor="b"/>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gn="r" eaLnBrk="1" fontAlgn="base" hangingPunct="1">
              <a:spcBef>
                <a:spcPct val="0"/>
              </a:spcBef>
              <a:spcAft>
                <a:spcPct val="0"/>
              </a:spcAft>
            </a:pPr>
            <a:fld id="{986EFB14-8155-4A0A-BD3D-DADA42EE0B96}" type="slidenum">
              <a:rPr lang="zh-CN" altLang="en-US" sz="1100">
                <a:solidFill>
                  <a:prstClr val="black"/>
                </a:solidFill>
              </a:rPr>
              <a:pPr algn="r" eaLnBrk="1" fontAlgn="base" hangingPunct="1">
                <a:spcBef>
                  <a:spcPct val="0"/>
                </a:spcBef>
                <a:spcAft>
                  <a:spcPct val="0"/>
                </a:spcAft>
              </a:pPr>
              <a:t>30</a:t>
            </a:fld>
            <a:endParaRPr lang="en-US" altLang="zh-CN" sz="1100">
              <a:solidFill>
                <a:prstClr val="black"/>
              </a:solidFill>
            </a:endParaRPr>
          </a:p>
        </p:txBody>
      </p:sp>
      <p:sp>
        <p:nvSpPr>
          <p:cNvPr id="367619" name="Slide Image Placeholder 1"/>
          <p:cNvSpPr>
            <a:spLocks noGrp="1" noRot="1" noChangeAspect="1" noTextEdit="1"/>
          </p:cNvSpPr>
          <p:nvPr>
            <p:ph type="sldImg"/>
          </p:nvPr>
        </p:nvSpPr>
        <p:spPr>
          <a:xfrm>
            <a:off x="382588" y="685800"/>
            <a:ext cx="6094412" cy="3429000"/>
          </a:xfrm>
          <a:ln/>
        </p:spPr>
      </p:sp>
      <p:sp>
        <p:nvSpPr>
          <p:cNvPr id="36762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lstStyle/>
          <a:p>
            <a:pPr eaLnBrk="1" hangingPunct="1"/>
            <a:r>
              <a:rPr lang="en-US" altLang="zh-CN">
                <a:latin typeface="Arial" pitchFamily="34" charset="0"/>
              </a:rPr>
              <a:t>Mapping a large warehouse:</a:t>
            </a:r>
            <a:br>
              <a:rPr lang="en-US" altLang="zh-CN">
                <a:latin typeface="Arial" pitchFamily="34" charset="0"/>
              </a:rPr>
            </a:br>
            <a:endParaRPr lang="en-US" altLang="zh-CN">
              <a:latin typeface="Arial" pitchFamily="34" charset="0"/>
            </a:endParaRPr>
          </a:p>
          <a:p>
            <a:pPr eaLnBrk="1" hangingPunct="1"/>
            <a:r>
              <a:rPr lang="en-US" altLang="zh-CN">
                <a:latin typeface="Arial" pitchFamily="34" charset="0"/>
              </a:rPr>
              <a:t>Open floor plan, spacing of every 100 to 300 feet is probably adequate. </a:t>
            </a:r>
          </a:p>
          <a:p>
            <a:pPr eaLnBrk="1" hangingPunct="1"/>
            <a:endParaRPr lang="en-US" altLang="zh-CN">
              <a:latin typeface="Arial" pitchFamily="34" charset="0"/>
            </a:endParaRPr>
          </a:p>
          <a:p>
            <a:pPr eaLnBrk="1" hangingPunct="1"/>
            <a:r>
              <a:rPr lang="en-US" altLang="zh-CN">
                <a:latin typeface="Arial" pitchFamily="34" charset="0"/>
              </a:rPr>
              <a:t>Look for potential problem spots and increase the number of measurements in these areas. Problem spots include:</a:t>
            </a:r>
            <a:br>
              <a:rPr lang="en-US" altLang="zh-CN">
                <a:latin typeface="Arial" pitchFamily="34" charset="0"/>
              </a:rPr>
            </a:br>
            <a:endParaRPr lang="en-US" altLang="zh-CN">
              <a:latin typeface="Arial" pitchFamily="34" charset="0"/>
            </a:endParaRPr>
          </a:p>
          <a:p>
            <a:pPr lvl="1" eaLnBrk="1" hangingPunct="1"/>
            <a:r>
              <a:rPr lang="en-US" altLang="zh-CN" smtClean="0">
                <a:latin typeface="Arial" pitchFamily="34" charset="0"/>
              </a:rPr>
              <a:t>The ceiling and exterior walls</a:t>
            </a:r>
          </a:p>
          <a:p>
            <a:pPr lvl="1" eaLnBrk="1" hangingPunct="1"/>
            <a:r>
              <a:rPr lang="en-US" altLang="zh-CN" smtClean="0">
                <a:latin typeface="Arial" pitchFamily="34" charset="0"/>
              </a:rPr>
              <a:t>Near the ceiling where warm air gathers</a:t>
            </a:r>
          </a:p>
          <a:p>
            <a:pPr lvl="1" eaLnBrk="1" hangingPunct="1"/>
            <a:r>
              <a:rPr lang="en-US" altLang="zh-CN" smtClean="0">
                <a:latin typeface="Arial" pitchFamily="34" charset="0"/>
              </a:rPr>
              <a:t>Near heaters, heating ducts and air-conditioning vents</a:t>
            </a:r>
          </a:p>
          <a:p>
            <a:pPr lvl="1" eaLnBrk="1" hangingPunct="1"/>
            <a:r>
              <a:rPr lang="en-US" altLang="zh-CN" smtClean="0">
                <a:latin typeface="Arial" pitchFamily="34" charset="0"/>
              </a:rPr>
              <a:t>Doorways to areas where temperature isn’t controlled</a:t>
            </a:r>
          </a:p>
          <a:p>
            <a:pPr lvl="1" eaLnBrk="1" hangingPunct="1"/>
            <a:r>
              <a:rPr lang="en-US" altLang="zh-CN" smtClean="0">
                <a:latin typeface="Arial" pitchFamily="34" charset="0"/>
              </a:rPr>
              <a:t>Near shelving or stored product block ventilation</a:t>
            </a:r>
          </a:p>
          <a:p>
            <a:pPr eaLnBrk="1" hangingPunct="1"/>
            <a:endParaRPr lang="en-US" altLang="zh-CN" smtClean="0">
              <a:latin typeface="Arial" pitchFamily="34" charset="0"/>
            </a:endParaRPr>
          </a:p>
          <a:p>
            <a:pPr eaLnBrk="1" hangingPunct="1"/>
            <a:r>
              <a:rPr lang="en-US" altLang="zh-CN" smtClean="0">
                <a:latin typeface="Arial" pitchFamily="34" charset="0"/>
              </a:rPr>
              <a:t>Just to show that we’re being fair and balanced with this presentation — this info is available in one of our competitor’s white papers, Dickson’s “Warehouse Mapping Guide.”</a:t>
            </a:r>
          </a:p>
          <a:p>
            <a:pPr eaLnBrk="1" hangingPunct="1"/>
            <a:endParaRPr lang="zh-CN" altLang="en-US" smtClean="0">
              <a:latin typeface="Arial" pitchFamily="34" charset="0"/>
            </a:endParaRPr>
          </a:p>
        </p:txBody>
      </p:sp>
      <p:sp>
        <p:nvSpPr>
          <p:cNvPr id="367621"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6" tIns="43243" rIns="86486" bIns="43243" anchor="b"/>
          <a:lstStyle>
            <a:lvl1pPr defTabSz="865188" eaLnBrk="0" hangingPunct="0">
              <a:defRPr sz="2000">
                <a:solidFill>
                  <a:schemeClr val="tx1"/>
                </a:solidFill>
                <a:latin typeface="Arial" pitchFamily="34" charset="0"/>
                <a:cs typeface="Arial" pitchFamily="34" charset="0"/>
              </a:defRPr>
            </a:lvl1pPr>
            <a:lvl2pPr marL="742950" indent="-285750" defTabSz="865188" eaLnBrk="0" hangingPunct="0">
              <a:defRPr sz="2000">
                <a:solidFill>
                  <a:schemeClr val="tx1"/>
                </a:solidFill>
                <a:latin typeface="Arial" pitchFamily="34" charset="0"/>
                <a:cs typeface="Arial" pitchFamily="34" charset="0"/>
              </a:defRPr>
            </a:lvl2pPr>
            <a:lvl3pPr marL="1143000" indent="-228600" defTabSz="865188" eaLnBrk="0" hangingPunct="0">
              <a:defRPr sz="2000">
                <a:solidFill>
                  <a:schemeClr val="tx1"/>
                </a:solidFill>
                <a:latin typeface="Arial" pitchFamily="34" charset="0"/>
                <a:cs typeface="Arial" pitchFamily="34" charset="0"/>
              </a:defRPr>
            </a:lvl3pPr>
            <a:lvl4pPr marL="1600200" indent="-228600" defTabSz="865188" eaLnBrk="0" hangingPunct="0">
              <a:defRPr sz="2000">
                <a:solidFill>
                  <a:schemeClr val="tx1"/>
                </a:solidFill>
                <a:latin typeface="Arial" pitchFamily="34" charset="0"/>
                <a:cs typeface="Arial" pitchFamily="34" charset="0"/>
              </a:defRPr>
            </a:lvl4pPr>
            <a:lvl5pPr marL="2057400" indent="-228600" defTabSz="865188" eaLnBrk="0" hangingPunct="0">
              <a:defRPr sz="2000">
                <a:solidFill>
                  <a:schemeClr val="tx1"/>
                </a:solidFill>
                <a:latin typeface="Arial" pitchFamily="34" charset="0"/>
                <a:cs typeface="Arial" pitchFamily="34" charset="0"/>
              </a:defRPr>
            </a:lvl5pPr>
            <a:lvl6pPr marL="2514600" indent="-228600" defTabSz="865188"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865188"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865188"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865188" eaLnBrk="0" fontAlgn="base" hangingPunct="0">
              <a:spcBef>
                <a:spcPct val="0"/>
              </a:spcBef>
              <a:spcAft>
                <a:spcPct val="0"/>
              </a:spcAft>
              <a:defRPr sz="2000">
                <a:solidFill>
                  <a:schemeClr val="tx1"/>
                </a:solidFill>
                <a:latin typeface="Arial" pitchFamily="34" charset="0"/>
                <a:cs typeface="Arial" pitchFamily="34" charset="0"/>
              </a:defRPr>
            </a:lvl9pPr>
          </a:lstStyle>
          <a:p>
            <a:pPr algn="r" eaLnBrk="1" fontAlgn="base" hangingPunct="1">
              <a:spcBef>
                <a:spcPct val="0"/>
              </a:spcBef>
              <a:spcAft>
                <a:spcPct val="0"/>
              </a:spcAft>
            </a:pPr>
            <a:fld id="{BF2DB6DA-384E-4CD8-94D1-06D234BA66C8}" type="slidenum">
              <a:rPr lang="zh-CN" altLang="en-US" sz="900">
                <a:solidFill>
                  <a:prstClr val="black"/>
                </a:solidFill>
              </a:rPr>
              <a:pPr algn="r" eaLnBrk="1" fontAlgn="base" hangingPunct="1">
                <a:spcBef>
                  <a:spcPct val="0"/>
                </a:spcBef>
                <a:spcAft>
                  <a:spcPct val="0"/>
                </a:spcAft>
              </a:pPr>
              <a:t>30</a:t>
            </a:fld>
            <a:endParaRPr lang="en-US" altLang="zh-CN" sz="900">
              <a:solidFill>
                <a:prstClr val="black"/>
              </a:solidFill>
            </a:endParaRPr>
          </a:p>
        </p:txBody>
      </p:sp>
    </p:spTree>
    <p:extLst>
      <p:ext uri="{BB962C8B-B14F-4D97-AF65-F5344CB8AC3E}">
        <p14:creationId xmlns:p14="http://schemas.microsoft.com/office/powerpoint/2010/main" val="407730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smtClean="0">
                <a:latin typeface="Arial" pitchFamily="34" charset="0"/>
              </a:rPr>
              <a:t>If your facility were to suffer a power failure:</a:t>
            </a:r>
          </a:p>
          <a:p>
            <a:pPr eaLnBrk="1" hangingPunct="1"/>
            <a:r>
              <a:rPr lang="en-US" altLang="zh-CN" smtClean="0">
                <a:latin typeface="Arial" pitchFamily="34" charset="0"/>
              </a:rPr>
              <a:t>Need backup system to maintain information on controlled environments</a:t>
            </a:r>
          </a:p>
          <a:p>
            <a:pPr eaLnBrk="1" hangingPunct="1"/>
            <a:r>
              <a:rPr lang="en-US" altLang="zh-CN" smtClean="0">
                <a:latin typeface="Arial" pitchFamily="34" charset="0"/>
              </a:rPr>
              <a:t>Ideally, the monitoring system documents compliance by providing gap-free records</a:t>
            </a:r>
          </a:p>
          <a:p>
            <a:r>
              <a:rPr lang="fi-FI" altLang="zh-CN" smtClean="0">
                <a:latin typeface="Arial" pitchFamily="34" charset="0"/>
              </a:rPr>
              <a:t>In the case of cold storage entry would be limited and the records could provide evidence that quality was maintained.</a:t>
            </a:r>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900">
                <a:solidFill>
                  <a:schemeClr val="tx1"/>
                </a:solidFill>
                <a:latin typeface="Arial" pitchFamily="34" charset="0"/>
                <a:cs typeface="Arial" pitchFamily="34" charset="0"/>
              </a:defRPr>
            </a:lvl1pPr>
            <a:lvl2pPr marL="702756" indent="-270291" eaLnBrk="0" hangingPunct="0">
              <a:defRPr sz="1900">
                <a:solidFill>
                  <a:schemeClr val="tx1"/>
                </a:solidFill>
                <a:latin typeface="Arial" pitchFamily="34" charset="0"/>
                <a:cs typeface="Arial" pitchFamily="34" charset="0"/>
              </a:defRPr>
            </a:lvl2pPr>
            <a:lvl3pPr marL="1081164" indent="-216233" eaLnBrk="0" hangingPunct="0">
              <a:defRPr sz="1900">
                <a:solidFill>
                  <a:schemeClr val="tx1"/>
                </a:solidFill>
                <a:latin typeface="Arial" pitchFamily="34" charset="0"/>
                <a:cs typeface="Arial" pitchFamily="34" charset="0"/>
              </a:defRPr>
            </a:lvl3pPr>
            <a:lvl4pPr marL="1513629" indent="-216233" eaLnBrk="0" hangingPunct="0">
              <a:defRPr sz="1900">
                <a:solidFill>
                  <a:schemeClr val="tx1"/>
                </a:solidFill>
                <a:latin typeface="Arial" pitchFamily="34" charset="0"/>
                <a:cs typeface="Arial" pitchFamily="34" charset="0"/>
              </a:defRPr>
            </a:lvl4pPr>
            <a:lvl5pPr marL="1946095" indent="-216233" eaLnBrk="0" hangingPunct="0">
              <a:defRPr sz="1900">
                <a:solidFill>
                  <a:schemeClr val="tx1"/>
                </a:solidFill>
                <a:latin typeface="Arial" pitchFamily="34" charset="0"/>
                <a:cs typeface="Arial" pitchFamily="34" charset="0"/>
              </a:defRPr>
            </a:lvl5pPr>
            <a:lvl6pPr marL="2378560" indent="-216233" eaLnBrk="0" fontAlgn="base" hangingPunct="0">
              <a:spcBef>
                <a:spcPct val="0"/>
              </a:spcBef>
              <a:spcAft>
                <a:spcPct val="0"/>
              </a:spcAft>
              <a:defRPr sz="1900">
                <a:solidFill>
                  <a:schemeClr val="tx1"/>
                </a:solidFill>
                <a:latin typeface="Arial" pitchFamily="34" charset="0"/>
                <a:cs typeface="Arial" pitchFamily="34" charset="0"/>
              </a:defRPr>
            </a:lvl6pPr>
            <a:lvl7pPr marL="2811026" indent="-216233" eaLnBrk="0" fontAlgn="base" hangingPunct="0">
              <a:spcBef>
                <a:spcPct val="0"/>
              </a:spcBef>
              <a:spcAft>
                <a:spcPct val="0"/>
              </a:spcAft>
              <a:defRPr sz="1900">
                <a:solidFill>
                  <a:schemeClr val="tx1"/>
                </a:solidFill>
                <a:latin typeface="Arial" pitchFamily="34" charset="0"/>
                <a:cs typeface="Arial" pitchFamily="34" charset="0"/>
              </a:defRPr>
            </a:lvl7pPr>
            <a:lvl8pPr marL="3243491" indent="-216233" eaLnBrk="0" fontAlgn="base" hangingPunct="0">
              <a:spcBef>
                <a:spcPct val="0"/>
              </a:spcBef>
              <a:spcAft>
                <a:spcPct val="0"/>
              </a:spcAft>
              <a:defRPr sz="1900">
                <a:solidFill>
                  <a:schemeClr val="tx1"/>
                </a:solidFill>
                <a:latin typeface="Arial" pitchFamily="34" charset="0"/>
                <a:cs typeface="Arial" pitchFamily="34" charset="0"/>
              </a:defRPr>
            </a:lvl8pPr>
            <a:lvl9pPr marL="3675957" indent="-216233" eaLnBrk="0" fontAlgn="base" hangingPunct="0">
              <a:spcBef>
                <a:spcPct val="0"/>
              </a:spcBef>
              <a:spcAft>
                <a:spcPct val="0"/>
              </a:spcAft>
              <a:defRPr sz="1900">
                <a:solidFill>
                  <a:schemeClr val="tx1"/>
                </a:solidFill>
                <a:latin typeface="Arial" pitchFamily="34" charset="0"/>
                <a:cs typeface="Arial" pitchFamily="34" charset="0"/>
              </a:defRPr>
            </a:lvl9pPr>
          </a:lstStyle>
          <a:p>
            <a:pPr eaLnBrk="1" hangingPunct="1"/>
            <a:fld id="{28F3E610-B1B8-468F-AE78-3628DA4C6AC3}" type="slidenum">
              <a:rPr lang="en-US" altLang="zh-CN" sz="900">
                <a:solidFill>
                  <a:prstClr val="black"/>
                </a:solidFill>
                <a:ea typeface="ＭＳ Ｐゴシック" pitchFamily="34" charset="-128"/>
              </a:rPr>
              <a:pPr eaLnBrk="1" hangingPunct="1"/>
              <a:t>31</a:t>
            </a:fld>
            <a:endParaRPr lang="en-US" altLang="zh-CN" sz="900">
              <a:solidFill>
                <a:prstClr val="black"/>
              </a:solidFill>
              <a:ea typeface="ＭＳ Ｐゴシック" pitchFamily="34" charset="-128"/>
            </a:endParaRPr>
          </a:p>
        </p:txBody>
      </p:sp>
    </p:spTree>
    <p:extLst>
      <p:ext uri="{BB962C8B-B14F-4D97-AF65-F5344CB8AC3E}">
        <p14:creationId xmlns:p14="http://schemas.microsoft.com/office/powerpoint/2010/main" val="120709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48100" y="942181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ctr" eaLnBrk="0" fontAlgn="base" hangingPunct="0">
              <a:lnSpc>
                <a:spcPct val="90000"/>
              </a:lnSpc>
              <a:spcBef>
                <a:spcPct val="50000"/>
              </a:spcBef>
              <a:spcAft>
                <a:spcPct val="0"/>
              </a:spcAft>
              <a:defRPr sz="2000">
                <a:solidFill>
                  <a:schemeClr val="tx1"/>
                </a:solidFill>
                <a:latin typeface="Arial" panose="020B0604020202020204" pitchFamily="34" charset="0"/>
              </a:defRPr>
            </a:lvl6pPr>
            <a:lvl7pPr marL="2971800" indent="-228600" algn="ctr" eaLnBrk="0" fontAlgn="base" hangingPunct="0">
              <a:lnSpc>
                <a:spcPct val="90000"/>
              </a:lnSpc>
              <a:spcBef>
                <a:spcPct val="50000"/>
              </a:spcBef>
              <a:spcAft>
                <a:spcPct val="0"/>
              </a:spcAft>
              <a:defRPr sz="2000">
                <a:solidFill>
                  <a:schemeClr val="tx1"/>
                </a:solidFill>
                <a:latin typeface="Arial" panose="020B0604020202020204" pitchFamily="34" charset="0"/>
              </a:defRPr>
            </a:lvl7pPr>
            <a:lvl8pPr marL="3429000" indent="-228600" algn="ctr" eaLnBrk="0" fontAlgn="base" hangingPunct="0">
              <a:lnSpc>
                <a:spcPct val="90000"/>
              </a:lnSpc>
              <a:spcBef>
                <a:spcPct val="50000"/>
              </a:spcBef>
              <a:spcAft>
                <a:spcPct val="0"/>
              </a:spcAft>
              <a:defRPr sz="2000">
                <a:solidFill>
                  <a:schemeClr val="tx1"/>
                </a:solidFill>
                <a:latin typeface="Arial" panose="020B0604020202020204" pitchFamily="34" charset="0"/>
              </a:defRPr>
            </a:lvl8pPr>
            <a:lvl9pPr marL="3886200" indent="-228600" algn="ctr" eaLnBrk="0" fontAlgn="base" hangingPunct="0">
              <a:lnSpc>
                <a:spcPct val="90000"/>
              </a:lnSpc>
              <a:spcBef>
                <a:spcPct val="50000"/>
              </a:spcBef>
              <a:spcAft>
                <a:spcPct val="0"/>
              </a:spcAft>
              <a:defRPr sz="2000">
                <a:solidFill>
                  <a:schemeClr val="tx1"/>
                </a:solidFill>
                <a:latin typeface="Arial" panose="020B0604020202020204" pitchFamily="34" charset="0"/>
              </a:defRPr>
            </a:lvl9pPr>
          </a:lstStyle>
          <a:p>
            <a:pPr algn="r" eaLnBrk="1" hangingPunct="1">
              <a:lnSpc>
                <a:spcPct val="100000"/>
              </a:lnSpc>
              <a:spcBef>
                <a:spcPct val="0"/>
              </a:spcBef>
            </a:pPr>
            <a:fld id="{DFF18C8D-F6D7-4648-827F-63044BB71BAA}" type="slidenum">
              <a:rPr lang="zh-CN" altLang="en-US" sz="1200"/>
              <a:pPr algn="r" eaLnBrk="1" hangingPunct="1">
                <a:lnSpc>
                  <a:spcPct val="100000"/>
                </a:lnSpc>
                <a:spcBef>
                  <a:spcPct val="0"/>
                </a:spcBef>
              </a:pPr>
              <a:t>33</a:t>
            </a:fld>
            <a:endParaRPr lang="en-US" altLang="zh-CN" sz="1200"/>
          </a:p>
        </p:txBody>
      </p:sp>
      <p:sp>
        <p:nvSpPr>
          <p:cNvPr id="167939" name="Rectangle 7"/>
          <p:cNvSpPr txBox="1">
            <a:spLocks noGrp="1" noChangeArrowheads="1"/>
          </p:cNvSpPr>
          <p:nvPr/>
        </p:nvSpPr>
        <p:spPr bwMode="auto">
          <a:xfrm>
            <a:off x="3849688" y="9424988"/>
            <a:ext cx="29448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7" tIns="48323" rIns="96647" bIns="48323" anchor="b"/>
          <a:lstStyle>
            <a:lvl1pPr defTabSz="939800">
              <a:defRPr sz="2000">
                <a:solidFill>
                  <a:schemeClr val="tx1"/>
                </a:solidFill>
                <a:latin typeface="Arial" panose="020B0604020202020204" pitchFamily="34" charset="0"/>
              </a:defRPr>
            </a:lvl1pPr>
            <a:lvl2pPr marL="742950" indent="-285750" defTabSz="939800">
              <a:defRPr sz="2000">
                <a:solidFill>
                  <a:schemeClr val="tx1"/>
                </a:solidFill>
                <a:latin typeface="Arial" panose="020B0604020202020204" pitchFamily="34" charset="0"/>
              </a:defRPr>
            </a:lvl2pPr>
            <a:lvl3pPr marL="1143000" indent="-228600" defTabSz="939800">
              <a:defRPr sz="2000">
                <a:solidFill>
                  <a:schemeClr val="tx1"/>
                </a:solidFill>
                <a:latin typeface="Arial" panose="020B0604020202020204" pitchFamily="34" charset="0"/>
              </a:defRPr>
            </a:lvl3pPr>
            <a:lvl4pPr marL="1600200" indent="-228600" defTabSz="939800">
              <a:defRPr sz="2000">
                <a:solidFill>
                  <a:schemeClr val="tx1"/>
                </a:solidFill>
                <a:latin typeface="Arial" panose="020B0604020202020204" pitchFamily="34" charset="0"/>
              </a:defRPr>
            </a:lvl4pPr>
            <a:lvl5pPr marL="2057400" indent="-228600" defTabSz="939800">
              <a:defRPr sz="2000">
                <a:solidFill>
                  <a:schemeClr val="tx1"/>
                </a:solidFill>
                <a:latin typeface="Arial" panose="020B0604020202020204" pitchFamily="34" charset="0"/>
              </a:defRPr>
            </a:lvl5pPr>
            <a:lvl6pPr marL="2514600" indent="-228600" algn="ctr" defTabSz="939800" eaLnBrk="0" fontAlgn="base" hangingPunct="0">
              <a:lnSpc>
                <a:spcPct val="90000"/>
              </a:lnSpc>
              <a:spcBef>
                <a:spcPct val="50000"/>
              </a:spcBef>
              <a:spcAft>
                <a:spcPct val="0"/>
              </a:spcAft>
              <a:defRPr sz="2000">
                <a:solidFill>
                  <a:schemeClr val="tx1"/>
                </a:solidFill>
                <a:latin typeface="Arial" panose="020B0604020202020204" pitchFamily="34" charset="0"/>
              </a:defRPr>
            </a:lvl6pPr>
            <a:lvl7pPr marL="2971800" indent="-228600" algn="ctr" defTabSz="939800" eaLnBrk="0" fontAlgn="base" hangingPunct="0">
              <a:lnSpc>
                <a:spcPct val="90000"/>
              </a:lnSpc>
              <a:spcBef>
                <a:spcPct val="50000"/>
              </a:spcBef>
              <a:spcAft>
                <a:spcPct val="0"/>
              </a:spcAft>
              <a:defRPr sz="2000">
                <a:solidFill>
                  <a:schemeClr val="tx1"/>
                </a:solidFill>
                <a:latin typeface="Arial" panose="020B0604020202020204" pitchFamily="34" charset="0"/>
              </a:defRPr>
            </a:lvl7pPr>
            <a:lvl8pPr marL="3429000" indent="-228600" algn="ctr" defTabSz="939800" eaLnBrk="0" fontAlgn="base" hangingPunct="0">
              <a:lnSpc>
                <a:spcPct val="90000"/>
              </a:lnSpc>
              <a:spcBef>
                <a:spcPct val="50000"/>
              </a:spcBef>
              <a:spcAft>
                <a:spcPct val="0"/>
              </a:spcAft>
              <a:defRPr sz="2000">
                <a:solidFill>
                  <a:schemeClr val="tx1"/>
                </a:solidFill>
                <a:latin typeface="Arial" panose="020B0604020202020204" pitchFamily="34" charset="0"/>
              </a:defRPr>
            </a:lvl8pPr>
            <a:lvl9pPr marL="3886200" indent="-228600" algn="ctr" defTabSz="939800" eaLnBrk="0" fontAlgn="base" hangingPunct="0">
              <a:lnSpc>
                <a:spcPct val="90000"/>
              </a:lnSpc>
              <a:spcBef>
                <a:spcPct val="50000"/>
              </a:spcBef>
              <a:spcAft>
                <a:spcPct val="0"/>
              </a:spcAft>
              <a:defRPr sz="2000">
                <a:solidFill>
                  <a:schemeClr val="tx1"/>
                </a:solidFill>
                <a:latin typeface="Arial" panose="020B0604020202020204" pitchFamily="34" charset="0"/>
              </a:defRPr>
            </a:lvl9pPr>
          </a:lstStyle>
          <a:p>
            <a:pPr algn="r">
              <a:lnSpc>
                <a:spcPct val="100000"/>
              </a:lnSpc>
              <a:spcBef>
                <a:spcPct val="0"/>
              </a:spcBef>
            </a:pPr>
            <a:fld id="{8FBDE978-5F01-4EDC-9913-581FCF76404B}" type="slidenum">
              <a:rPr lang="zh-CN" altLang="en-US" sz="1200">
                <a:ea typeface="MS PGothic" panose="020B0600070205080204" pitchFamily="34" charset="-128"/>
              </a:rPr>
              <a:pPr algn="r">
                <a:lnSpc>
                  <a:spcPct val="100000"/>
                </a:lnSpc>
                <a:spcBef>
                  <a:spcPct val="0"/>
                </a:spcBef>
              </a:pPr>
              <a:t>33</a:t>
            </a:fld>
            <a:endParaRPr lang="en-US" altLang="zh-CN" sz="1200">
              <a:ea typeface="MS PGothic" panose="020B0600070205080204" pitchFamily="34" charset="-128"/>
            </a:endParaRPr>
          </a:p>
        </p:txBody>
      </p:sp>
      <p:sp>
        <p:nvSpPr>
          <p:cNvPr id="167940" name="Rectangle 2"/>
          <p:cNvSpPr>
            <a:spLocks noGrp="1" noRot="1" noChangeAspect="1" noChangeArrowheads="1" noTextEdit="1"/>
          </p:cNvSpPr>
          <p:nvPr>
            <p:ph type="sldImg"/>
          </p:nvPr>
        </p:nvSpPr>
        <p:spPr>
          <a:xfrm>
            <a:off x="90488" y="744538"/>
            <a:ext cx="6615112" cy="3722687"/>
          </a:xfrm>
          <a:ln/>
        </p:spPr>
      </p:sp>
      <p:sp>
        <p:nvSpPr>
          <p:cNvPr id="167941" name="Rectangle 3"/>
          <p:cNvSpPr>
            <a:spLocks noGrp="1" noChangeArrowheads="1"/>
          </p:cNvSpPr>
          <p:nvPr>
            <p:ph type="body" idx="1"/>
          </p:nvPr>
        </p:nvSpPr>
        <p:spPr>
          <a:xfrm>
            <a:off x="906463" y="4710113"/>
            <a:ext cx="4981575" cy="4465637"/>
          </a:xfrm>
          <a:noFill/>
        </p:spPr>
        <p:txBody>
          <a:bodyPr lIns="96647" tIns="48323" rIns="96647" bIns="48323"/>
          <a:lstStyle/>
          <a:p>
            <a:pPr eaLnBrk="1" hangingPunct="1"/>
            <a:endParaRPr lang="zh-CN" altLang="en-US" smtClean="0"/>
          </a:p>
        </p:txBody>
      </p:sp>
      <p:sp>
        <p:nvSpPr>
          <p:cNvPr id="167942" name="Footer Placeholder 4"/>
          <p:cNvSpPr txBox="1">
            <a:spLocks noGrp="1"/>
          </p:cNvSpPr>
          <p:nvPr/>
        </p:nvSpPr>
        <p:spPr bwMode="auto">
          <a:xfrm>
            <a:off x="0" y="9424988"/>
            <a:ext cx="2944813"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7" tIns="48323" rIns="96647" bIns="48323" anchor="b"/>
          <a:lstStyle>
            <a:lvl1pPr defTabSz="941388">
              <a:defRPr sz="2000">
                <a:solidFill>
                  <a:schemeClr val="tx1"/>
                </a:solidFill>
                <a:latin typeface="Arial" panose="020B0604020202020204" pitchFamily="34" charset="0"/>
              </a:defRPr>
            </a:lvl1pPr>
            <a:lvl2pPr marL="742950" indent="-285750" defTabSz="941388">
              <a:defRPr sz="2000">
                <a:solidFill>
                  <a:schemeClr val="tx1"/>
                </a:solidFill>
                <a:latin typeface="Arial" panose="020B0604020202020204" pitchFamily="34" charset="0"/>
              </a:defRPr>
            </a:lvl2pPr>
            <a:lvl3pPr marL="1143000" indent="-228600" defTabSz="941388">
              <a:defRPr sz="2000">
                <a:solidFill>
                  <a:schemeClr val="tx1"/>
                </a:solidFill>
                <a:latin typeface="Arial" panose="020B0604020202020204" pitchFamily="34" charset="0"/>
              </a:defRPr>
            </a:lvl3pPr>
            <a:lvl4pPr marL="1600200" indent="-228600" defTabSz="941388">
              <a:defRPr sz="2000">
                <a:solidFill>
                  <a:schemeClr val="tx1"/>
                </a:solidFill>
                <a:latin typeface="Arial" panose="020B0604020202020204" pitchFamily="34" charset="0"/>
              </a:defRPr>
            </a:lvl4pPr>
            <a:lvl5pPr marL="2057400" indent="-228600" defTabSz="941388">
              <a:defRPr sz="2000">
                <a:solidFill>
                  <a:schemeClr val="tx1"/>
                </a:solidFill>
                <a:latin typeface="Arial" panose="020B0604020202020204" pitchFamily="34" charset="0"/>
              </a:defRPr>
            </a:lvl5pPr>
            <a:lvl6pPr marL="2514600" indent="-228600" algn="ctr" defTabSz="941388" eaLnBrk="0" fontAlgn="base" hangingPunct="0">
              <a:lnSpc>
                <a:spcPct val="90000"/>
              </a:lnSpc>
              <a:spcBef>
                <a:spcPct val="50000"/>
              </a:spcBef>
              <a:spcAft>
                <a:spcPct val="0"/>
              </a:spcAft>
              <a:defRPr sz="2000">
                <a:solidFill>
                  <a:schemeClr val="tx1"/>
                </a:solidFill>
                <a:latin typeface="Arial" panose="020B0604020202020204" pitchFamily="34" charset="0"/>
              </a:defRPr>
            </a:lvl6pPr>
            <a:lvl7pPr marL="2971800" indent="-228600" algn="ctr" defTabSz="941388" eaLnBrk="0" fontAlgn="base" hangingPunct="0">
              <a:lnSpc>
                <a:spcPct val="90000"/>
              </a:lnSpc>
              <a:spcBef>
                <a:spcPct val="50000"/>
              </a:spcBef>
              <a:spcAft>
                <a:spcPct val="0"/>
              </a:spcAft>
              <a:defRPr sz="2000">
                <a:solidFill>
                  <a:schemeClr val="tx1"/>
                </a:solidFill>
                <a:latin typeface="Arial" panose="020B0604020202020204" pitchFamily="34" charset="0"/>
              </a:defRPr>
            </a:lvl7pPr>
            <a:lvl8pPr marL="3429000" indent="-228600" algn="ctr" defTabSz="941388" eaLnBrk="0" fontAlgn="base" hangingPunct="0">
              <a:lnSpc>
                <a:spcPct val="90000"/>
              </a:lnSpc>
              <a:spcBef>
                <a:spcPct val="50000"/>
              </a:spcBef>
              <a:spcAft>
                <a:spcPct val="0"/>
              </a:spcAft>
              <a:defRPr sz="2000">
                <a:solidFill>
                  <a:schemeClr val="tx1"/>
                </a:solidFill>
                <a:latin typeface="Arial" panose="020B0604020202020204" pitchFamily="34" charset="0"/>
              </a:defRPr>
            </a:lvl8pPr>
            <a:lvl9pPr marL="3886200" indent="-228600" algn="ctr" defTabSz="941388" eaLnBrk="0" fontAlgn="base" hangingPunct="0">
              <a:lnSpc>
                <a:spcPct val="90000"/>
              </a:lnSpc>
              <a:spcBef>
                <a:spcPct val="50000"/>
              </a:spcBef>
              <a:spcAft>
                <a:spcPct val="0"/>
              </a:spcAft>
              <a:defRPr sz="2000">
                <a:solidFill>
                  <a:schemeClr val="tx1"/>
                </a:solidFill>
                <a:latin typeface="Arial" panose="020B0604020202020204" pitchFamily="34" charset="0"/>
              </a:defRPr>
            </a:lvl9pPr>
          </a:lstStyle>
          <a:p>
            <a:pPr algn="l">
              <a:lnSpc>
                <a:spcPct val="100000"/>
              </a:lnSpc>
              <a:spcBef>
                <a:spcPct val="0"/>
              </a:spcBef>
            </a:pPr>
            <a:r>
              <a:rPr lang="en-US" altLang="zh-CN" sz="1200">
                <a:ea typeface="MS PGothic" panose="020B0600070205080204" pitchFamily="34" charset="-128"/>
              </a:rPr>
              <a:t>Product Training - May 2010</a:t>
            </a:r>
          </a:p>
        </p:txBody>
      </p:sp>
    </p:spTree>
    <p:extLst>
      <p:ext uri="{BB962C8B-B14F-4D97-AF65-F5344CB8AC3E}">
        <p14:creationId xmlns:p14="http://schemas.microsoft.com/office/powerpoint/2010/main" val="465959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E040D-40DD-44DD-BFCC-87A4127DAC71}" type="slidenum">
              <a:rPr lang="en-US" smtClean="0"/>
              <a:pPr/>
              <a:t>45</a:t>
            </a:fld>
            <a:endParaRPr lang="en-US"/>
          </a:p>
        </p:txBody>
      </p:sp>
    </p:spTree>
    <p:extLst>
      <p:ext uri="{BB962C8B-B14F-4D97-AF65-F5344CB8AC3E}">
        <p14:creationId xmlns:p14="http://schemas.microsoft.com/office/powerpoint/2010/main" val="1673961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55133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bwMode="white">
          <a:xfrm>
            <a:off x="816000" y="1090799"/>
            <a:ext cx="10440000" cy="2250000"/>
          </a:xfrm>
        </p:spPr>
        <p:txBody>
          <a:bodyPr lIns="90000" tIns="46800" rIns="90000" bIns="46800" anchor="b" anchorCtr="0"/>
          <a:lstStyle>
            <a:lvl1pPr>
              <a:defRPr sz="4000">
                <a:solidFill>
                  <a:schemeClr val="bg1"/>
                </a:solidFill>
              </a:defRPr>
            </a:lvl1pPr>
          </a:lstStyle>
          <a:p>
            <a:r>
              <a:rPr lang="en-US" smtClean="0"/>
              <a:t>Click to edit Master title style</a:t>
            </a:r>
            <a:endParaRPr lang="fi-FI" dirty="0"/>
          </a:p>
        </p:txBody>
      </p:sp>
      <p:sp>
        <p:nvSpPr>
          <p:cNvPr id="3" name="Subtitle 2"/>
          <p:cNvSpPr>
            <a:spLocks noGrp="1"/>
          </p:cNvSpPr>
          <p:nvPr>
            <p:ph type="subTitle" idx="1"/>
          </p:nvPr>
        </p:nvSpPr>
        <p:spPr bwMode="white">
          <a:xfrm>
            <a:off x="816000" y="3430800"/>
            <a:ext cx="10440000" cy="810000"/>
          </a:xfrm>
        </p:spPr>
        <p:txBody>
          <a:bodyPr lIns="90000" tIns="46800" rIns="90000" bIns="46800"/>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2378" y="4782673"/>
            <a:ext cx="1511767" cy="398400"/>
          </a:xfrm>
          <a:prstGeom prst="rect">
            <a:avLst/>
          </a:prstGeom>
        </p:spPr>
      </p:pic>
    </p:spTree>
    <p:extLst>
      <p:ext uri="{BB962C8B-B14F-4D97-AF65-F5344CB8AC3E}">
        <p14:creationId xmlns:p14="http://schemas.microsoft.com/office/powerpoint/2010/main" val="3533943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on Image Background">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239185" y="175823"/>
            <a:ext cx="11713633" cy="5904000"/>
          </a:xfrm>
        </p:spPr>
        <p:txBody>
          <a:bodyPr anchor="ctr"/>
          <a:lstStyle>
            <a:lvl1pPr marL="0" indent="0" algn="ctr">
              <a:buNone/>
              <a:defRPr sz="2000" baseline="0">
                <a:solidFill>
                  <a:schemeClr val="bg2">
                    <a:lumMod val="40000"/>
                    <a:lumOff val="60000"/>
                  </a:schemeClr>
                </a:solidFill>
              </a:defRPr>
            </a:lvl1pPr>
          </a:lstStyle>
          <a:p>
            <a:r>
              <a:rPr lang="en-US" dirty="0" smtClean="0"/>
              <a:t>Select picture </a:t>
            </a:r>
            <a:r>
              <a:rPr lang="en-US" smtClean="0"/>
              <a:t>frame to add </a:t>
            </a:r>
            <a:r>
              <a:rPr lang="en-US" dirty="0" smtClean="0"/>
              <a:t>background image</a:t>
            </a:r>
            <a:endParaRPr lang="en-US" dirty="0"/>
          </a:p>
        </p:txBody>
      </p:sp>
      <p:sp>
        <p:nvSpPr>
          <p:cNvPr id="2" name="Title 1"/>
          <p:cNvSpPr>
            <a:spLocks noGrp="1"/>
          </p:cNvSpPr>
          <p:nvPr>
            <p:ph type="title"/>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fi-FI" dirty="0"/>
          </a:p>
        </p:txBody>
      </p:sp>
      <p:sp>
        <p:nvSpPr>
          <p:cNvPr id="13" name="Text Placeholder 12"/>
          <p:cNvSpPr>
            <a:spLocks noGrp="1"/>
          </p:cNvSpPr>
          <p:nvPr>
            <p:ph type="body" sz="quarter" idx="16" hasCustomPrompt="1"/>
          </p:nvPr>
        </p:nvSpPr>
        <p:spPr>
          <a:xfrm>
            <a:off x="696000" y="1799168"/>
            <a:ext cx="10752667" cy="478367"/>
          </a:xfrm>
        </p:spPr>
        <p:txBody>
          <a:bodyPr/>
          <a:lstStyle>
            <a:lvl1pPr marL="0" indent="0">
              <a:buNone/>
              <a:defRPr>
                <a:solidFill>
                  <a:schemeClr val="bg1"/>
                </a:solidFill>
                <a:effectLst>
                  <a:outerShdw blurRad="38100" dist="38100" dir="2700000" algn="tl">
                    <a:srgbClr val="000000">
                      <a:alpha val="43137"/>
                    </a:srgbClr>
                  </a:outerShdw>
                </a:effectLst>
              </a:defRPr>
            </a:lvl1pPr>
            <a:lvl2pPr marL="216000" indent="0">
              <a:buNone/>
              <a:defRPr>
                <a:solidFill>
                  <a:schemeClr val="bg1"/>
                </a:solidFill>
                <a:effectLst>
                  <a:outerShdw blurRad="38100" dist="38100" dir="2700000" algn="tl">
                    <a:srgbClr val="000000">
                      <a:alpha val="43137"/>
                    </a:srgbClr>
                  </a:outerShdw>
                </a:effectLst>
              </a:defRPr>
            </a:lvl2pPr>
            <a:lvl3pPr marL="432000" indent="0">
              <a:buNone/>
              <a:defRPr>
                <a:solidFill>
                  <a:schemeClr val="bg1"/>
                </a:solidFill>
                <a:effectLst>
                  <a:outerShdw blurRad="38100" dist="38100" dir="2700000" algn="tl">
                    <a:srgbClr val="000000">
                      <a:alpha val="43137"/>
                    </a:srgbClr>
                  </a:outerShdw>
                </a:effectLst>
              </a:defRPr>
            </a:lvl3pPr>
            <a:lvl4pPr marL="709200" indent="0">
              <a:buNone/>
              <a:defRPr>
                <a:solidFill>
                  <a:schemeClr val="bg1"/>
                </a:solidFill>
                <a:effectLst>
                  <a:outerShdw blurRad="38100" dist="38100" dir="2700000" algn="tl">
                    <a:srgbClr val="000000">
                      <a:alpha val="43137"/>
                    </a:srgbClr>
                  </a:outerShdw>
                </a:effectLst>
              </a:defRPr>
            </a:lvl4pPr>
            <a:lvl5pPr marL="961200" indent="0">
              <a:buNone/>
              <a:defRPr>
                <a:solidFill>
                  <a:schemeClr val="bg1"/>
                </a:solidFill>
                <a:effectLst>
                  <a:outerShdw blurRad="38100" dist="38100" dir="2700000" algn="tl">
                    <a:srgbClr val="000000">
                      <a:alpha val="43137"/>
                    </a:srgbClr>
                  </a:outerShdw>
                </a:effectLst>
              </a:defRPr>
            </a:lvl5pPr>
          </a:lstStyle>
          <a:p>
            <a:pPr lvl="0"/>
            <a:r>
              <a:rPr lang="en-US" dirty="0" smtClean="0"/>
              <a:t>Subtitle</a:t>
            </a:r>
            <a:endParaRPr lang="en-US" dirty="0"/>
          </a:p>
        </p:txBody>
      </p:sp>
      <p:sp>
        <p:nvSpPr>
          <p:cNvPr id="10" name="Content Placeholder 9"/>
          <p:cNvSpPr>
            <a:spLocks noGrp="1"/>
          </p:cNvSpPr>
          <p:nvPr>
            <p:ph sz="quarter" idx="15"/>
          </p:nvPr>
        </p:nvSpPr>
        <p:spPr>
          <a:xfrm>
            <a:off x="696000" y="2258707"/>
            <a:ext cx="10752667" cy="3744384"/>
          </a:xfrm>
        </p:spPr>
        <p:txBody>
          <a:bodyPr/>
          <a:lstStyle>
            <a:lvl1pPr>
              <a:defRPr>
                <a:solidFill>
                  <a:schemeClr val="bg1"/>
                </a:solidFill>
                <a:effectLst>
                  <a:outerShdw blurRad="38100" dist="38100" dir="2700000" algn="tl">
                    <a:srgbClr val="000000">
                      <a:alpha val="43137"/>
                    </a:srgbClr>
                  </a:outerShdw>
                </a:effectLst>
              </a:defRPr>
            </a:lvl1pPr>
            <a:lvl2pPr>
              <a:defRPr>
                <a:solidFill>
                  <a:schemeClr val="bg1"/>
                </a:solidFill>
                <a:effectLst>
                  <a:outerShdw blurRad="38100" dist="38100" dir="2700000" algn="tl">
                    <a:srgbClr val="000000">
                      <a:alpha val="43137"/>
                    </a:srgbClr>
                  </a:outerShdw>
                </a:effectLst>
              </a:defRPr>
            </a:lvl2pPr>
            <a:lvl3pPr>
              <a:defRPr>
                <a:solidFill>
                  <a:schemeClr val="bg1"/>
                </a:solidFill>
                <a:effectLst>
                  <a:outerShdw blurRad="38100" dist="38100" dir="2700000" algn="tl">
                    <a:srgbClr val="000000">
                      <a:alpha val="43137"/>
                    </a:srgbClr>
                  </a:outerShdw>
                </a:effectLst>
              </a:defRPr>
            </a:lvl3pPr>
            <a:lvl4pPr>
              <a:defRPr sz="1600">
                <a:solidFill>
                  <a:schemeClr val="bg1"/>
                </a:solidFill>
                <a:effectLst>
                  <a:outerShdw blurRad="38100" dist="38100" dir="2700000" algn="tl">
                    <a:srgbClr val="000000">
                      <a:alpha val="43137"/>
                    </a:srgbClr>
                  </a:outerShdw>
                </a:effectLst>
              </a:defRPr>
            </a:lvl4pPr>
            <a:lvl5pPr>
              <a:defRPr sz="1600">
                <a:solidFill>
                  <a:schemeClr val="bg1"/>
                </a:solidFill>
                <a:effectLst>
                  <a:outerShdw blurRad="38100" dist="38100" dir="2700000" algn="tl">
                    <a:srgbClr val="000000">
                      <a:alpha val="43137"/>
                    </a:srgbClr>
                  </a:outerShdw>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E0C3E6-DED1-4E74-9BBE-59DB6951BF46}" type="datetimeFigureOut">
              <a:rPr lang="en-US" smtClean="0"/>
              <a:t>2017/2/27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9648D-6117-4274-9E31-FB201D14C8F7}" type="slidenum">
              <a:rPr lang="en-US" smtClean="0"/>
              <a:t>‹#›</a:t>
            </a:fld>
            <a:endParaRPr lang="en-US"/>
          </a:p>
        </p:txBody>
      </p:sp>
    </p:spTree>
    <p:extLst>
      <p:ext uri="{BB962C8B-B14F-4D97-AF65-F5344CB8AC3E}">
        <p14:creationId xmlns:p14="http://schemas.microsoft.com/office/powerpoint/2010/main" val="109224072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Box on Image Background - Lef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40392" y="164637"/>
            <a:ext cx="11712000" cy="5904000"/>
          </a:xfrm>
        </p:spPr>
        <p:txBody>
          <a:bodyPr anchor="ctr"/>
          <a:lstStyle>
            <a:lvl1pPr marL="0" indent="0" algn="ctr">
              <a:buNone/>
              <a:defRPr sz="2000">
                <a:solidFill>
                  <a:schemeClr val="bg2">
                    <a:lumMod val="40000"/>
                    <a:lumOff val="60000"/>
                  </a:schemeClr>
                </a:solidFill>
              </a:defRPr>
            </a:lvl1pPr>
          </a:lstStyle>
          <a:p>
            <a:r>
              <a:rPr lang="en-US" smtClean="0"/>
              <a:t>Click icon to add picture</a:t>
            </a:r>
            <a:endParaRPr lang="en-US" dirty="0"/>
          </a:p>
        </p:txBody>
      </p:sp>
      <p:sp>
        <p:nvSpPr>
          <p:cNvPr id="2" name="Title 1"/>
          <p:cNvSpPr>
            <a:spLocks noGrp="1"/>
          </p:cNvSpPr>
          <p:nvPr>
            <p:ph type="title"/>
          </p:nvPr>
        </p:nvSpPr>
        <p:spPr>
          <a:xfrm>
            <a:off x="576951" y="354456"/>
            <a:ext cx="5520260" cy="1538375"/>
          </a:xfrm>
          <a:solidFill>
            <a:schemeClr val="bg1"/>
          </a:solidFill>
          <a:effectLst>
            <a:outerShdw blurRad="50800" dist="38100" dir="2700000" algn="tl" rotWithShape="0">
              <a:prstClr val="black">
                <a:alpha val="40000"/>
              </a:prstClr>
            </a:outerShdw>
          </a:effectLst>
        </p:spPr>
        <p:txBody>
          <a:bodyPr/>
          <a:lstStyle/>
          <a:p>
            <a:r>
              <a:rPr lang="en-US" smtClean="0"/>
              <a:t>Click to edit Master title style</a:t>
            </a:r>
            <a:endParaRPr lang="en-US" dirty="0"/>
          </a:p>
        </p:txBody>
      </p:sp>
      <p:sp>
        <p:nvSpPr>
          <p:cNvPr id="4" name="Text Placeholder 3"/>
          <p:cNvSpPr>
            <a:spLocks noGrp="1"/>
          </p:cNvSpPr>
          <p:nvPr>
            <p:ph type="body" sz="quarter" idx="15"/>
          </p:nvPr>
        </p:nvSpPr>
        <p:spPr>
          <a:xfrm>
            <a:off x="577851" y="1892301"/>
            <a:ext cx="5520267" cy="3981451"/>
          </a:xfrm>
          <a:solidFill>
            <a:schemeClr val="bg1"/>
          </a:solidFill>
          <a:effectLst>
            <a:outerShdw blurRad="50800" dist="38100" dir="2700000" algn="tl" rotWithShape="0">
              <a:prstClr val="black">
                <a:alpha val="40000"/>
              </a:prstClr>
            </a:outerShdw>
          </a:effectLst>
        </p:spPr>
        <p:txBody>
          <a:bodyPr lIns="180000" rIns="180000"/>
          <a:lstStyle>
            <a:lvl3pPr>
              <a:defRPr sz="17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9E0C3E6-DED1-4E74-9BBE-59DB6951BF46}" type="datetimeFigureOut">
              <a:rPr lang="en-US" smtClean="0"/>
              <a:t>2017/2/27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9648D-6117-4274-9E31-FB201D14C8F7}" type="slidenum">
              <a:rPr lang="en-US" smtClean="0"/>
              <a:t>‹#›</a:t>
            </a:fld>
            <a:endParaRPr lang="en-US"/>
          </a:p>
        </p:txBody>
      </p:sp>
    </p:spTree>
    <p:extLst>
      <p:ext uri="{BB962C8B-B14F-4D97-AF65-F5344CB8AC3E}">
        <p14:creationId xmlns:p14="http://schemas.microsoft.com/office/powerpoint/2010/main" val="241620326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Box on Image Background - Right">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40392" y="164637"/>
            <a:ext cx="11712000" cy="5904000"/>
          </a:xfrm>
        </p:spPr>
        <p:txBody>
          <a:bodyPr anchor="ctr"/>
          <a:lstStyle>
            <a:lvl1pPr marL="0" indent="0" algn="ctr">
              <a:buNone/>
              <a:defRPr sz="2000">
                <a:solidFill>
                  <a:schemeClr val="bg2">
                    <a:lumMod val="40000"/>
                    <a:lumOff val="60000"/>
                  </a:schemeClr>
                </a:solidFill>
              </a:defRPr>
            </a:lvl1pPr>
          </a:lstStyle>
          <a:p>
            <a:r>
              <a:rPr lang="en-US" smtClean="0"/>
              <a:t>Click icon to add picture</a:t>
            </a:r>
            <a:endParaRPr lang="en-US" dirty="0"/>
          </a:p>
        </p:txBody>
      </p:sp>
      <p:sp>
        <p:nvSpPr>
          <p:cNvPr id="10" name="Title 1"/>
          <p:cNvSpPr>
            <a:spLocks noGrp="1"/>
          </p:cNvSpPr>
          <p:nvPr>
            <p:ph type="title"/>
          </p:nvPr>
        </p:nvSpPr>
        <p:spPr>
          <a:xfrm>
            <a:off x="6148477" y="354456"/>
            <a:ext cx="5520260" cy="1538375"/>
          </a:xfrm>
          <a:solidFill>
            <a:schemeClr val="bg1"/>
          </a:solidFill>
          <a:effectLst>
            <a:outerShdw blurRad="50800" dist="38100" dir="2700000" algn="tl" rotWithShape="0">
              <a:prstClr val="black">
                <a:alpha val="40000"/>
              </a:prstClr>
            </a:outerShdw>
          </a:effectLst>
        </p:spPr>
        <p:txBody>
          <a:bodyPr/>
          <a:lstStyle/>
          <a:p>
            <a:r>
              <a:rPr lang="en-US" smtClean="0"/>
              <a:t>Click to edit Master title style</a:t>
            </a:r>
            <a:endParaRPr lang="en-US" dirty="0"/>
          </a:p>
        </p:txBody>
      </p:sp>
      <p:sp>
        <p:nvSpPr>
          <p:cNvPr id="11" name="Text Placeholder 3"/>
          <p:cNvSpPr>
            <a:spLocks noGrp="1"/>
          </p:cNvSpPr>
          <p:nvPr>
            <p:ph type="body" sz="quarter" idx="16"/>
          </p:nvPr>
        </p:nvSpPr>
        <p:spPr>
          <a:xfrm>
            <a:off x="6149376" y="1892301"/>
            <a:ext cx="5520267" cy="3981451"/>
          </a:xfrm>
          <a:solidFill>
            <a:schemeClr val="bg1"/>
          </a:solidFill>
          <a:effectLst>
            <a:outerShdw blurRad="50800" dist="38100" dir="2700000" algn="tl" rotWithShape="0">
              <a:prstClr val="black">
                <a:alpha val="40000"/>
              </a:prstClr>
            </a:outerShdw>
          </a:effectLst>
        </p:spPr>
        <p:txBody>
          <a:bodyPr lIns="180000" rIns="180000"/>
          <a:lstStyle>
            <a:lvl3pPr>
              <a:defRPr sz="17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9E0C3E6-DED1-4E74-9BBE-59DB6951BF46}" type="datetimeFigureOut">
              <a:rPr lang="en-US" smtClean="0"/>
              <a:t>2017/2/27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9648D-6117-4274-9E31-FB201D14C8F7}" type="slidenum">
              <a:rPr lang="en-US" smtClean="0"/>
              <a:t>‹#›</a:t>
            </a:fld>
            <a:endParaRPr lang="en-US"/>
          </a:p>
        </p:txBody>
      </p:sp>
    </p:spTree>
    <p:extLst>
      <p:ext uri="{BB962C8B-B14F-4D97-AF65-F5344CB8AC3E}">
        <p14:creationId xmlns:p14="http://schemas.microsoft.com/office/powerpoint/2010/main" val="247473867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with 1/2 Page Image">
    <p:spTree>
      <p:nvGrpSpPr>
        <p:cNvPr id="1" name=""/>
        <p:cNvGrpSpPr/>
        <p:nvPr/>
      </p:nvGrpSpPr>
      <p:grpSpPr>
        <a:xfrm>
          <a:off x="0" y="0"/>
          <a:ext cx="0" cy="0"/>
          <a:chOff x="0" y="0"/>
          <a:chExt cx="0" cy="0"/>
        </a:xfrm>
      </p:grpSpPr>
      <p:sp>
        <p:nvSpPr>
          <p:cNvPr id="2" name="Title 1"/>
          <p:cNvSpPr>
            <a:spLocks noGrp="1"/>
          </p:cNvSpPr>
          <p:nvPr>
            <p:ph type="title"/>
          </p:nvPr>
        </p:nvSpPr>
        <p:spPr>
          <a:xfrm>
            <a:off x="451200" y="277200"/>
            <a:ext cx="5644800" cy="1292400"/>
          </a:xfrm>
        </p:spPr>
        <p:txBody>
          <a:bodyPr/>
          <a:lstStyle/>
          <a:p>
            <a:r>
              <a:rPr lang="en-US" smtClean="0"/>
              <a:t>Click to edit Master title style</a:t>
            </a:r>
            <a:endParaRPr lang="fi-FI" dirty="0"/>
          </a:p>
        </p:txBody>
      </p:sp>
      <p:sp>
        <p:nvSpPr>
          <p:cNvPr id="3" name="Content Placeholder 2"/>
          <p:cNvSpPr>
            <a:spLocks noGrp="1"/>
          </p:cNvSpPr>
          <p:nvPr>
            <p:ph sz="half" idx="1"/>
          </p:nvPr>
        </p:nvSpPr>
        <p:spPr>
          <a:xfrm>
            <a:off x="696000" y="1787688"/>
            <a:ext cx="5280000" cy="4233600"/>
          </a:xfrm>
        </p:spPr>
        <p:txBody>
          <a:bodyPr/>
          <a:lstStyle>
            <a:lvl1pPr>
              <a:defRPr sz="2000"/>
            </a:lvl1pPr>
            <a:lvl2pPr>
              <a:defRPr sz="2000"/>
            </a:lvl2pPr>
            <a:lvl3pPr>
              <a:defRPr sz="2000"/>
            </a:lvl3pPr>
            <a:lvl4pPr>
              <a:defRPr sz="17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Picture Placeholder 8"/>
          <p:cNvSpPr>
            <a:spLocks noGrp="1"/>
          </p:cNvSpPr>
          <p:nvPr>
            <p:ph type="pic" sz="quarter" idx="13"/>
          </p:nvPr>
        </p:nvSpPr>
        <p:spPr>
          <a:xfrm>
            <a:off x="6180067" y="164637"/>
            <a:ext cx="5761567" cy="5904000"/>
          </a:xfrm>
        </p:spPr>
        <p:txBody>
          <a:bodyPr anchor="ctr"/>
          <a:lstStyle>
            <a:lvl1pPr marL="0" indent="0" algn="ctr">
              <a:buNone/>
              <a:defRPr>
                <a:solidFill>
                  <a:schemeClr val="bg2">
                    <a:lumMod val="60000"/>
                    <a:lumOff val="40000"/>
                  </a:schemeClr>
                </a:solidFill>
              </a:defRPr>
            </a:lvl1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A9E0C3E6-DED1-4E74-9BBE-59DB6951BF46}" type="datetimeFigureOut">
              <a:rPr lang="en-US" smtClean="0"/>
              <a:t>2017/2/27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9648D-6117-4274-9E31-FB201D14C8F7}" type="slidenum">
              <a:rPr lang="en-US" smtClean="0"/>
              <a:t>‹#›</a:t>
            </a:fld>
            <a:endParaRPr lang="en-US"/>
          </a:p>
        </p:txBody>
      </p:sp>
    </p:spTree>
    <p:extLst>
      <p:ext uri="{BB962C8B-B14F-4D97-AF65-F5344CB8AC3E}">
        <p14:creationId xmlns:p14="http://schemas.microsoft.com/office/powerpoint/2010/main" val="6558840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ideo Content">
    <p:spTree>
      <p:nvGrpSpPr>
        <p:cNvPr id="1" name=""/>
        <p:cNvGrpSpPr/>
        <p:nvPr/>
      </p:nvGrpSpPr>
      <p:grpSpPr>
        <a:xfrm>
          <a:off x="0" y="0"/>
          <a:ext cx="0" cy="0"/>
          <a:chOff x="0" y="0"/>
          <a:chExt cx="0" cy="0"/>
        </a:xfrm>
      </p:grpSpPr>
      <p:sp>
        <p:nvSpPr>
          <p:cNvPr id="8" name="Rectangle 7"/>
          <p:cNvSpPr/>
          <p:nvPr/>
        </p:nvSpPr>
        <p:spPr>
          <a:xfrm>
            <a:off x="239515" y="164637"/>
            <a:ext cx="11713301" cy="5904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smtClean="0"/>
              <a:t>Click to edit Master title style</a:t>
            </a:r>
            <a:endParaRPr lang="fi-FI" dirty="0"/>
          </a:p>
        </p:txBody>
      </p:sp>
      <p:sp>
        <p:nvSpPr>
          <p:cNvPr id="10" name="Media Placeholder 9"/>
          <p:cNvSpPr>
            <a:spLocks noGrp="1"/>
          </p:cNvSpPr>
          <p:nvPr>
            <p:ph type="media" sz="quarter" idx="13"/>
          </p:nvPr>
        </p:nvSpPr>
        <p:spPr>
          <a:xfrm>
            <a:off x="1967508" y="1258355"/>
            <a:ext cx="8256984" cy="4644553"/>
          </a:xfrm>
        </p:spPr>
        <p:txBody>
          <a:bodyPr anchor="ctr"/>
          <a:lstStyle>
            <a:lvl1pPr marL="0" indent="0" algn="ctr">
              <a:buNone/>
              <a:defRPr>
                <a:solidFill>
                  <a:schemeClr val="bg2">
                    <a:lumMod val="60000"/>
                    <a:lumOff val="40000"/>
                  </a:schemeClr>
                </a:solidFill>
              </a:defRPr>
            </a:lvl1pPr>
          </a:lstStyle>
          <a:p>
            <a:r>
              <a:rPr lang="en-US" smtClean="0"/>
              <a:t>Click icon to add media</a:t>
            </a:r>
            <a:endParaRPr lang="en-US" dirty="0"/>
          </a:p>
        </p:txBody>
      </p:sp>
      <p:sp>
        <p:nvSpPr>
          <p:cNvPr id="4" name="Date Placeholder 3"/>
          <p:cNvSpPr>
            <a:spLocks noGrp="1"/>
          </p:cNvSpPr>
          <p:nvPr>
            <p:ph type="dt" sz="half" idx="10"/>
          </p:nvPr>
        </p:nvSpPr>
        <p:spPr/>
        <p:txBody>
          <a:bodyPr/>
          <a:lstStyle/>
          <a:p>
            <a:fld id="{A9E0C3E6-DED1-4E74-9BBE-59DB6951BF46}" type="datetimeFigureOut">
              <a:rPr lang="en-US" smtClean="0"/>
              <a:t>2017/2/27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9648D-6117-4274-9E31-FB201D14C8F7}" type="slidenum">
              <a:rPr lang="en-US" smtClean="0"/>
              <a:t>‹#›</a:t>
            </a:fld>
            <a:endParaRPr lang="en-US"/>
          </a:p>
        </p:txBody>
      </p:sp>
    </p:spTree>
    <p:extLst>
      <p:ext uri="{BB962C8B-B14F-4D97-AF65-F5344CB8AC3E}">
        <p14:creationId xmlns:p14="http://schemas.microsoft.com/office/powerpoint/2010/main" val="7549680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ideo Content - No Headline">
    <p:spTree>
      <p:nvGrpSpPr>
        <p:cNvPr id="1" name=""/>
        <p:cNvGrpSpPr/>
        <p:nvPr/>
      </p:nvGrpSpPr>
      <p:grpSpPr>
        <a:xfrm>
          <a:off x="0" y="0"/>
          <a:ext cx="0" cy="0"/>
          <a:chOff x="0" y="0"/>
          <a:chExt cx="0" cy="0"/>
        </a:xfrm>
      </p:grpSpPr>
      <p:sp>
        <p:nvSpPr>
          <p:cNvPr id="8" name="Rectangle 7"/>
          <p:cNvSpPr/>
          <p:nvPr/>
        </p:nvSpPr>
        <p:spPr>
          <a:xfrm>
            <a:off x="239515" y="164637"/>
            <a:ext cx="11713301" cy="5904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Media Placeholder 9"/>
          <p:cNvSpPr>
            <a:spLocks noGrp="1"/>
          </p:cNvSpPr>
          <p:nvPr>
            <p:ph type="media" sz="quarter" idx="13"/>
          </p:nvPr>
        </p:nvSpPr>
        <p:spPr>
          <a:xfrm>
            <a:off x="863339" y="178161"/>
            <a:ext cx="10465327" cy="5886747"/>
          </a:xfrm>
        </p:spPr>
        <p:txBody>
          <a:bodyPr anchor="ctr"/>
          <a:lstStyle>
            <a:lvl1pPr marL="0" indent="0" algn="ctr">
              <a:buNone/>
              <a:defRPr>
                <a:solidFill>
                  <a:schemeClr val="bg2">
                    <a:lumMod val="60000"/>
                    <a:lumOff val="40000"/>
                  </a:schemeClr>
                </a:solidFill>
              </a:defRPr>
            </a:lvl1pPr>
          </a:lstStyle>
          <a:p>
            <a:r>
              <a:rPr lang="en-US" smtClean="0"/>
              <a:t>Click icon to add media</a:t>
            </a:r>
            <a:endParaRPr lang="en-US" dirty="0"/>
          </a:p>
        </p:txBody>
      </p:sp>
      <p:sp>
        <p:nvSpPr>
          <p:cNvPr id="4" name="Date Placeholder 3"/>
          <p:cNvSpPr>
            <a:spLocks noGrp="1"/>
          </p:cNvSpPr>
          <p:nvPr>
            <p:ph type="dt" sz="half" idx="10"/>
          </p:nvPr>
        </p:nvSpPr>
        <p:spPr/>
        <p:txBody>
          <a:bodyPr/>
          <a:lstStyle/>
          <a:p>
            <a:fld id="{A9E0C3E6-DED1-4E74-9BBE-59DB6951BF46}" type="datetimeFigureOut">
              <a:rPr lang="en-US" smtClean="0"/>
              <a:t>2017/2/27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9648D-6117-4274-9E31-FB201D14C8F7}" type="slidenum">
              <a:rPr lang="en-US" smtClean="0"/>
              <a:t>‹#›</a:t>
            </a:fld>
            <a:endParaRPr lang="en-US"/>
          </a:p>
        </p:txBody>
      </p:sp>
    </p:spTree>
    <p:extLst>
      <p:ext uri="{BB962C8B-B14F-4D97-AF65-F5344CB8AC3E}">
        <p14:creationId xmlns:p14="http://schemas.microsoft.com/office/powerpoint/2010/main" val="251382594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5% Black Background for Graphs">
    <p:spTree>
      <p:nvGrpSpPr>
        <p:cNvPr id="1" name=""/>
        <p:cNvGrpSpPr/>
        <p:nvPr/>
      </p:nvGrpSpPr>
      <p:grpSpPr>
        <a:xfrm>
          <a:off x="0" y="0"/>
          <a:ext cx="0" cy="0"/>
          <a:chOff x="0" y="0"/>
          <a:chExt cx="0" cy="0"/>
        </a:xfrm>
      </p:grpSpPr>
      <p:sp>
        <p:nvSpPr>
          <p:cNvPr id="8" name="Rectangle 7"/>
          <p:cNvSpPr/>
          <p:nvPr/>
        </p:nvSpPr>
        <p:spPr>
          <a:xfrm>
            <a:off x="239515" y="164637"/>
            <a:ext cx="11713301" cy="5904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smtClean="0"/>
              <a:t>Click to edit Master title style</a:t>
            </a:r>
            <a:endParaRPr lang="fi-FI" dirty="0"/>
          </a:p>
        </p:txBody>
      </p:sp>
      <p:sp>
        <p:nvSpPr>
          <p:cNvPr id="4" name="Date Placeholder 3"/>
          <p:cNvSpPr>
            <a:spLocks noGrp="1"/>
          </p:cNvSpPr>
          <p:nvPr>
            <p:ph type="dt" sz="half" idx="10"/>
          </p:nvPr>
        </p:nvSpPr>
        <p:spPr/>
        <p:txBody>
          <a:bodyPr/>
          <a:lstStyle/>
          <a:p>
            <a:fld id="{A9E0C3E6-DED1-4E74-9BBE-59DB6951BF46}" type="datetimeFigureOut">
              <a:rPr lang="en-US" smtClean="0"/>
              <a:t>2017/2/27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9648D-6117-4274-9E31-FB201D14C8F7}" type="slidenum">
              <a:rPr lang="en-US" smtClean="0"/>
              <a:t>‹#›</a:t>
            </a:fld>
            <a:endParaRPr lang="en-US"/>
          </a:p>
        </p:txBody>
      </p:sp>
    </p:spTree>
    <p:extLst>
      <p:ext uri="{BB962C8B-B14F-4D97-AF65-F5344CB8AC3E}">
        <p14:creationId xmlns:p14="http://schemas.microsoft.com/office/powerpoint/2010/main" val="336310542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on Image Background">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39184" y="175823"/>
            <a:ext cx="11713633" cy="5904000"/>
          </a:xfrm>
        </p:spPr>
        <p:txBody>
          <a:bodyPr anchor="ctr"/>
          <a:lstStyle>
            <a:lvl1pPr marL="0" indent="0" algn="ctr">
              <a:buNone/>
              <a:defRPr sz="2667">
                <a:solidFill>
                  <a:schemeClr val="bg2">
                    <a:lumMod val="40000"/>
                    <a:lumOff val="60000"/>
                  </a:schemeClr>
                </a:solidFill>
              </a:defRPr>
            </a:lvl1pPr>
          </a:lstStyle>
          <a:p>
            <a:r>
              <a:rPr lang="en-US" smtClean="0"/>
              <a:t>Click icon to add picture</a:t>
            </a:r>
            <a:endParaRPr lang="en-US" dirty="0"/>
          </a:p>
        </p:txBody>
      </p:sp>
      <p:sp>
        <p:nvSpPr>
          <p:cNvPr id="12" name="Text Placeholder 11"/>
          <p:cNvSpPr>
            <a:spLocks noGrp="1"/>
          </p:cNvSpPr>
          <p:nvPr>
            <p:ph type="body" sz="quarter" idx="14"/>
          </p:nvPr>
        </p:nvSpPr>
        <p:spPr>
          <a:xfrm>
            <a:off x="692011" y="1798538"/>
            <a:ext cx="10752667" cy="4222751"/>
          </a:xfrm>
        </p:spPr>
        <p:txBody>
          <a:bodyPr/>
          <a:lstStyle>
            <a:lvl1pPr marL="0" indent="0">
              <a:buNone/>
              <a:defRPr sz="2667">
                <a:solidFill>
                  <a:schemeClr val="bg1"/>
                </a:solidFill>
                <a:effectLst>
                  <a:outerShdw blurRad="38100" dist="38100" dir="2700000" algn="tl">
                    <a:srgbClr val="000000">
                      <a:alpha val="43137"/>
                    </a:srgbClr>
                  </a:outerShdw>
                </a:effectLst>
              </a:defRPr>
            </a:lvl1pPr>
            <a:lvl2pPr marL="0">
              <a:defRPr>
                <a:solidFill>
                  <a:schemeClr val="bg1"/>
                </a:solidFill>
                <a:effectLst>
                  <a:outerShdw blurRad="38100" dist="38100" dir="2700000" algn="tl">
                    <a:srgbClr val="000000">
                      <a:alpha val="43137"/>
                    </a:srgbClr>
                  </a:outerShdw>
                </a:effectLst>
              </a:defRPr>
            </a:lvl2pPr>
            <a:lvl3pPr marL="575986" indent="-239994">
              <a:buFont typeface="Wingdings" panose="05000000000000000000" pitchFamily="2" charset="2"/>
              <a:buChar char="§"/>
              <a:defRPr>
                <a:solidFill>
                  <a:schemeClr val="bg1"/>
                </a:solidFill>
                <a:effectLst>
                  <a:outerShdw blurRad="38100" dist="38100" dir="2700000" algn="tl">
                    <a:srgbClr val="000000">
                      <a:alpha val="43137"/>
                    </a:srgbClr>
                  </a:outerShdw>
                </a:effectLst>
              </a:defRPr>
            </a:lvl3pPr>
            <a:lvl4pPr marL="959976">
              <a:defRPr>
                <a:solidFill>
                  <a:schemeClr val="bg1"/>
                </a:solidFill>
                <a:effectLst>
                  <a:outerShdw blurRad="38100" dist="38100" dir="2700000" algn="tl">
                    <a:srgbClr val="000000">
                      <a:alpha val="43137"/>
                    </a:srgbClr>
                  </a:outerShdw>
                </a:effectLst>
              </a:defRPr>
            </a:lvl4pPr>
            <a:lvl5pPr marL="1295968">
              <a:defRPr>
                <a:solidFill>
                  <a:schemeClr val="bg1"/>
                </a:solidFill>
                <a:effectLst>
                  <a:outerShdw blurRad="38100" dist="38100" dir="2700000" algn="tl">
                    <a:srgbClr val="000000">
                      <a:alpha val="43137"/>
                    </a:srgbClr>
                  </a:outerShdw>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fi-FI" dirty="0"/>
          </a:p>
        </p:txBody>
      </p:sp>
      <p:sp>
        <p:nvSpPr>
          <p:cNvPr id="4" name="Date Placeholder 3"/>
          <p:cNvSpPr>
            <a:spLocks noGrp="1"/>
          </p:cNvSpPr>
          <p:nvPr>
            <p:ph type="dt" sz="half" idx="10"/>
          </p:nvPr>
        </p:nvSpPr>
        <p:spPr/>
        <p:txBody>
          <a:bodyPr/>
          <a:lstStyle/>
          <a:p>
            <a:r>
              <a:rPr lang="en-US" smtClean="0"/>
              <a:t>Feb 2016</a:t>
            </a:r>
            <a:endParaRPr lang="en-US"/>
          </a:p>
        </p:txBody>
      </p:sp>
      <p:sp>
        <p:nvSpPr>
          <p:cNvPr id="5" name="Footer Placeholder 4"/>
          <p:cNvSpPr>
            <a:spLocks noGrp="1"/>
          </p:cNvSpPr>
          <p:nvPr>
            <p:ph type="ftr" sz="quarter" idx="11"/>
          </p:nvPr>
        </p:nvSpPr>
        <p:spPr/>
        <p:txBody>
          <a:bodyPr/>
          <a:lstStyle/>
          <a:p>
            <a:r>
              <a:rPr lang="en-US" smtClean="0"/>
              <a:t>[Name]</a:t>
            </a:r>
            <a:endParaRPr lang="en-US"/>
          </a:p>
        </p:txBody>
      </p:sp>
      <p:sp>
        <p:nvSpPr>
          <p:cNvPr id="6" name="Slide Number Placeholder 5"/>
          <p:cNvSpPr>
            <a:spLocks noGrp="1"/>
          </p:cNvSpPr>
          <p:nvPr>
            <p:ph type="sldNum" sz="quarter" idx="12"/>
          </p:nvPr>
        </p:nvSpPr>
        <p:spPr/>
        <p:txBody>
          <a:bodyPr/>
          <a:lstStyle/>
          <a:p>
            <a:fld id="{20B0A570-0E46-4CE1-894D-18F5FB3BC96E}" type="slidenum">
              <a:rPr lang="en-US" smtClean="0"/>
              <a:t>‹#›</a:t>
            </a:fld>
            <a:endParaRPr lang="en-US"/>
          </a:p>
        </p:txBody>
      </p:sp>
    </p:spTree>
    <p:extLst>
      <p:ext uri="{BB962C8B-B14F-4D97-AF65-F5344CB8AC3E}">
        <p14:creationId xmlns:p14="http://schemas.microsoft.com/office/powerpoint/2010/main" val="227316808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FAB432-53CA-470E-B8FB-5CDE95FA837C}" type="datetime1">
              <a:rPr lang="en-US" smtClean="0"/>
              <a:t>2017/2/27</a:t>
            </a:fld>
            <a:endParaRPr lang="en-US"/>
          </a:p>
        </p:txBody>
      </p:sp>
      <p:sp>
        <p:nvSpPr>
          <p:cNvPr id="3" name="Footer Placeholder 2"/>
          <p:cNvSpPr>
            <a:spLocks noGrp="1"/>
          </p:cNvSpPr>
          <p:nvPr>
            <p:ph type="ftr" sz="quarter" idx="11"/>
          </p:nvPr>
        </p:nvSpPr>
        <p:spPr/>
        <p:txBody>
          <a:bodyPr/>
          <a:lstStyle/>
          <a:p>
            <a:r>
              <a:rPr lang="en-US" smtClean="0"/>
              <a:t>[Name]</a:t>
            </a:r>
            <a:endParaRPr lang="en-US"/>
          </a:p>
        </p:txBody>
      </p:sp>
      <p:sp>
        <p:nvSpPr>
          <p:cNvPr id="4" name="Slide Number Placeholder 3"/>
          <p:cNvSpPr>
            <a:spLocks noGrp="1"/>
          </p:cNvSpPr>
          <p:nvPr>
            <p:ph type="sldNum" sz="quarter" idx="12"/>
          </p:nvPr>
        </p:nvSpPr>
        <p:spPr/>
        <p:txBody>
          <a:bodyPr/>
          <a:lstStyle/>
          <a:p>
            <a:fld id="{284544B4-158B-456D-9D2B-CCC55E37A10E}" type="slidenum">
              <a:rPr lang="en-US" smtClean="0"/>
              <a:t>‹#›</a:t>
            </a:fld>
            <a:endParaRPr lang="en-US"/>
          </a:p>
        </p:txBody>
      </p:sp>
      <p:sp>
        <p:nvSpPr>
          <p:cNvPr id="5" name="Title 4"/>
          <p:cNvSpPr>
            <a:spLocks noGrp="1"/>
          </p:cNvSpPr>
          <p:nvPr>
            <p:ph type="title"/>
          </p:nvPr>
        </p:nvSpPr>
        <p:spPr/>
        <p:txBody>
          <a:bodyPr/>
          <a:lstStyle/>
          <a:p>
            <a:r>
              <a:rPr lang="en-US" altLang="zh-CN" smtClean="0"/>
              <a:t>Click to edit Master title style</a:t>
            </a:r>
            <a:endParaRPr lang="zh-CN" altLang="en-US"/>
          </a:p>
        </p:txBody>
      </p:sp>
    </p:spTree>
    <p:extLst>
      <p:ext uri="{BB962C8B-B14F-4D97-AF65-F5344CB8AC3E}">
        <p14:creationId xmlns:p14="http://schemas.microsoft.com/office/powerpoint/2010/main" val="313542192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3_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FAB432-53CA-470E-B8FB-5CDE95FA837C}" type="datetime1">
              <a:rPr lang="en-US" smtClean="0"/>
              <a:t>2017/2/27</a:t>
            </a:fld>
            <a:endParaRPr lang="en-US"/>
          </a:p>
        </p:txBody>
      </p:sp>
      <p:sp>
        <p:nvSpPr>
          <p:cNvPr id="3" name="Footer Placeholder 2"/>
          <p:cNvSpPr>
            <a:spLocks noGrp="1"/>
          </p:cNvSpPr>
          <p:nvPr>
            <p:ph type="ftr" sz="quarter" idx="11"/>
          </p:nvPr>
        </p:nvSpPr>
        <p:spPr/>
        <p:txBody>
          <a:bodyPr/>
          <a:lstStyle/>
          <a:p>
            <a:r>
              <a:rPr lang="en-US" smtClean="0"/>
              <a:t>[Name]</a:t>
            </a:r>
            <a:endParaRPr lang="en-US"/>
          </a:p>
        </p:txBody>
      </p:sp>
      <p:sp>
        <p:nvSpPr>
          <p:cNvPr id="4" name="Slide Number Placeholder 3"/>
          <p:cNvSpPr>
            <a:spLocks noGrp="1"/>
          </p:cNvSpPr>
          <p:nvPr>
            <p:ph type="sldNum" sz="quarter" idx="12"/>
          </p:nvPr>
        </p:nvSpPr>
        <p:spPr/>
        <p:txBody>
          <a:bodyPr/>
          <a:lstStyle/>
          <a:p>
            <a:fld id="{284544B4-158B-456D-9D2B-CCC55E37A10E}" type="slidenum">
              <a:rPr lang="en-US" smtClean="0"/>
              <a:t>‹#›</a:t>
            </a:fld>
            <a:endParaRPr lang="en-US"/>
          </a:p>
        </p:txBody>
      </p:sp>
      <p:sp>
        <p:nvSpPr>
          <p:cNvPr id="5" name="Title 4"/>
          <p:cNvSpPr>
            <a:spLocks noGrp="1"/>
          </p:cNvSpPr>
          <p:nvPr>
            <p:ph type="title"/>
          </p:nvPr>
        </p:nvSpPr>
        <p:spPr/>
        <p:txBody>
          <a:bodyPr/>
          <a:lstStyle/>
          <a:p>
            <a:r>
              <a:rPr lang="en-US" altLang="zh-CN" smtClean="0"/>
              <a:t>Click to edit Master title style</a:t>
            </a:r>
            <a:endParaRPr lang="zh-CN" altLang="en-US"/>
          </a:p>
        </p:txBody>
      </p:sp>
    </p:spTree>
    <p:extLst>
      <p:ext uri="{BB962C8B-B14F-4D97-AF65-F5344CB8AC3E}">
        <p14:creationId xmlns:p14="http://schemas.microsoft.com/office/powerpoint/2010/main" val="39318307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dirty="0"/>
          </a:p>
        </p:txBody>
      </p:sp>
      <p:sp>
        <p:nvSpPr>
          <p:cNvPr id="3" name="Content Placeholder 2"/>
          <p:cNvSpPr>
            <a:spLocks noGrp="1"/>
          </p:cNvSpPr>
          <p:nvPr>
            <p:ph idx="1"/>
          </p:nvPr>
        </p:nvSpPr>
        <p:spPr/>
        <p:txBody>
          <a:bodyPr/>
          <a:lstStyle>
            <a:lvl1pPr>
              <a:defRPr sz="2000"/>
            </a:lvl1pPr>
            <a:lvl5pPr>
              <a:defRPr/>
            </a:lvl5pPr>
            <a:lvl6pPr marL="2001600" indent="0">
              <a:buNone/>
              <a:defRPr/>
            </a:lvl6pPr>
            <a:lvl7pPr marL="2365200" indent="0">
              <a:buNone/>
              <a:defRPr/>
            </a:lvl7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A9E0C3E6-DED1-4E74-9BBE-59DB6951BF46}" type="datetimeFigureOut">
              <a:rPr lang="en-US" smtClean="0"/>
              <a:t>2017/2/27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9648D-6117-4274-9E31-FB201D14C8F7}" type="slidenum">
              <a:rPr lang="en-US" smtClean="0"/>
              <a:t>‹#›</a:t>
            </a:fld>
            <a:endParaRPr lang="en-US"/>
          </a:p>
        </p:txBody>
      </p:sp>
    </p:spTree>
    <p:extLst>
      <p:ext uri="{BB962C8B-B14F-4D97-AF65-F5344CB8AC3E}">
        <p14:creationId xmlns:p14="http://schemas.microsoft.com/office/powerpoint/2010/main" val="193947849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5_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FAB432-53CA-470E-B8FB-5CDE95FA837C}" type="datetime1">
              <a:rPr lang="en-US" smtClean="0"/>
              <a:t>2017/2/27</a:t>
            </a:fld>
            <a:endParaRPr lang="en-US"/>
          </a:p>
        </p:txBody>
      </p:sp>
      <p:sp>
        <p:nvSpPr>
          <p:cNvPr id="3" name="Footer Placeholder 2"/>
          <p:cNvSpPr>
            <a:spLocks noGrp="1"/>
          </p:cNvSpPr>
          <p:nvPr>
            <p:ph type="ftr" sz="quarter" idx="11"/>
          </p:nvPr>
        </p:nvSpPr>
        <p:spPr/>
        <p:txBody>
          <a:bodyPr/>
          <a:lstStyle/>
          <a:p>
            <a:r>
              <a:rPr lang="en-US" smtClean="0"/>
              <a:t>[Name]</a:t>
            </a:r>
            <a:endParaRPr lang="en-US"/>
          </a:p>
        </p:txBody>
      </p:sp>
      <p:sp>
        <p:nvSpPr>
          <p:cNvPr id="4" name="Slide Number Placeholder 3"/>
          <p:cNvSpPr>
            <a:spLocks noGrp="1"/>
          </p:cNvSpPr>
          <p:nvPr>
            <p:ph type="sldNum" sz="quarter" idx="12"/>
          </p:nvPr>
        </p:nvSpPr>
        <p:spPr/>
        <p:txBody>
          <a:bodyPr/>
          <a:lstStyle/>
          <a:p>
            <a:fld id="{284544B4-158B-456D-9D2B-CCC55E37A10E}" type="slidenum">
              <a:rPr lang="en-US" smtClean="0"/>
              <a:t>‹#›</a:t>
            </a:fld>
            <a:endParaRPr lang="en-US"/>
          </a:p>
        </p:txBody>
      </p:sp>
      <p:sp>
        <p:nvSpPr>
          <p:cNvPr id="5" name="Title 4"/>
          <p:cNvSpPr>
            <a:spLocks noGrp="1"/>
          </p:cNvSpPr>
          <p:nvPr>
            <p:ph type="title"/>
          </p:nvPr>
        </p:nvSpPr>
        <p:spPr/>
        <p:txBody>
          <a:bodyPr/>
          <a:lstStyle/>
          <a:p>
            <a:r>
              <a:rPr lang="en-US" altLang="zh-CN" smtClean="0"/>
              <a:t>Click to edit Master title style</a:t>
            </a:r>
            <a:endParaRPr lang="zh-CN" altLang="en-US"/>
          </a:p>
        </p:txBody>
      </p:sp>
    </p:spTree>
    <p:extLst>
      <p:ext uri="{BB962C8B-B14F-4D97-AF65-F5344CB8AC3E}">
        <p14:creationId xmlns:p14="http://schemas.microsoft.com/office/powerpoint/2010/main" val="36557075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0851" y="277813"/>
            <a:ext cx="11741149" cy="1293812"/>
          </a:xfrm>
        </p:spPr>
        <p:txBody>
          <a:bodyPr/>
          <a:lstStyle/>
          <a:p>
            <a:r>
              <a:rPr lang="en-US" altLang="zh-CN"/>
              <a:t>Click to edit Master title style</a:t>
            </a:r>
            <a:endParaRPr lang="zh-CN" altLang="en-US"/>
          </a:p>
        </p:txBody>
      </p:sp>
      <p:sp>
        <p:nvSpPr>
          <p:cNvPr id="3" name="Table Placeholder 2"/>
          <p:cNvSpPr>
            <a:spLocks noGrp="1"/>
          </p:cNvSpPr>
          <p:nvPr>
            <p:ph type="tbl" idx="1"/>
          </p:nvPr>
        </p:nvSpPr>
        <p:spPr>
          <a:xfrm>
            <a:off x="694267" y="1711326"/>
            <a:ext cx="10801351" cy="4232275"/>
          </a:xfrm>
        </p:spPr>
        <p:txBody>
          <a:bodyPr/>
          <a:lstStyle/>
          <a:p>
            <a:pPr lvl="0"/>
            <a:endParaRPr lang="zh-CN" altLang="en-US" noProof="0"/>
          </a:p>
        </p:txBody>
      </p:sp>
    </p:spTree>
    <p:extLst>
      <p:ext uri="{BB962C8B-B14F-4D97-AF65-F5344CB8AC3E}">
        <p14:creationId xmlns:p14="http://schemas.microsoft.com/office/powerpoint/2010/main" val="2459809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FAB432-53CA-470E-B8FB-5CDE95FA837C}" type="datetime1">
              <a:rPr lang="en-US" smtClean="0"/>
              <a:t>2017/2/27</a:t>
            </a:fld>
            <a:endParaRPr lang="en-US"/>
          </a:p>
        </p:txBody>
      </p:sp>
      <p:sp>
        <p:nvSpPr>
          <p:cNvPr id="3" name="Footer Placeholder 2"/>
          <p:cNvSpPr>
            <a:spLocks noGrp="1"/>
          </p:cNvSpPr>
          <p:nvPr>
            <p:ph type="ftr" sz="quarter" idx="11"/>
          </p:nvPr>
        </p:nvSpPr>
        <p:spPr/>
        <p:txBody>
          <a:bodyPr/>
          <a:lstStyle/>
          <a:p>
            <a:r>
              <a:rPr lang="en-US" smtClean="0"/>
              <a:t>[Name]</a:t>
            </a:r>
            <a:endParaRPr lang="en-US"/>
          </a:p>
        </p:txBody>
      </p:sp>
      <p:sp>
        <p:nvSpPr>
          <p:cNvPr id="4" name="Slide Number Placeholder 3"/>
          <p:cNvSpPr>
            <a:spLocks noGrp="1"/>
          </p:cNvSpPr>
          <p:nvPr>
            <p:ph type="sldNum" sz="quarter" idx="12"/>
          </p:nvPr>
        </p:nvSpPr>
        <p:spPr/>
        <p:txBody>
          <a:bodyPr/>
          <a:lstStyle/>
          <a:p>
            <a:fld id="{284544B4-158B-456D-9D2B-CCC55E37A10E}" type="slidenum">
              <a:rPr lang="en-US" smtClean="0"/>
              <a:t>‹#›</a:t>
            </a:fld>
            <a:endParaRPr lang="en-US"/>
          </a:p>
        </p:txBody>
      </p:sp>
      <p:sp>
        <p:nvSpPr>
          <p:cNvPr id="5" name="Title 4"/>
          <p:cNvSpPr>
            <a:spLocks noGrp="1"/>
          </p:cNvSpPr>
          <p:nvPr>
            <p:ph type="title"/>
          </p:nvPr>
        </p:nvSpPr>
        <p:spPr/>
        <p:txBody>
          <a:bodyPr/>
          <a:lstStyle/>
          <a:p>
            <a:r>
              <a:rPr lang="en-US" altLang="zh-CN" smtClean="0"/>
              <a:t>Click to edit Master title style</a:t>
            </a:r>
            <a:endParaRPr lang="zh-CN" altLang="en-US"/>
          </a:p>
        </p:txBody>
      </p:sp>
    </p:spTree>
    <p:extLst>
      <p:ext uri="{BB962C8B-B14F-4D97-AF65-F5344CB8AC3E}">
        <p14:creationId xmlns:p14="http://schemas.microsoft.com/office/powerpoint/2010/main" val="35834324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5334"/>
          <a:stretch/>
        </p:blipFill>
        <p:spPr bwMode="auto">
          <a:xfrm>
            <a:off x="0" y="1948070"/>
            <a:ext cx="12192000" cy="35653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bwMode="white">
          <a:xfrm>
            <a:off x="816000" y="2062799"/>
            <a:ext cx="10440000" cy="1872000"/>
          </a:xfrm>
        </p:spPr>
        <p:txBody>
          <a:bodyPr lIns="90000" tIns="46800" rIns="90000" bIns="46800" anchor="b" anchorCtr="0"/>
          <a:lstStyle>
            <a:lvl1pPr algn="l">
              <a:defRPr sz="4000" b="1" cap="none" baseline="0">
                <a:solidFill>
                  <a:schemeClr val="bg1"/>
                </a:solidFill>
              </a:defRPr>
            </a:lvl1pPr>
          </a:lstStyle>
          <a:p>
            <a:r>
              <a:rPr lang="en-US" smtClean="0"/>
              <a:t>Click to edit Master title style</a:t>
            </a:r>
            <a:endParaRPr lang="fi-FI"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2378" y="4782673"/>
            <a:ext cx="1511767" cy="398400"/>
          </a:xfrm>
          <a:prstGeom prst="rect">
            <a:avLst/>
          </a:prstGeom>
        </p:spPr>
      </p:pic>
    </p:spTree>
    <p:extLst>
      <p:ext uri="{BB962C8B-B14F-4D97-AF65-F5344CB8AC3E}">
        <p14:creationId xmlns:p14="http://schemas.microsoft.com/office/powerpoint/2010/main" val="18587728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dirty="0"/>
          </a:p>
        </p:txBody>
      </p:sp>
      <p:sp>
        <p:nvSpPr>
          <p:cNvPr id="3" name="Content Placeholder 2"/>
          <p:cNvSpPr>
            <a:spLocks noGrp="1"/>
          </p:cNvSpPr>
          <p:nvPr>
            <p:ph sz="half" idx="1"/>
          </p:nvPr>
        </p:nvSpPr>
        <p:spPr>
          <a:xfrm>
            <a:off x="696000" y="1787688"/>
            <a:ext cx="5280000" cy="4233600"/>
          </a:xfrm>
        </p:spPr>
        <p:txBody>
          <a:bodyPr/>
          <a:lstStyle>
            <a:lvl1pPr>
              <a:defRPr sz="2000"/>
            </a:lvl1pPr>
            <a:lvl2pPr>
              <a:defRPr sz="2000"/>
            </a:lvl2pPr>
            <a:lvl3pPr>
              <a:defRPr sz="2000"/>
            </a:lvl3pPr>
            <a:lvl4pPr>
              <a:defRPr sz="17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20800" y="1787688"/>
            <a:ext cx="5280000" cy="4233600"/>
          </a:xfrm>
        </p:spPr>
        <p:txBody>
          <a:bodyPr/>
          <a:lstStyle>
            <a:lvl1pPr>
              <a:defRPr sz="2000"/>
            </a:lvl1pPr>
            <a:lvl2pPr>
              <a:defRPr sz="2000"/>
            </a:lvl2pPr>
            <a:lvl3pPr>
              <a:defRPr sz="2000"/>
            </a:lvl3pPr>
            <a:lvl4pPr>
              <a:defRPr sz="17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A9E0C3E6-DED1-4E74-9BBE-59DB6951BF46}" type="datetimeFigureOut">
              <a:rPr lang="en-US" smtClean="0"/>
              <a:t>2017/2/27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9648D-6117-4274-9E31-FB201D14C8F7}" type="slidenum">
              <a:rPr lang="en-US" smtClean="0"/>
              <a:t>‹#›</a:t>
            </a:fld>
            <a:endParaRPr lang="en-US"/>
          </a:p>
        </p:txBody>
      </p:sp>
    </p:spTree>
    <p:extLst>
      <p:ext uri="{BB962C8B-B14F-4D97-AF65-F5344CB8AC3E}">
        <p14:creationId xmlns:p14="http://schemas.microsoft.com/office/powerpoint/2010/main" val="406129050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i-FI" dirty="0"/>
          </a:p>
        </p:txBody>
      </p:sp>
      <p:sp>
        <p:nvSpPr>
          <p:cNvPr id="3" name="Text Placeholder 2"/>
          <p:cNvSpPr>
            <a:spLocks noGrp="1"/>
          </p:cNvSpPr>
          <p:nvPr>
            <p:ph type="body" idx="1"/>
          </p:nvPr>
        </p:nvSpPr>
        <p:spPr>
          <a:xfrm>
            <a:off x="696000" y="1710000"/>
            <a:ext cx="5280000" cy="6480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96000" y="2347759"/>
            <a:ext cx="5280000" cy="3600000"/>
          </a:xfrm>
        </p:spPr>
        <p:txBody>
          <a:bodyPr/>
          <a:lstStyle>
            <a:lvl1pPr>
              <a:defRPr sz="2000"/>
            </a:lvl1pPr>
            <a:lvl2pPr>
              <a:defRPr sz="2000"/>
            </a:lvl2pPr>
            <a:lvl3pPr>
              <a:defRPr sz="2000"/>
            </a:lvl3pPr>
            <a:lvl4pPr>
              <a:defRPr sz="17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5" name="Text Placeholder 4"/>
          <p:cNvSpPr>
            <a:spLocks noGrp="1"/>
          </p:cNvSpPr>
          <p:nvPr>
            <p:ph type="body" sz="quarter" idx="3"/>
          </p:nvPr>
        </p:nvSpPr>
        <p:spPr>
          <a:xfrm>
            <a:off x="6220115" y="1710000"/>
            <a:ext cx="5280000" cy="648000"/>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20115" y="2347759"/>
            <a:ext cx="5280000" cy="3600000"/>
          </a:xfrm>
        </p:spPr>
        <p:txBody>
          <a:bodyPr/>
          <a:lstStyle>
            <a:lvl1pPr>
              <a:defRPr sz="2000"/>
            </a:lvl1pPr>
            <a:lvl2pPr>
              <a:defRPr sz="2000"/>
            </a:lvl2pPr>
            <a:lvl3pPr>
              <a:defRPr sz="2000"/>
            </a:lvl3pPr>
            <a:lvl4pPr>
              <a:defRPr sz="17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dirty="0"/>
          </a:p>
        </p:txBody>
      </p:sp>
      <p:sp>
        <p:nvSpPr>
          <p:cNvPr id="7" name="Date Placeholder 6"/>
          <p:cNvSpPr>
            <a:spLocks noGrp="1"/>
          </p:cNvSpPr>
          <p:nvPr>
            <p:ph type="dt" sz="half" idx="10"/>
          </p:nvPr>
        </p:nvSpPr>
        <p:spPr/>
        <p:txBody>
          <a:bodyPr/>
          <a:lstStyle/>
          <a:p>
            <a:fld id="{A9E0C3E6-DED1-4E74-9BBE-59DB6951BF46}" type="datetimeFigureOut">
              <a:rPr lang="en-US" smtClean="0"/>
              <a:t>2017/2/27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9648D-6117-4274-9E31-FB201D14C8F7}" type="slidenum">
              <a:rPr lang="en-US" smtClean="0"/>
              <a:t>‹#›</a:t>
            </a:fld>
            <a:endParaRPr lang="en-US"/>
          </a:p>
        </p:txBody>
      </p:sp>
    </p:spTree>
    <p:extLst>
      <p:ext uri="{BB962C8B-B14F-4D97-AF65-F5344CB8AC3E}">
        <p14:creationId xmlns:p14="http://schemas.microsoft.com/office/powerpoint/2010/main" val="39522901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dirty="0"/>
          </a:p>
        </p:txBody>
      </p:sp>
      <p:sp>
        <p:nvSpPr>
          <p:cNvPr id="3" name="Date Placeholder 2"/>
          <p:cNvSpPr>
            <a:spLocks noGrp="1"/>
          </p:cNvSpPr>
          <p:nvPr>
            <p:ph type="dt" sz="half" idx="10"/>
          </p:nvPr>
        </p:nvSpPr>
        <p:spPr/>
        <p:txBody>
          <a:bodyPr/>
          <a:lstStyle/>
          <a:p>
            <a:fld id="{A9E0C3E6-DED1-4E74-9BBE-59DB6951BF46}" type="datetimeFigureOut">
              <a:rPr lang="en-US" smtClean="0"/>
              <a:t>2017/2/27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9648D-6117-4274-9E31-FB201D14C8F7}" type="slidenum">
              <a:rPr lang="en-US" smtClean="0"/>
              <a:t>‹#›</a:t>
            </a:fld>
            <a:endParaRPr lang="en-US"/>
          </a:p>
        </p:txBody>
      </p:sp>
    </p:spTree>
    <p:extLst>
      <p:ext uri="{BB962C8B-B14F-4D97-AF65-F5344CB8AC3E}">
        <p14:creationId xmlns:p14="http://schemas.microsoft.com/office/powerpoint/2010/main" val="34062313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0C3E6-DED1-4E74-9BBE-59DB6951BF46}" type="datetimeFigureOut">
              <a:rPr lang="en-US" smtClean="0"/>
              <a:t>2017/2/27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9648D-6117-4274-9E31-FB201D14C8F7}" type="slidenum">
              <a:rPr lang="en-US" smtClean="0"/>
              <a:t>‹#›</a:t>
            </a:fld>
            <a:endParaRPr lang="en-US"/>
          </a:p>
        </p:txBody>
      </p:sp>
    </p:spTree>
    <p:extLst>
      <p:ext uri="{BB962C8B-B14F-4D97-AF65-F5344CB8AC3E}">
        <p14:creationId xmlns:p14="http://schemas.microsoft.com/office/powerpoint/2010/main" val="20500008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End Slide">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90" t="3378" r="2166" b="17937"/>
          <a:stretch/>
        </p:blipFill>
        <p:spPr bwMode="auto">
          <a:xfrm>
            <a:off x="356130" y="272954"/>
            <a:ext cx="11500513" cy="63598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bwMode="white">
          <a:xfrm>
            <a:off x="1137600" y="1699200"/>
            <a:ext cx="10440000" cy="1872000"/>
          </a:xfrm>
        </p:spPr>
        <p:txBody>
          <a:bodyPr lIns="90000" tIns="46800" rIns="90000" bIns="46800" anchor="b" anchorCtr="0"/>
          <a:lstStyle>
            <a:lvl1pPr>
              <a:defRPr sz="4000">
                <a:solidFill>
                  <a:schemeClr val="bg1"/>
                </a:solidFill>
              </a:defRPr>
            </a:lvl1pPr>
          </a:lstStyle>
          <a:p>
            <a:r>
              <a:rPr lang="en-US" smtClean="0"/>
              <a:t>Click to edit Master title style</a:t>
            </a:r>
            <a:endParaRPr lang="fi-FI"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8663" y="5827609"/>
            <a:ext cx="1511767" cy="398400"/>
          </a:xfrm>
          <a:prstGeom prst="rect">
            <a:avLst/>
          </a:prstGeom>
        </p:spPr>
      </p:pic>
    </p:spTree>
    <p:extLst>
      <p:ext uri="{BB962C8B-B14F-4D97-AF65-F5344CB8AC3E}">
        <p14:creationId xmlns:p14="http://schemas.microsoft.com/office/powerpoint/2010/main" val="362382546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on Image Background">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39186" y="183713"/>
            <a:ext cx="11713633" cy="4368000"/>
          </a:xfrm>
        </p:spPr>
        <p:txBody>
          <a:bodyPr anchor="ctr"/>
          <a:lstStyle>
            <a:lvl1pPr marL="0" indent="0" algn="ctr">
              <a:buNone/>
              <a:defRPr sz="2000">
                <a:solidFill>
                  <a:schemeClr val="bg2">
                    <a:lumMod val="40000"/>
                    <a:lumOff val="60000"/>
                  </a:schemeClr>
                </a:solidFill>
              </a:defRPr>
            </a:lvl1pPr>
          </a:lstStyle>
          <a:p>
            <a:r>
              <a:rPr lang="en-US" dirty="0" smtClean="0"/>
              <a:t>Select picture frame to add picture</a:t>
            </a:r>
            <a:endParaRPr lang="en-US" dirty="0"/>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3091"/>
          <a:stretch/>
        </p:blipFill>
        <p:spPr bwMode="auto">
          <a:xfrm>
            <a:off x="0" y="4581129"/>
            <a:ext cx="12192000" cy="9322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bwMode="white">
          <a:xfrm>
            <a:off x="816000" y="1090799"/>
            <a:ext cx="10440000" cy="2250000"/>
          </a:xfrm>
        </p:spPr>
        <p:txBody>
          <a:bodyPr lIns="90000" tIns="46800" rIns="90000" bIns="46800" anchor="b" anchorCtr="0"/>
          <a:lstStyle>
            <a:lvl1pPr>
              <a:defRPr sz="4000">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fi-FI" dirty="0"/>
          </a:p>
        </p:txBody>
      </p:sp>
      <p:sp>
        <p:nvSpPr>
          <p:cNvPr id="3" name="Subtitle 2"/>
          <p:cNvSpPr>
            <a:spLocks noGrp="1"/>
          </p:cNvSpPr>
          <p:nvPr>
            <p:ph type="subTitle" idx="1"/>
          </p:nvPr>
        </p:nvSpPr>
        <p:spPr bwMode="white">
          <a:xfrm>
            <a:off x="816000" y="3430800"/>
            <a:ext cx="10440000" cy="810000"/>
          </a:xfrm>
        </p:spPr>
        <p:txBody>
          <a:bodyPr lIns="90000" tIns="46800" rIns="90000" bIns="46800"/>
          <a:lstStyle>
            <a:lvl1pPr marL="0" indent="0" algn="l">
              <a:buNone/>
              <a:defRPr sz="200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i-FI"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2378" y="4782673"/>
            <a:ext cx="1511767" cy="398400"/>
          </a:xfrm>
          <a:prstGeom prst="rect">
            <a:avLst/>
          </a:prstGeom>
        </p:spPr>
      </p:pic>
    </p:spTree>
    <p:extLst>
      <p:ext uri="{BB962C8B-B14F-4D97-AF65-F5344CB8AC3E}">
        <p14:creationId xmlns:p14="http://schemas.microsoft.com/office/powerpoint/2010/main" val="115051357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6126165"/>
            <a:ext cx="12192000" cy="7318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1200" y="277200"/>
            <a:ext cx="11740800" cy="1292400"/>
          </a:xfrm>
          <a:prstGeom prst="rect">
            <a:avLst/>
          </a:prstGeom>
        </p:spPr>
        <p:txBody>
          <a:bodyPr vert="horz" lIns="180000" tIns="180000" rIns="180000" bIns="72000" rtlCol="0" anchor="t">
            <a:noAutofit/>
          </a:bodyPr>
          <a:lstStyle/>
          <a:p>
            <a:r>
              <a:rPr lang="en-US" noProof="0" smtClean="0"/>
              <a:t>Click to edit Master title style</a:t>
            </a:r>
            <a:endParaRPr lang="en-US" noProof="0" dirty="0"/>
          </a:p>
        </p:txBody>
      </p:sp>
      <p:sp>
        <p:nvSpPr>
          <p:cNvPr id="3" name="Text Placeholder 2"/>
          <p:cNvSpPr>
            <a:spLocks noGrp="1"/>
          </p:cNvSpPr>
          <p:nvPr>
            <p:ph type="body" idx="1"/>
          </p:nvPr>
        </p:nvSpPr>
        <p:spPr>
          <a:xfrm>
            <a:off x="696000" y="1787688"/>
            <a:ext cx="10800000" cy="42336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smtClean="0"/>
          </a:p>
        </p:txBody>
      </p:sp>
      <p:sp>
        <p:nvSpPr>
          <p:cNvPr id="8" name="Page"/>
          <p:cNvSpPr txBox="1"/>
          <p:nvPr/>
        </p:nvSpPr>
        <p:spPr bwMode="black">
          <a:xfrm>
            <a:off x="431371" y="6444003"/>
            <a:ext cx="246862" cy="123111"/>
          </a:xfrm>
          <a:prstGeom prst="rect">
            <a:avLst/>
          </a:prstGeom>
          <a:noFill/>
        </p:spPr>
        <p:txBody>
          <a:bodyPr wrap="none" lIns="0" tIns="0" rIns="0" bIns="0" rtlCol="0">
            <a:spAutoFit/>
          </a:bodyPr>
          <a:lstStyle/>
          <a:p>
            <a:r>
              <a:rPr lang="en-US" sz="800" b="1" dirty="0" smtClean="0">
                <a:solidFill>
                  <a:schemeClr val="bg1"/>
                </a:solidFill>
              </a:rPr>
              <a:t>Page</a:t>
            </a:r>
            <a:endParaRPr lang="en-US" sz="800" b="1" dirty="0">
              <a:solidFill>
                <a:schemeClr val="bg1"/>
              </a:solidFill>
            </a:endParaRPr>
          </a:p>
        </p:txBody>
      </p:sp>
      <p:sp>
        <p:nvSpPr>
          <p:cNvPr id="6" name="Slide Number Placeholder 5"/>
          <p:cNvSpPr>
            <a:spLocks noGrp="1"/>
          </p:cNvSpPr>
          <p:nvPr>
            <p:ph type="sldNum" sz="quarter" idx="4"/>
          </p:nvPr>
        </p:nvSpPr>
        <p:spPr bwMode="black">
          <a:xfrm>
            <a:off x="815413" y="6444000"/>
            <a:ext cx="432000" cy="158400"/>
          </a:xfrm>
          <a:prstGeom prst="rect">
            <a:avLst/>
          </a:prstGeom>
        </p:spPr>
        <p:txBody>
          <a:bodyPr vert="horz" lIns="0" tIns="0" rIns="0" bIns="0" rtlCol="0" anchor="t" anchorCtr="0"/>
          <a:lstStyle>
            <a:lvl1pPr algn="l">
              <a:defRPr sz="800" b="1">
                <a:solidFill>
                  <a:schemeClr val="bg1"/>
                </a:solidFill>
              </a:defRPr>
            </a:lvl1pPr>
          </a:lstStyle>
          <a:p>
            <a:fld id="{6479648D-6117-4274-9E31-FB201D14C8F7}" type="slidenum">
              <a:rPr lang="en-US" smtClean="0"/>
              <a:t>‹#›</a:t>
            </a:fld>
            <a:endParaRPr lang="en-US"/>
          </a:p>
        </p:txBody>
      </p:sp>
      <p:sp>
        <p:nvSpPr>
          <p:cNvPr id="4" name="Date Placeholder 3"/>
          <p:cNvSpPr>
            <a:spLocks noGrp="1"/>
          </p:cNvSpPr>
          <p:nvPr>
            <p:ph type="dt" sz="half" idx="2"/>
          </p:nvPr>
        </p:nvSpPr>
        <p:spPr bwMode="black">
          <a:xfrm>
            <a:off x="2156495" y="6444000"/>
            <a:ext cx="960000" cy="158400"/>
          </a:xfrm>
          <a:prstGeom prst="rect">
            <a:avLst/>
          </a:prstGeom>
        </p:spPr>
        <p:txBody>
          <a:bodyPr vert="horz" lIns="0" tIns="0" rIns="0" bIns="0" rtlCol="0" anchor="t" anchorCtr="0"/>
          <a:lstStyle>
            <a:lvl1pPr algn="l">
              <a:defRPr sz="800" b="1">
                <a:solidFill>
                  <a:schemeClr val="bg1"/>
                </a:solidFill>
              </a:defRPr>
            </a:lvl1pPr>
          </a:lstStyle>
          <a:p>
            <a:fld id="{A9E0C3E6-DED1-4E74-9BBE-59DB6951BF46}" type="datetimeFigureOut">
              <a:rPr lang="en-US" smtClean="0"/>
              <a:t>2017/2/27</a:t>
            </a:fld>
            <a:endParaRPr lang="en-US"/>
          </a:p>
        </p:txBody>
      </p:sp>
      <p:sp>
        <p:nvSpPr>
          <p:cNvPr id="5" name="Footer Placeholder 4"/>
          <p:cNvSpPr>
            <a:spLocks noGrp="1"/>
          </p:cNvSpPr>
          <p:nvPr>
            <p:ph type="ftr" sz="quarter" idx="3"/>
          </p:nvPr>
        </p:nvSpPr>
        <p:spPr bwMode="black">
          <a:xfrm>
            <a:off x="5280501" y="6444000"/>
            <a:ext cx="5040000" cy="158400"/>
          </a:xfrm>
          <a:prstGeom prst="rect">
            <a:avLst/>
          </a:prstGeom>
        </p:spPr>
        <p:txBody>
          <a:bodyPr vert="horz" lIns="0" tIns="0" rIns="0" bIns="0" rtlCol="0" anchor="t" anchorCtr="0"/>
          <a:lstStyle>
            <a:lvl1pPr algn="l">
              <a:defRPr sz="800" b="1">
                <a:solidFill>
                  <a:schemeClr val="bg1"/>
                </a:solidFill>
              </a:defRPr>
            </a:lvl1pPr>
          </a:lstStyle>
          <a:p>
            <a:endParaRPr lang="en-US"/>
          </a:p>
        </p:txBody>
      </p:sp>
      <p:sp>
        <p:nvSpPr>
          <p:cNvPr id="11" name="Confidentiality"/>
          <p:cNvSpPr txBox="1"/>
          <p:nvPr/>
        </p:nvSpPr>
        <p:spPr bwMode="black">
          <a:xfrm>
            <a:off x="3312568" y="6443815"/>
            <a:ext cx="578684" cy="123111"/>
          </a:xfrm>
          <a:prstGeom prst="rect">
            <a:avLst/>
          </a:prstGeom>
          <a:noFill/>
        </p:spPr>
        <p:txBody>
          <a:bodyPr wrap="none" lIns="0" tIns="0" rIns="0" bIns="0" rtlCol="0">
            <a:spAutoFit/>
          </a:bodyPr>
          <a:lstStyle/>
          <a:p>
            <a:pPr algn="r"/>
            <a:r>
              <a:rPr lang="en-US" sz="800" b="1" smtClean="0">
                <a:solidFill>
                  <a:schemeClr val="bg1"/>
                </a:solidFill>
              </a:rPr>
              <a:t>Internal use</a:t>
            </a:r>
            <a:endParaRPr lang="en-US" sz="800" b="1" dirty="0">
              <a:solidFill>
                <a:schemeClr val="bg1"/>
              </a:solidFill>
            </a:endParaRPr>
          </a:p>
        </p:txBody>
      </p:sp>
      <p:sp>
        <p:nvSpPr>
          <p:cNvPr id="9" name="TextBox 8"/>
          <p:cNvSpPr txBox="1"/>
          <p:nvPr/>
        </p:nvSpPr>
        <p:spPr bwMode="black">
          <a:xfrm>
            <a:off x="1253218" y="6444003"/>
            <a:ext cx="490519" cy="123111"/>
          </a:xfrm>
          <a:prstGeom prst="rect">
            <a:avLst/>
          </a:prstGeom>
          <a:noFill/>
        </p:spPr>
        <p:txBody>
          <a:bodyPr wrap="none" lIns="0" tIns="0" rIns="0" bIns="0" rtlCol="0">
            <a:spAutoFit/>
          </a:bodyPr>
          <a:lstStyle/>
          <a:p>
            <a:r>
              <a:rPr lang="en-US" sz="800" b="1" dirty="0" smtClean="0">
                <a:solidFill>
                  <a:schemeClr val="bg1"/>
                </a:solidFill>
              </a:rPr>
              <a:t> © </a:t>
            </a:r>
            <a:r>
              <a:rPr lang="en-US" sz="800" b="1" baseline="0" dirty="0" smtClean="0">
                <a:solidFill>
                  <a:schemeClr val="bg1"/>
                </a:solidFill>
              </a:rPr>
              <a:t>Vaisala</a:t>
            </a:r>
            <a:endParaRPr lang="en-US" sz="800" b="1" dirty="0">
              <a:solidFill>
                <a:schemeClr val="bg1"/>
              </a:solidFill>
            </a:endParaRPr>
          </a:p>
        </p:txBody>
      </p:sp>
      <p:pic>
        <p:nvPicPr>
          <p:cNvPr id="13" name="Picture 1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602154" y="6384689"/>
            <a:ext cx="1111057" cy="292800"/>
          </a:xfrm>
          <a:prstGeom prst="rect">
            <a:avLst/>
          </a:prstGeom>
        </p:spPr>
      </p:pic>
    </p:spTree>
    <p:extLst>
      <p:ext uri="{BB962C8B-B14F-4D97-AF65-F5344CB8AC3E}">
        <p14:creationId xmlns:p14="http://schemas.microsoft.com/office/powerpoint/2010/main" val="53103275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2" r:id="rId20"/>
    <p:sldLayoutId id="2147483716" r:id="rId21"/>
    <p:sldLayoutId id="2147483718" r:id="rId22"/>
  </p:sldLayoutIdLst>
  <p:timing>
    <p:tnLst>
      <p:par>
        <p:cTn id="1" dur="indefinite" restart="never" nodeType="tmRoot"/>
      </p:par>
    </p:tnLst>
  </p:timing>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180000" indent="-180000" algn="l" defTabSz="914400" rtl="0" eaLnBrk="1" latinLnBrk="0" hangingPunct="1">
        <a:spcBef>
          <a:spcPts val="600"/>
        </a:spcBef>
        <a:buClr>
          <a:schemeClr val="accent2"/>
        </a:buClr>
        <a:buFont typeface="Wingdings" pitchFamily="2" charset="2"/>
        <a:buChar char="§"/>
        <a:defRPr sz="2000" kern="1200">
          <a:solidFill>
            <a:srgbClr val="4C4C4C"/>
          </a:solidFill>
          <a:latin typeface="+mn-lt"/>
          <a:ea typeface="+mn-ea"/>
          <a:cs typeface="+mn-cs"/>
        </a:defRPr>
      </a:lvl1pPr>
      <a:lvl2pPr marL="396000" indent="-180000" algn="l" defTabSz="914400" rtl="0" eaLnBrk="1" latinLnBrk="0" hangingPunct="1">
        <a:spcBef>
          <a:spcPts val="100"/>
        </a:spcBef>
        <a:buClr>
          <a:schemeClr val="accent2"/>
        </a:buClr>
        <a:buFont typeface="Wingdings" pitchFamily="2" charset="2"/>
        <a:buChar char="§"/>
        <a:defRPr sz="2000" kern="1200">
          <a:solidFill>
            <a:srgbClr val="4C4C4C"/>
          </a:solidFill>
          <a:latin typeface="+mn-lt"/>
          <a:ea typeface="+mn-ea"/>
          <a:cs typeface="+mn-cs"/>
        </a:defRPr>
      </a:lvl2pPr>
      <a:lvl3pPr marL="612000" indent="-180000" algn="l" defTabSz="914400" rtl="0" eaLnBrk="1" latinLnBrk="0" hangingPunct="1">
        <a:spcBef>
          <a:spcPts val="100"/>
        </a:spcBef>
        <a:buClr>
          <a:schemeClr val="accent2"/>
        </a:buClr>
        <a:buFont typeface="Times New Roman" pitchFamily="18" charset="0"/>
        <a:buChar char="–"/>
        <a:defRPr sz="2000" kern="1200">
          <a:solidFill>
            <a:srgbClr val="4C4C4C"/>
          </a:solidFill>
          <a:latin typeface="+mn-lt"/>
          <a:ea typeface="+mn-ea"/>
          <a:cs typeface="+mn-cs"/>
        </a:defRPr>
      </a:lvl3pPr>
      <a:lvl4pPr marL="900000" indent="-190800" algn="l" defTabSz="914400" rtl="0" eaLnBrk="1" latinLnBrk="0" hangingPunct="1">
        <a:spcBef>
          <a:spcPts val="100"/>
        </a:spcBef>
        <a:buClr>
          <a:schemeClr val="accent2"/>
        </a:buClr>
        <a:buFont typeface="Times New Roman" pitchFamily="18" charset="0"/>
        <a:buChar char="–"/>
        <a:defRPr sz="1700" kern="1200">
          <a:solidFill>
            <a:srgbClr val="4C4C4C"/>
          </a:solidFill>
          <a:latin typeface="+mn-lt"/>
          <a:ea typeface="+mn-ea"/>
          <a:cs typeface="+mn-cs"/>
        </a:defRPr>
      </a:lvl4pPr>
      <a:lvl5pPr marL="1152000" indent="-190800" algn="l" defTabSz="914400" rtl="0" eaLnBrk="1" latinLnBrk="0" hangingPunct="1">
        <a:spcBef>
          <a:spcPts val="100"/>
        </a:spcBef>
        <a:buClr>
          <a:schemeClr val="accent2"/>
        </a:buClr>
        <a:buFont typeface="Times New Roman" pitchFamily="18" charset="0"/>
        <a:buChar char="–"/>
        <a:defRPr sz="1600" kern="1200">
          <a:solidFill>
            <a:srgbClr val="4C4C4C"/>
          </a:solidFill>
          <a:latin typeface="+mn-lt"/>
          <a:ea typeface="+mn-ea"/>
          <a:cs typeface="+mn-cs"/>
        </a:defRPr>
      </a:lvl5pPr>
      <a:lvl6pPr marL="21816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6pPr>
      <a:lvl7pPr marL="25452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7pPr>
      <a:lvl8pPr marL="29088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8pPr>
      <a:lvl9pPr marL="3272400" indent="-180000" algn="l" defTabSz="914400" rtl="0" eaLnBrk="1" latinLnBrk="0" hangingPunct="1">
        <a:spcBef>
          <a:spcPts val="384"/>
        </a:spcBef>
        <a:buClr>
          <a:schemeClr val="accent2"/>
        </a:buClr>
        <a:buFont typeface="Arial" pitchFamily="34" charset="0"/>
        <a:buChar char="–"/>
        <a:defRPr sz="1600" kern="1200">
          <a:solidFill>
            <a:srgbClr val="4C4C4C"/>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mailto:Guangxin.xu@Vaisala.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i-FI" dirty="0" smtClean="0"/>
              <a:t/>
            </a:r>
            <a:br>
              <a:rPr lang="fi-FI" dirty="0" smtClean="0"/>
            </a:br>
            <a:r>
              <a:rPr lang="en-US" dirty="0" smtClean="0"/>
              <a:t>GXP</a:t>
            </a:r>
            <a:r>
              <a:rPr lang="zh-CN" altLang="en-US" dirty="0" smtClean="0"/>
              <a:t>受</a:t>
            </a:r>
            <a:r>
              <a:rPr lang="zh-CN" altLang="en-US" dirty="0"/>
              <a:t>控环境</a:t>
            </a:r>
            <a:r>
              <a:rPr lang="zh-CN" altLang="en-US" dirty="0" smtClean="0"/>
              <a:t>的参</a:t>
            </a:r>
            <a:r>
              <a:rPr lang="zh-CN" altLang="en-US" dirty="0"/>
              <a:t>数测</a:t>
            </a:r>
            <a:r>
              <a:rPr lang="zh-CN" altLang="en-US" dirty="0" smtClean="0"/>
              <a:t>量</a:t>
            </a:r>
            <a:r>
              <a:rPr lang="en-US" altLang="zh-CN" dirty="0" smtClean="0"/>
              <a:t>,</a:t>
            </a:r>
            <a:r>
              <a:rPr lang="zh-CN" altLang="en-US" dirty="0" smtClean="0"/>
              <a:t>验</a:t>
            </a:r>
            <a:r>
              <a:rPr lang="zh-CN" altLang="en-US" dirty="0"/>
              <a:t>证和连续监</a:t>
            </a:r>
            <a:r>
              <a:rPr lang="zh-CN" altLang="en-US" dirty="0" smtClean="0"/>
              <a:t>测</a:t>
            </a:r>
            <a:r>
              <a:rPr lang="fi-FI" dirty="0" smtClean="0"/>
              <a:t/>
            </a:r>
            <a:br>
              <a:rPr lang="fi-FI" dirty="0" smtClean="0"/>
            </a:br>
            <a:r>
              <a:rPr lang="fi-FI" sz="3200" dirty="0" smtClean="0"/>
              <a:t>Instrumentations,Monitoring and Validation for GXP Enviornment</a:t>
            </a:r>
            <a:endParaRPr lang="en-US" sz="3200" dirty="0"/>
          </a:p>
        </p:txBody>
      </p:sp>
      <p:sp>
        <p:nvSpPr>
          <p:cNvPr id="4" name="Subtitle 2"/>
          <p:cNvSpPr>
            <a:spLocks noGrp="1"/>
          </p:cNvSpPr>
          <p:nvPr>
            <p:ph type="subTitle" idx="1"/>
          </p:nvPr>
        </p:nvSpPr>
        <p:spPr/>
        <p:txBody>
          <a:bodyPr/>
          <a:lstStyle/>
          <a:p>
            <a:r>
              <a:rPr lang="zh-CN" altLang="en-US" dirty="0" smtClean="0"/>
              <a:t>徐广新   </a:t>
            </a:r>
            <a:r>
              <a:rPr lang="en-US" dirty="0" smtClean="0"/>
              <a:t>Guangxin Xu</a:t>
            </a:r>
            <a:r>
              <a:rPr lang="zh-CN" altLang="en-US" dirty="0"/>
              <a:t> </a:t>
            </a:r>
            <a:r>
              <a:rPr lang="zh-CN" altLang="en-US" dirty="0" smtClean="0"/>
              <a:t>   </a:t>
            </a:r>
            <a:endParaRPr lang="fi-FI" dirty="0" smtClean="0"/>
          </a:p>
          <a:p>
            <a:r>
              <a:rPr lang="zh-CN" altLang="en-US" dirty="0" smtClean="0"/>
              <a:t>中国区经理</a:t>
            </a:r>
            <a:endParaRPr lang="fi-FI" dirty="0" smtClean="0"/>
          </a:p>
          <a:p>
            <a:r>
              <a:rPr lang="zh-CN" altLang="en-US" dirty="0" smtClean="0"/>
              <a:t>受控环境部亚太区</a:t>
            </a:r>
            <a:r>
              <a:rPr lang="fi-FI" dirty="0" smtClean="0"/>
              <a:t>Controlled Environment </a:t>
            </a:r>
            <a:r>
              <a:rPr lang="en-US" altLang="zh-CN" dirty="0" smtClean="0"/>
              <a:t>APAC</a:t>
            </a:r>
            <a:endParaRPr lang="en-US" dirty="0"/>
          </a:p>
        </p:txBody>
      </p:sp>
    </p:spTree>
    <p:extLst>
      <p:ext uri="{BB962C8B-B14F-4D97-AF65-F5344CB8AC3E}">
        <p14:creationId xmlns:p14="http://schemas.microsoft.com/office/powerpoint/2010/main" val="1440690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怎样才算“足够精确</a:t>
            </a:r>
            <a:r>
              <a:rPr lang="zh-CN" altLang="en-US" dirty="0" smtClean="0"/>
              <a:t>”？</a:t>
            </a:r>
            <a:endParaRPr lang="fi-FI" dirty="0"/>
          </a:p>
        </p:txBody>
      </p:sp>
      <p:pic>
        <p:nvPicPr>
          <p:cNvPr id="4" name="Picture 3"/>
          <p:cNvPicPr>
            <a:picLocks noChangeAspect="1"/>
          </p:cNvPicPr>
          <p:nvPr/>
        </p:nvPicPr>
        <p:blipFill>
          <a:blip r:embed="rId2"/>
          <a:stretch>
            <a:fillRect/>
          </a:stretch>
        </p:blipFill>
        <p:spPr>
          <a:xfrm>
            <a:off x="839416" y="1268760"/>
            <a:ext cx="10709517" cy="4464496"/>
          </a:xfrm>
          <a:prstGeom prst="rect">
            <a:avLst/>
          </a:prstGeom>
        </p:spPr>
      </p:pic>
    </p:spTree>
    <p:extLst>
      <p:ext uri="{BB962C8B-B14F-4D97-AF65-F5344CB8AC3E}">
        <p14:creationId xmlns:p14="http://schemas.microsoft.com/office/powerpoint/2010/main" val="3866903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0" dirty="0"/>
              <a:t>选</a:t>
            </a:r>
            <a:r>
              <a:rPr lang="zh-CN" altLang="en-US" b="0" dirty="0" smtClean="0"/>
              <a:t>择仪表时需要咨询的问题</a:t>
            </a:r>
            <a:endParaRPr lang="fi-FI" dirty="0"/>
          </a:p>
        </p:txBody>
      </p:sp>
      <p:sp>
        <p:nvSpPr>
          <p:cNvPr id="3" name="Content Placeholder 2"/>
          <p:cNvSpPr>
            <a:spLocks noGrp="1"/>
          </p:cNvSpPr>
          <p:nvPr>
            <p:ph idx="1"/>
          </p:nvPr>
        </p:nvSpPr>
        <p:spPr>
          <a:xfrm>
            <a:off x="753621" y="1165325"/>
            <a:ext cx="7934667" cy="4530824"/>
          </a:xfrm>
        </p:spPr>
        <p:txBody>
          <a:bodyPr/>
          <a:lstStyle/>
          <a:p>
            <a:r>
              <a:rPr lang="zh-CN" altLang="en-US" sz="1800" dirty="0" smtClean="0"/>
              <a:t>技术指标规定的精度是否包含可重复性，非线性，湿滞和长期稳定性等所有可能的不确定性？</a:t>
            </a:r>
            <a:endParaRPr lang="en-US" altLang="zh-CN" sz="1800" dirty="0" smtClean="0"/>
          </a:p>
          <a:p>
            <a:endParaRPr lang="en-US" altLang="zh-CN" sz="1800" dirty="0"/>
          </a:p>
          <a:p>
            <a:r>
              <a:rPr lang="zh-CN" altLang="en-US" sz="1800" dirty="0" smtClean="0"/>
              <a:t>技术指标规定的精度是否包含了全量程，或者存在量程限制，是否给出温度依赖性或者是否确定了温度范围 ？</a:t>
            </a:r>
            <a:endParaRPr lang="en-US" altLang="zh-CN" sz="1800" dirty="0" smtClean="0"/>
          </a:p>
          <a:p>
            <a:endParaRPr lang="en-US" altLang="zh-CN" sz="1800" dirty="0"/>
          </a:p>
          <a:p>
            <a:r>
              <a:rPr lang="zh-CN" altLang="en-US" sz="1800" dirty="0"/>
              <a:t>校</a:t>
            </a:r>
            <a:r>
              <a:rPr lang="zh-CN" altLang="en-US" sz="1800" dirty="0" smtClean="0"/>
              <a:t>准证书，是否包括校准方法，所用标准及专业计算得出的标准不确定性 ？</a:t>
            </a:r>
            <a:endParaRPr lang="en-US" altLang="zh-CN" sz="1800" dirty="0" smtClean="0"/>
          </a:p>
          <a:p>
            <a:endParaRPr lang="en-US" altLang="zh-CN" sz="1800" dirty="0" smtClean="0"/>
          </a:p>
          <a:p>
            <a:r>
              <a:rPr lang="zh-CN" altLang="en-US" sz="1800" dirty="0"/>
              <a:t>证</a:t>
            </a:r>
            <a:r>
              <a:rPr lang="zh-CN" altLang="en-US" sz="1800" dirty="0" smtClean="0"/>
              <a:t>书上是否两个以上的校准点，是否涵盖了整个量程 ？</a:t>
            </a:r>
            <a:endParaRPr lang="en-US" altLang="zh-CN" sz="1800" dirty="0" smtClean="0"/>
          </a:p>
          <a:p>
            <a:endParaRPr lang="en-US" altLang="zh-CN" sz="1867" dirty="0" smtClean="0"/>
          </a:p>
          <a:p>
            <a:r>
              <a:rPr lang="zh-CN" altLang="en-US" sz="1867" dirty="0" smtClean="0"/>
              <a:t>是否提供了推荐的校准周期，或者精度范围中是否给出了长期稳定性 ？</a:t>
            </a:r>
            <a:endParaRPr lang="en-US" altLang="zh-CN" sz="1867" dirty="0" smtClean="0"/>
          </a:p>
          <a:p>
            <a:endParaRPr lang="en-US" sz="1867" dirty="0"/>
          </a:p>
          <a:p>
            <a:r>
              <a:rPr lang="zh-CN" altLang="en-US" sz="1867" dirty="0" smtClean="0"/>
              <a:t>工作环境的选择水平，是否提供针对环境适用性的相关信息或参考资料 ？</a:t>
            </a:r>
            <a:endParaRPr lang="fi-FI" sz="1867" dirty="0"/>
          </a:p>
        </p:txBody>
      </p:sp>
      <p:pic>
        <p:nvPicPr>
          <p:cNvPr id="4" name="Picture 3"/>
          <p:cNvPicPr>
            <a:picLocks noChangeAspect="1"/>
          </p:cNvPicPr>
          <p:nvPr/>
        </p:nvPicPr>
        <p:blipFill>
          <a:blip r:embed="rId2"/>
          <a:stretch>
            <a:fillRect/>
          </a:stretch>
        </p:blipFill>
        <p:spPr>
          <a:xfrm>
            <a:off x="8688288" y="1165325"/>
            <a:ext cx="3289864" cy="1742737"/>
          </a:xfrm>
          <a:prstGeom prst="rect">
            <a:avLst/>
          </a:prstGeom>
        </p:spPr>
      </p:pic>
    </p:spTree>
    <p:extLst>
      <p:ext uri="{BB962C8B-B14F-4D97-AF65-F5344CB8AC3E}">
        <p14:creationId xmlns:p14="http://schemas.microsoft.com/office/powerpoint/2010/main" val="3795159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zh-CN" altLang="en-US" b="0" dirty="0" smtClean="0"/>
              <a:t>用于</a:t>
            </a:r>
            <a:r>
              <a:rPr lang="zh-CN" altLang="en-US" b="0" dirty="0"/>
              <a:t>制</a:t>
            </a:r>
            <a:r>
              <a:rPr lang="zh-CN" altLang="en-US" b="0" dirty="0" smtClean="0"/>
              <a:t>药行业的温湿度仪表</a:t>
            </a:r>
            <a:endParaRPr lang="fi-FI" dirty="0"/>
          </a:p>
        </p:txBody>
      </p:sp>
      <p:sp>
        <p:nvSpPr>
          <p:cNvPr id="3" name="Subtitle 2"/>
          <p:cNvSpPr>
            <a:spLocks noGrp="1"/>
          </p:cNvSpPr>
          <p:nvPr>
            <p:ph type="subTitle" idx="1"/>
          </p:nvPr>
        </p:nvSpPr>
        <p:spPr>
          <a:xfrm>
            <a:off x="816000" y="3430800"/>
            <a:ext cx="10440000" cy="1246339"/>
          </a:xfrm>
        </p:spPr>
        <p:txBody>
          <a:bodyPr/>
          <a:lstStyle/>
          <a:p>
            <a:r>
              <a:rPr lang="fi-FI" dirty="0" smtClean="0"/>
              <a:t>Humidity Instruments for Pharmacutical</a:t>
            </a:r>
            <a:endParaRPr lang="fi-FI" dirty="0"/>
          </a:p>
        </p:txBody>
      </p:sp>
    </p:spTree>
    <p:extLst>
      <p:ext uri="{BB962C8B-B14F-4D97-AF65-F5344CB8AC3E}">
        <p14:creationId xmlns:p14="http://schemas.microsoft.com/office/powerpoint/2010/main" val="5110120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Signals-timeline_g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352801"/>
            <a:ext cx="9144000"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6"/>
          <p:cNvSpPr>
            <a:spLocks noChangeArrowheads="1"/>
          </p:cNvSpPr>
          <p:nvPr/>
        </p:nvSpPr>
        <p:spPr bwMode="auto">
          <a:xfrm>
            <a:off x="1601788" y="3860800"/>
            <a:ext cx="1344612" cy="1511300"/>
          </a:xfrm>
          <a:prstGeom prst="rect">
            <a:avLst/>
          </a:prstGeom>
          <a:noFill/>
          <a:ln>
            <a:noFill/>
          </a:ln>
          <a:effectLst/>
          <a:extLst>
            <a:ext uri="{909E8E84-426E-40DD-AFC4-6F175D3DCCD1}">
              <a14:hiddenFill xmlns:a14="http://schemas.microsoft.com/office/drawing/2010/main">
                <a:solidFill>
                  <a:srgbClr val="037C0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180975" indent="-180975">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20000"/>
              </a:spcBef>
              <a:buClr>
                <a:schemeClr val="hlink"/>
              </a:buClr>
              <a:buFont typeface="Wingdings" panose="05000000000000000000" pitchFamily="2" charset="2"/>
              <a:buNone/>
            </a:pPr>
            <a:r>
              <a:rPr lang="en-US" altLang="zh-CN" sz="1200" b="1" u="sng" dirty="0">
                <a:solidFill>
                  <a:srgbClr val="993300"/>
                </a:solidFill>
                <a:ea typeface="宋体" panose="02010600030101010101" pitchFamily="2" charset="-122"/>
              </a:rPr>
              <a:t>1973</a:t>
            </a:r>
          </a:p>
          <a:p>
            <a:pPr algn="ctr" eaLnBrk="1" hangingPunct="1">
              <a:spcBef>
                <a:spcPct val="20000"/>
              </a:spcBef>
              <a:buClr>
                <a:schemeClr val="hlink"/>
              </a:buClr>
              <a:buFont typeface="Wingdings" panose="05000000000000000000" pitchFamily="2" charset="2"/>
              <a:buNone/>
            </a:pPr>
            <a:r>
              <a:rPr lang="en-US" altLang="zh-CN" sz="1200" b="1" dirty="0" err="1">
                <a:ea typeface="宋体" panose="02010600030101010101" pitchFamily="2" charset="-122"/>
              </a:rPr>
              <a:t>Humicap</a:t>
            </a:r>
            <a:r>
              <a:rPr lang="en-US" altLang="zh-CN" sz="1200" b="1" dirty="0">
                <a:ea typeface="宋体" panose="02010600030101010101" pitchFamily="2" charset="-122"/>
              </a:rPr>
              <a:t> A</a:t>
            </a:r>
          </a:p>
          <a:p>
            <a:pPr algn="ctr" eaLnBrk="1" hangingPunct="1">
              <a:spcBef>
                <a:spcPct val="20000"/>
              </a:spcBef>
              <a:buClr>
                <a:schemeClr val="hlink"/>
              </a:buClr>
              <a:buFont typeface="Wingdings" panose="05000000000000000000" pitchFamily="2" charset="2"/>
              <a:buNone/>
            </a:pPr>
            <a:r>
              <a:rPr lang="zh-CN" altLang="en-US" sz="1200" dirty="0">
                <a:ea typeface="宋体" panose="02010600030101010101" pitchFamily="2" charset="-122"/>
              </a:rPr>
              <a:t>世界上第一个商业用电容式高分子薄膜湿度传感器，用于高空探测仪</a:t>
            </a:r>
            <a:endParaRPr lang="en-US" altLang="en-US" sz="1000" b="1" dirty="0">
              <a:solidFill>
                <a:srgbClr val="4C4C4C"/>
              </a:solidFill>
            </a:endParaRPr>
          </a:p>
        </p:txBody>
      </p:sp>
      <p:sp>
        <p:nvSpPr>
          <p:cNvPr id="22" name="Rectangle 8"/>
          <p:cNvSpPr>
            <a:spLocks noChangeArrowheads="1"/>
          </p:cNvSpPr>
          <p:nvPr/>
        </p:nvSpPr>
        <p:spPr bwMode="auto">
          <a:xfrm>
            <a:off x="2546351" y="1865313"/>
            <a:ext cx="1249363" cy="989012"/>
          </a:xfrm>
          <a:prstGeom prst="rect">
            <a:avLst/>
          </a:prstGeom>
          <a:noFill/>
          <a:ln>
            <a:noFill/>
          </a:ln>
          <a:effectLst/>
          <a:extLst>
            <a:ext uri="{909E8E84-426E-40DD-AFC4-6F175D3DCCD1}">
              <a14:hiddenFill xmlns:a14="http://schemas.microsoft.com/office/drawing/2010/main">
                <a:solidFill>
                  <a:srgbClr val="037C0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180975" indent="-180975">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20000"/>
              </a:spcBef>
              <a:buClr>
                <a:schemeClr val="hlink"/>
              </a:buClr>
              <a:buFont typeface="Wingdings" panose="05000000000000000000" pitchFamily="2" charset="2"/>
              <a:buNone/>
            </a:pPr>
            <a:r>
              <a:rPr lang="zh-CN" altLang="en-US" sz="1200" dirty="0">
                <a:ea typeface="宋体" panose="02010600030101010101" pitchFamily="2" charset="-122"/>
              </a:rPr>
              <a:t>第二代传感器</a:t>
            </a:r>
            <a:endParaRPr lang="en-US" altLang="zh-CN" sz="1200" dirty="0">
              <a:ea typeface="宋体" panose="02010600030101010101" pitchFamily="2" charset="-122"/>
            </a:endParaRPr>
          </a:p>
          <a:p>
            <a:pPr algn="ctr" eaLnBrk="1" hangingPunct="1">
              <a:spcBef>
                <a:spcPct val="20000"/>
              </a:spcBef>
              <a:buClr>
                <a:schemeClr val="hlink"/>
              </a:buClr>
              <a:buFont typeface="Wingdings" panose="05000000000000000000" pitchFamily="2" charset="2"/>
              <a:buNone/>
            </a:pPr>
            <a:r>
              <a:rPr lang="zh-CN" altLang="en-US" sz="1200" dirty="0">
                <a:ea typeface="宋体" panose="02010600030101010101" pitchFamily="2" charset="-122"/>
              </a:rPr>
              <a:t>主要改进了稳定</a:t>
            </a:r>
            <a:endParaRPr lang="en-US" altLang="zh-CN" sz="1200" dirty="0">
              <a:ea typeface="宋体" panose="02010600030101010101" pitchFamily="2" charset="-122"/>
            </a:endParaRPr>
          </a:p>
          <a:p>
            <a:pPr algn="ctr" eaLnBrk="1" hangingPunct="1">
              <a:spcBef>
                <a:spcPct val="20000"/>
              </a:spcBef>
              <a:buClr>
                <a:schemeClr val="hlink"/>
              </a:buClr>
              <a:buFont typeface="Wingdings" panose="05000000000000000000" pitchFamily="2" charset="2"/>
              <a:buNone/>
            </a:pPr>
            <a:r>
              <a:rPr lang="zh-CN" altLang="en-US" sz="1200" dirty="0">
                <a:ea typeface="宋体" panose="02010600030101010101" pitchFamily="2" charset="-122"/>
              </a:rPr>
              <a:t>性和耐温范围</a:t>
            </a:r>
            <a:endParaRPr lang="en-US" altLang="zh-CN" sz="1200" dirty="0">
              <a:ea typeface="宋体" panose="02010600030101010101" pitchFamily="2" charset="-122"/>
            </a:endParaRPr>
          </a:p>
          <a:p>
            <a:pPr algn="ctr" eaLnBrk="1" hangingPunct="1">
              <a:spcBef>
                <a:spcPct val="20000"/>
              </a:spcBef>
              <a:buClr>
                <a:schemeClr val="hlink"/>
              </a:buClr>
              <a:buFont typeface="Wingdings" panose="05000000000000000000" pitchFamily="2" charset="2"/>
              <a:buNone/>
            </a:pPr>
            <a:r>
              <a:rPr lang="en-US" altLang="zh-CN" sz="1200" b="1" dirty="0" err="1">
                <a:ea typeface="宋体" panose="02010600030101010101" pitchFamily="2" charset="-122"/>
              </a:rPr>
              <a:t>Humicap</a:t>
            </a:r>
            <a:r>
              <a:rPr lang="en-US" altLang="zh-CN" sz="1200" b="1" dirty="0">
                <a:ea typeface="宋体" panose="02010600030101010101" pitchFamily="2" charset="-122"/>
              </a:rPr>
              <a:t> H</a:t>
            </a:r>
            <a:r>
              <a:rPr lang="en-US" altLang="zh-CN" sz="1000" dirty="0">
                <a:ea typeface="宋体" panose="02010600030101010101" pitchFamily="2" charset="-122"/>
              </a:rPr>
              <a:t/>
            </a:r>
            <a:br>
              <a:rPr lang="en-US" altLang="zh-CN" sz="1000" dirty="0">
                <a:ea typeface="宋体" panose="02010600030101010101" pitchFamily="2" charset="-122"/>
              </a:rPr>
            </a:br>
            <a:r>
              <a:rPr lang="en-US" altLang="zh-CN" sz="1000" dirty="0">
                <a:ea typeface="宋体" panose="02010600030101010101" pitchFamily="2" charset="-122"/>
              </a:rPr>
              <a:t> </a:t>
            </a:r>
            <a:r>
              <a:rPr lang="en-US" altLang="zh-CN" sz="1200" b="1" u="sng" dirty="0">
                <a:solidFill>
                  <a:srgbClr val="993300"/>
                </a:solidFill>
                <a:ea typeface="宋体" panose="02010600030101010101" pitchFamily="2" charset="-122"/>
              </a:rPr>
              <a:t>1986</a:t>
            </a:r>
            <a:endParaRPr lang="en-US" altLang="zh-CN" sz="1400" b="1" u="sng" dirty="0">
              <a:solidFill>
                <a:srgbClr val="993300"/>
              </a:solidFill>
              <a:ea typeface="宋体" panose="02010600030101010101" pitchFamily="2" charset="-122"/>
            </a:endParaRPr>
          </a:p>
          <a:p>
            <a:pPr eaLnBrk="1" hangingPunct="1">
              <a:lnSpc>
                <a:spcPct val="80000"/>
              </a:lnSpc>
              <a:spcBef>
                <a:spcPct val="20000"/>
              </a:spcBef>
              <a:buClr>
                <a:schemeClr val="hlink"/>
              </a:buClr>
              <a:buFont typeface="Wingdings" panose="05000000000000000000" pitchFamily="2" charset="2"/>
              <a:buChar char="§"/>
            </a:pPr>
            <a:endParaRPr lang="en-US" altLang="zh-CN" sz="1200" b="1" u="sng" dirty="0">
              <a:solidFill>
                <a:srgbClr val="993300"/>
              </a:solidFill>
              <a:ea typeface="宋体" panose="02010600030101010101" pitchFamily="2" charset="-122"/>
            </a:endParaRPr>
          </a:p>
        </p:txBody>
      </p:sp>
      <p:sp>
        <p:nvSpPr>
          <p:cNvPr id="23" name="Rectangle 9"/>
          <p:cNvSpPr>
            <a:spLocks noChangeArrowheads="1"/>
          </p:cNvSpPr>
          <p:nvPr/>
        </p:nvSpPr>
        <p:spPr bwMode="auto">
          <a:xfrm>
            <a:off x="3795713" y="3971925"/>
            <a:ext cx="1536700" cy="11049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marL="342900" indent="-3429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50000"/>
              </a:spcBef>
            </a:pPr>
            <a:r>
              <a:rPr lang="en-US" altLang="zh-CN" sz="1200" b="1" u="sng" dirty="0">
                <a:solidFill>
                  <a:srgbClr val="993300"/>
                </a:solidFill>
                <a:ea typeface="宋体" panose="02010600030101010101" pitchFamily="2" charset="-122"/>
              </a:rPr>
              <a:t>1991</a:t>
            </a:r>
          </a:p>
          <a:p>
            <a:pPr algn="ctr">
              <a:spcBef>
                <a:spcPct val="50000"/>
              </a:spcBef>
            </a:pPr>
            <a:r>
              <a:rPr lang="en-US" altLang="zh-CN" sz="1200" b="1" dirty="0" err="1">
                <a:solidFill>
                  <a:srgbClr val="993300"/>
                </a:solidFill>
                <a:ea typeface="宋体" panose="02010600030101010101" pitchFamily="2" charset="-122"/>
              </a:rPr>
              <a:t>Intercap</a:t>
            </a:r>
            <a:endParaRPr lang="en-US" altLang="zh-CN" sz="1200" b="1" dirty="0">
              <a:solidFill>
                <a:srgbClr val="993300"/>
              </a:solidFill>
              <a:ea typeface="宋体" panose="02010600030101010101" pitchFamily="2" charset="-122"/>
            </a:endParaRPr>
          </a:p>
          <a:p>
            <a:pPr algn="ctr">
              <a:spcBef>
                <a:spcPct val="50000"/>
              </a:spcBef>
            </a:pPr>
            <a:r>
              <a:rPr lang="zh-CN" altLang="en-US" sz="1200" dirty="0">
                <a:ea typeface="宋体" panose="02010600030101010101" pitchFamily="2" charset="-122"/>
              </a:rPr>
              <a:t>可互换式</a:t>
            </a:r>
            <a:endParaRPr lang="en-US" altLang="zh-CN" sz="1200" dirty="0">
              <a:ea typeface="宋体" panose="02010600030101010101" pitchFamily="2" charset="-122"/>
            </a:endParaRPr>
          </a:p>
          <a:p>
            <a:pPr algn="ctr">
              <a:spcBef>
                <a:spcPct val="50000"/>
              </a:spcBef>
            </a:pPr>
            <a:r>
              <a:rPr lang="zh-CN" altLang="en-US" sz="1200" dirty="0">
                <a:ea typeface="宋体" panose="02010600030101010101" pitchFamily="2" charset="-122"/>
              </a:rPr>
              <a:t>湿度传感器</a:t>
            </a:r>
            <a:endParaRPr lang="en-US" altLang="zh-CN" sz="1200" dirty="0">
              <a:ea typeface="宋体" panose="02010600030101010101" pitchFamily="2" charset="-122"/>
            </a:endParaRPr>
          </a:p>
        </p:txBody>
      </p:sp>
      <p:sp>
        <p:nvSpPr>
          <p:cNvPr id="24" name="Rectangle 11"/>
          <p:cNvSpPr>
            <a:spLocks noChangeArrowheads="1"/>
          </p:cNvSpPr>
          <p:nvPr/>
        </p:nvSpPr>
        <p:spPr bwMode="auto">
          <a:xfrm>
            <a:off x="4887914" y="1684338"/>
            <a:ext cx="1550987" cy="1198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50000"/>
              </a:spcBef>
            </a:pPr>
            <a:r>
              <a:rPr lang="zh-CN" altLang="en-US" sz="1200" dirty="0">
                <a:ea typeface="宋体" panose="02010600030101010101" pitchFamily="2" charset="-122"/>
              </a:rPr>
              <a:t>第三代湿度传感器主要改进了化学物质耐受性</a:t>
            </a:r>
            <a:endParaRPr lang="en-US" altLang="zh-CN" sz="1200" dirty="0">
              <a:ea typeface="宋体" panose="02010600030101010101" pitchFamily="2" charset="-122"/>
            </a:endParaRPr>
          </a:p>
          <a:p>
            <a:pPr algn="ctr">
              <a:spcBef>
                <a:spcPct val="50000"/>
              </a:spcBef>
            </a:pPr>
            <a:r>
              <a:rPr lang="en-US" altLang="zh-CN" sz="1200" b="1" dirty="0" err="1">
                <a:ea typeface="宋体" panose="02010600030101010101" pitchFamily="2" charset="-122"/>
              </a:rPr>
              <a:t>Humicap</a:t>
            </a:r>
            <a:r>
              <a:rPr lang="en-US" altLang="zh-CN" sz="1200" b="1" dirty="0">
                <a:ea typeface="宋体" panose="02010600030101010101" pitchFamily="2" charset="-122"/>
              </a:rPr>
              <a:t> K</a:t>
            </a:r>
          </a:p>
          <a:p>
            <a:pPr algn="ctr">
              <a:spcBef>
                <a:spcPct val="50000"/>
              </a:spcBef>
            </a:pPr>
            <a:r>
              <a:rPr lang="fi-FI" altLang="zh-CN" sz="1000" dirty="0">
                <a:ea typeface="宋体" panose="02010600030101010101" pitchFamily="2" charset="-122"/>
              </a:rPr>
              <a:t> </a:t>
            </a:r>
            <a:r>
              <a:rPr lang="fi-FI" altLang="zh-CN" sz="1200" b="1" u="sng" dirty="0">
                <a:solidFill>
                  <a:srgbClr val="993300"/>
                </a:solidFill>
                <a:ea typeface="宋体" panose="02010600030101010101" pitchFamily="2" charset="-122"/>
              </a:rPr>
              <a:t>1995</a:t>
            </a:r>
          </a:p>
        </p:txBody>
      </p:sp>
      <p:sp>
        <p:nvSpPr>
          <p:cNvPr id="25" name="Rectangle 12"/>
          <p:cNvSpPr>
            <a:spLocks noChangeArrowheads="1"/>
          </p:cNvSpPr>
          <p:nvPr/>
        </p:nvSpPr>
        <p:spPr bwMode="auto">
          <a:xfrm>
            <a:off x="6470651" y="3962401"/>
            <a:ext cx="1254125" cy="11985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50000"/>
              </a:spcBef>
            </a:pPr>
            <a:r>
              <a:rPr lang="en-US" altLang="zh-CN" sz="1200" b="1" u="sng" dirty="0">
                <a:solidFill>
                  <a:srgbClr val="993300"/>
                </a:solidFill>
                <a:ea typeface="宋体" panose="02010600030101010101" pitchFamily="2" charset="-122"/>
              </a:rPr>
              <a:t>1998</a:t>
            </a:r>
          </a:p>
          <a:p>
            <a:pPr algn="ctr">
              <a:spcBef>
                <a:spcPct val="50000"/>
              </a:spcBef>
            </a:pPr>
            <a:r>
              <a:rPr lang="en-US" altLang="zh-CN" sz="1200" b="1" dirty="0" err="1">
                <a:solidFill>
                  <a:srgbClr val="993300"/>
                </a:solidFill>
                <a:ea typeface="宋体" panose="02010600030101010101" pitchFamily="2" charset="-122"/>
              </a:rPr>
              <a:t>Humicap</a:t>
            </a:r>
            <a:r>
              <a:rPr lang="en-US" altLang="zh-CN" sz="1200" b="1" dirty="0">
                <a:solidFill>
                  <a:srgbClr val="993300"/>
                </a:solidFill>
                <a:ea typeface="宋体" panose="02010600030101010101" pitchFamily="2" charset="-122"/>
              </a:rPr>
              <a:t> L</a:t>
            </a:r>
            <a:r>
              <a:rPr lang="en-US" altLang="zh-CN" sz="1200" b="1" u="sng" dirty="0">
                <a:solidFill>
                  <a:srgbClr val="993300"/>
                </a:solidFill>
                <a:ea typeface="宋体" panose="02010600030101010101" pitchFamily="2" charset="-122"/>
              </a:rPr>
              <a:t/>
            </a:r>
            <a:br>
              <a:rPr lang="en-US" altLang="zh-CN" sz="1200" b="1" u="sng" dirty="0">
                <a:solidFill>
                  <a:srgbClr val="993300"/>
                </a:solidFill>
                <a:ea typeface="宋体" panose="02010600030101010101" pitchFamily="2" charset="-122"/>
              </a:rPr>
            </a:br>
            <a:r>
              <a:rPr lang="zh-CN" altLang="en-US" sz="1200" dirty="0">
                <a:solidFill>
                  <a:srgbClr val="993300"/>
                </a:solidFill>
                <a:ea typeface="宋体" panose="02010600030101010101" pitchFamily="2" charset="-122"/>
              </a:rPr>
              <a:t>湿度传感器</a:t>
            </a:r>
            <a:endParaRPr lang="en-US" altLang="zh-CN" sz="1200" dirty="0">
              <a:solidFill>
                <a:srgbClr val="993300"/>
              </a:solidFill>
              <a:ea typeface="宋体" panose="02010600030101010101" pitchFamily="2" charset="-122"/>
            </a:endParaRPr>
          </a:p>
          <a:p>
            <a:pPr algn="ctr">
              <a:spcBef>
                <a:spcPct val="50000"/>
              </a:spcBef>
            </a:pPr>
            <a:r>
              <a:rPr lang="zh-CN" altLang="en-US" sz="1200" dirty="0">
                <a:solidFill>
                  <a:srgbClr val="993300"/>
                </a:solidFill>
                <a:ea typeface="宋体" panose="02010600030101010101" pitchFamily="2" charset="-122"/>
              </a:rPr>
              <a:t>用于测量液体中水分</a:t>
            </a:r>
            <a:r>
              <a:rPr lang="en-US" altLang="zh-CN" sz="1200" dirty="0">
                <a:solidFill>
                  <a:srgbClr val="993300"/>
                </a:solidFill>
                <a:ea typeface="宋体" panose="02010600030101010101" pitchFamily="2" charset="-122"/>
              </a:rPr>
              <a:t>(</a:t>
            </a:r>
            <a:r>
              <a:rPr lang="zh-CN" altLang="en-US" sz="1200" dirty="0">
                <a:solidFill>
                  <a:srgbClr val="993300"/>
                </a:solidFill>
                <a:ea typeface="宋体" panose="02010600030101010101" pitchFamily="2" charset="-122"/>
              </a:rPr>
              <a:t>水活度</a:t>
            </a:r>
            <a:r>
              <a:rPr lang="en-US" altLang="zh-CN" sz="1200" dirty="0">
                <a:solidFill>
                  <a:srgbClr val="993300"/>
                </a:solidFill>
                <a:ea typeface="宋体" panose="02010600030101010101" pitchFamily="2" charset="-122"/>
              </a:rPr>
              <a:t>)</a:t>
            </a:r>
            <a:endParaRPr lang="en-US" altLang="zh-CN" sz="1200" dirty="0">
              <a:ea typeface="宋体" panose="02010600030101010101" pitchFamily="2" charset="-122"/>
            </a:endParaRPr>
          </a:p>
        </p:txBody>
      </p:sp>
      <p:sp>
        <p:nvSpPr>
          <p:cNvPr id="26" name="Rectangle 13"/>
          <p:cNvSpPr>
            <a:spLocks noChangeArrowheads="1"/>
          </p:cNvSpPr>
          <p:nvPr/>
        </p:nvSpPr>
        <p:spPr bwMode="auto">
          <a:xfrm>
            <a:off x="7002464" y="1731963"/>
            <a:ext cx="1444625" cy="9207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50000"/>
              </a:spcBef>
            </a:pPr>
            <a:r>
              <a:rPr lang="zh-CN" altLang="en-US" sz="1200" dirty="0">
                <a:ea typeface="宋体" panose="02010600030101010101" pitchFamily="2" charset="-122"/>
              </a:rPr>
              <a:t>第二代液体中水分测量传感器</a:t>
            </a:r>
            <a:endParaRPr lang="en-US" altLang="zh-CN" sz="1200" dirty="0">
              <a:ea typeface="宋体" panose="02010600030101010101" pitchFamily="2" charset="-122"/>
            </a:endParaRPr>
          </a:p>
          <a:p>
            <a:pPr algn="ctr">
              <a:spcBef>
                <a:spcPct val="50000"/>
              </a:spcBef>
            </a:pPr>
            <a:r>
              <a:rPr lang="en-US" altLang="zh-CN" sz="1200" b="1" dirty="0" err="1">
                <a:ea typeface="宋体" panose="02010600030101010101" pitchFamily="2" charset="-122"/>
              </a:rPr>
              <a:t>Humicap</a:t>
            </a:r>
            <a:r>
              <a:rPr lang="en-US" altLang="zh-CN" sz="1200" b="1" dirty="0">
                <a:ea typeface="宋体" panose="02010600030101010101" pitchFamily="2" charset="-122"/>
              </a:rPr>
              <a:t> L2</a:t>
            </a:r>
            <a:r>
              <a:rPr lang="fi-FI" altLang="zh-CN" sz="1200" dirty="0">
                <a:ea typeface="宋体" panose="02010600030101010101" pitchFamily="2" charset="-122"/>
              </a:rPr>
              <a:t> </a:t>
            </a:r>
            <a:br>
              <a:rPr lang="fi-FI" altLang="zh-CN" sz="1200" dirty="0">
                <a:ea typeface="宋体" panose="02010600030101010101" pitchFamily="2" charset="-122"/>
              </a:rPr>
            </a:br>
            <a:r>
              <a:rPr lang="en-US" altLang="zh-CN" sz="1200" b="1" u="sng" dirty="0">
                <a:solidFill>
                  <a:srgbClr val="993300"/>
                </a:solidFill>
                <a:ea typeface="宋体" panose="02010600030101010101" pitchFamily="2" charset="-122"/>
              </a:rPr>
              <a:t>2001</a:t>
            </a:r>
            <a:endParaRPr lang="fi-FI" altLang="zh-CN" sz="1200" b="1" u="sng" dirty="0">
              <a:solidFill>
                <a:srgbClr val="993300"/>
              </a:solidFill>
              <a:ea typeface="宋体" panose="02010600030101010101" pitchFamily="2" charset="-122"/>
            </a:endParaRPr>
          </a:p>
        </p:txBody>
      </p:sp>
      <p:sp>
        <p:nvSpPr>
          <p:cNvPr id="27" name="Line 14"/>
          <p:cNvSpPr>
            <a:spLocks noChangeShapeType="1"/>
          </p:cNvSpPr>
          <p:nvPr/>
        </p:nvSpPr>
        <p:spPr bwMode="auto">
          <a:xfrm flipV="1">
            <a:off x="7727950" y="2860675"/>
            <a:ext cx="0" cy="476250"/>
          </a:xfrm>
          <a:prstGeom prst="line">
            <a:avLst/>
          </a:prstGeom>
          <a:noFill/>
          <a:ln w="127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sp>
        <p:nvSpPr>
          <p:cNvPr id="28" name="Line 15"/>
          <p:cNvSpPr>
            <a:spLocks noChangeShapeType="1"/>
          </p:cNvSpPr>
          <p:nvPr/>
        </p:nvSpPr>
        <p:spPr bwMode="auto">
          <a:xfrm flipH="1" flipV="1">
            <a:off x="7069138" y="3419476"/>
            <a:ext cx="11112" cy="441325"/>
          </a:xfrm>
          <a:prstGeom prst="line">
            <a:avLst/>
          </a:prstGeom>
          <a:noFill/>
          <a:ln w="127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sp>
        <p:nvSpPr>
          <p:cNvPr id="29" name="Line 16"/>
          <p:cNvSpPr>
            <a:spLocks noChangeShapeType="1"/>
          </p:cNvSpPr>
          <p:nvPr/>
        </p:nvSpPr>
        <p:spPr bwMode="auto">
          <a:xfrm flipV="1">
            <a:off x="5675313" y="2860676"/>
            <a:ext cx="0" cy="468313"/>
          </a:xfrm>
          <a:prstGeom prst="line">
            <a:avLst/>
          </a:prstGeom>
          <a:noFill/>
          <a:ln w="127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sp>
        <p:nvSpPr>
          <p:cNvPr id="30" name="Line 17"/>
          <p:cNvSpPr>
            <a:spLocks noChangeShapeType="1"/>
          </p:cNvSpPr>
          <p:nvPr/>
        </p:nvSpPr>
        <p:spPr bwMode="auto">
          <a:xfrm flipV="1">
            <a:off x="4564063" y="3402014"/>
            <a:ext cx="0" cy="547687"/>
          </a:xfrm>
          <a:prstGeom prst="line">
            <a:avLst/>
          </a:prstGeom>
          <a:noFill/>
          <a:ln w="127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sp>
        <p:nvSpPr>
          <p:cNvPr id="31" name="Line 18"/>
          <p:cNvSpPr>
            <a:spLocks noChangeShapeType="1"/>
          </p:cNvSpPr>
          <p:nvPr/>
        </p:nvSpPr>
        <p:spPr bwMode="auto">
          <a:xfrm flipV="1">
            <a:off x="2282825" y="3430588"/>
            <a:ext cx="0" cy="304800"/>
          </a:xfrm>
          <a:prstGeom prst="line">
            <a:avLst/>
          </a:prstGeom>
          <a:noFill/>
          <a:ln w="127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sp>
        <p:nvSpPr>
          <p:cNvPr id="32" name="Line 19"/>
          <p:cNvSpPr>
            <a:spLocks noChangeShapeType="1"/>
          </p:cNvSpPr>
          <p:nvPr/>
        </p:nvSpPr>
        <p:spPr bwMode="auto">
          <a:xfrm flipV="1">
            <a:off x="3170238" y="2909888"/>
            <a:ext cx="0" cy="468312"/>
          </a:xfrm>
          <a:prstGeom prst="line">
            <a:avLst/>
          </a:prstGeom>
          <a:noFill/>
          <a:ln w="127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sp>
        <p:nvSpPr>
          <p:cNvPr id="33" name="Line 15"/>
          <p:cNvSpPr>
            <a:spLocks noChangeShapeType="1"/>
          </p:cNvSpPr>
          <p:nvPr/>
        </p:nvSpPr>
        <p:spPr bwMode="auto">
          <a:xfrm flipH="1" flipV="1">
            <a:off x="8447088" y="3430589"/>
            <a:ext cx="11112" cy="441325"/>
          </a:xfrm>
          <a:prstGeom prst="line">
            <a:avLst/>
          </a:prstGeom>
          <a:noFill/>
          <a:ln w="127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sp>
        <p:nvSpPr>
          <p:cNvPr id="34" name="Rectangle 12"/>
          <p:cNvSpPr>
            <a:spLocks noChangeArrowheads="1"/>
          </p:cNvSpPr>
          <p:nvPr/>
        </p:nvSpPr>
        <p:spPr bwMode="auto">
          <a:xfrm>
            <a:off x="7723188" y="3949701"/>
            <a:ext cx="1446212" cy="1382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50000"/>
              </a:spcBef>
            </a:pPr>
            <a:r>
              <a:rPr lang="en-US" altLang="zh-CN" sz="1200" b="1" u="sng" dirty="0">
                <a:solidFill>
                  <a:srgbClr val="993300"/>
                </a:solidFill>
                <a:ea typeface="宋体" panose="02010600030101010101" pitchFamily="2" charset="-122"/>
              </a:rPr>
              <a:t>2006</a:t>
            </a:r>
          </a:p>
          <a:p>
            <a:pPr algn="ctr">
              <a:spcBef>
                <a:spcPct val="50000"/>
              </a:spcBef>
            </a:pPr>
            <a:r>
              <a:rPr lang="en-US" altLang="zh-CN" sz="1200" b="1" dirty="0" err="1">
                <a:solidFill>
                  <a:srgbClr val="993300"/>
                </a:solidFill>
                <a:ea typeface="宋体" panose="02010600030101010101" pitchFamily="2" charset="-122"/>
              </a:rPr>
              <a:t>Humicap</a:t>
            </a:r>
            <a:r>
              <a:rPr lang="en-US" altLang="zh-CN" sz="1200" b="1" dirty="0">
                <a:solidFill>
                  <a:srgbClr val="993300"/>
                </a:solidFill>
                <a:ea typeface="宋体" panose="02010600030101010101" pitchFamily="2" charset="-122"/>
              </a:rPr>
              <a:t> R</a:t>
            </a:r>
            <a:r>
              <a:rPr lang="en-US" altLang="zh-CN" sz="1200" b="1" u="sng" dirty="0">
                <a:solidFill>
                  <a:srgbClr val="993300"/>
                </a:solidFill>
                <a:ea typeface="宋体" panose="02010600030101010101" pitchFamily="2" charset="-122"/>
              </a:rPr>
              <a:t/>
            </a:r>
            <a:br>
              <a:rPr lang="en-US" altLang="zh-CN" sz="1200" b="1" u="sng" dirty="0">
                <a:solidFill>
                  <a:srgbClr val="993300"/>
                </a:solidFill>
                <a:ea typeface="宋体" panose="02010600030101010101" pitchFamily="2" charset="-122"/>
              </a:rPr>
            </a:br>
            <a:r>
              <a:rPr lang="zh-CN" altLang="en-US" sz="1200" dirty="0">
                <a:solidFill>
                  <a:srgbClr val="993300"/>
                </a:solidFill>
                <a:ea typeface="宋体" panose="02010600030101010101" pitchFamily="2" charset="-122"/>
              </a:rPr>
              <a:t>第四代湿度传感器</a:t>
            </a:r>
            <a:endParaRPr lang="en-US" altLang="zh-CN" sz="1200" dirty="0">
              <a:solidFill>
                <a:srgbClr val="993300"/>
              </a:solidFill>
              <a:ea typeface="宋体" panose="02010600030101010101" pitchFamily="2" charset="-122"/>
            </a:endParaRPr>
          </a:p>
          <a:p>
            <a:pPr algn="ctr">
              <a:spcBef>
                <a:spcPct val="50000"/>
              </a:spcBef>
            </a:pPr>
            <a:r>
              <a:rPr lang="zh-CN" altLang="en-US" sz="1200" dirty="0">
                <a:solidFill>
                  <a:srgbClr val="993300"/>
                </a:solidFill>
                <a:ea typeface="宋体" panose="02010600030101010101" pitchFamily="2" charset="-122"/>
              </a:rPr>
              <a:t>采用保护性镀膜技术，提高稳定性和化学物质耐受性</a:t>
            </a:r>
            <a:endParaRPr lang="en-US" altLang="zh-CN" sz="1200" dirty="0">
              <a:ea typeface="宋体" panose="02010600030101010101" pitchFamily="2" charset="-122"/>
            </a:endParaRPr>
          </a:p>
        </p:txBody>
      </p:sp>
      <p:sp>
        <p:nvSpPr>
          <p:cNvPr id="35" name="Rectangle 12"/>
          <p:cNvSpPr>
            <a:spLocks noChangeArrowheads="1"/>
          </p:cNvSpPr>
          <p:nvPr/>
        </p:nvSpPr>
        <p:spPr bwMode="auto">
          <a:xfrm>
            <a:off x="9169401" y="3971926"/>
            <a:ext cx="1446213" cy="1382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a:spcBef>
                <a:spcPct val="50000"/>
              </a:spcBef>
            </a:pPr>
            <a:r>
              <a:rPr lang="en-US" altLang="zh-CN" sz="1200" b="1" u="sng" dirty="0">
                <a:solidFill>
                  <a:srgbClr val="993300"/>
                </a:solidFill>
                <a:ea typeface="宋体" panose="02010600030101010101" pitchFamily="2" charset="-122"/>
              </a:rPr>
              <a:t>2015</a:t>
            </a:r>
          </a:p>
          <a:p>
            <a:pPr algn="ctr">
              <a:spcBef>
                <a:spcPct val="50000"/>
              </a:spcBef>
            </a:pPr>
            <a:r>
              <a:rPr lang="en-US" altLang="zh-CN" sz="1200" b="1" dirty="0" err="1">
                <a:solidFill>
                  <a:srgbClr val="993300"/>
                </a:solidFill>
                <a:ea typeface="宋体" panose="02010600030101010101" pitchFamily="2" charset="-122"/>
              </a:rPr>
              <a:t>Humicap</a:t>
            </a:r>
            <a:r>
              <a:rPr lang="en-US" altLang="zh-CN" sz="1200" b="1" dirty="0">
                <a:solidFill>
                  <a:srgbClr val="993300"/>
                </a:solidFill>
                <a:ea typeface="宋体" panose="02010600030101010101" pitchFamily="2" charset="-122"/>
              </a:rPr>
              <a:t> V</a:t>
            </a:r>
            <a:r>
              <a:rPr lang="en-US" altLang="zh-CN" sz="1200" b="1" u="sng" dirty="0">
                <a:solidFill>
                  <a:srgbClr val="993300"/>
                </a:solidFill>
                <a:ea typeface="宋体" panose="02010600030101010101" pitchFamily="2" charset="-122"/>
              </a:rPr>
              <a:t/>
            </a:r>
            <a:br>
              <a:rPr lang="en-US" altLang="zh-CN" sz="1200" b="1" u="sng" dirty="0">
                <a:solidFill>
                  <a:srgbClr val="993300"/>
                </a:solidFill>
                <a:ea typeface="宋体" panose="02010600030101010101" pitchFamily="2" charset="-122"/>
              </a:rPr>
            </a:br>
            <a:r>
              <a:rPr lang="zh-CN" altLang="en-US" sz="1200" dirty="0">
                <a:solidFill>
                  <a:srgbClr val="993300"/>
                </a:solidFill>
                <a:ea typeface="宋体" panose="02010600030101010101" pitchFamily="2" charset="-122"/>
              </a:rPr>
              <a:t>催化过滤湿度传感器</a:t>
            </a:r>
            <a:endParaRPr lang="en-US" altLang="zh-CN" sz="1200" dirty="0">
              <a:solidFill>
                <a:srgbClr val="993300"/>
              </a:solidFill>
              <a:ea typeface="宋体" panose="02010600030101010101" pitchFamily="2" charset="-122"/>
            </a:endParaRPr>
          </a:p>
          <a:p>
            <a:pPr algn="ctr">
              <a:spcBef>
                <a:spcPct val="50000"/>
              </a:spcBef>
            </a:pPr>
            <a:r>
              <a:rPr lang="zh-CN" altLang="en-US" sz="1200" dirty="0">
                <a:ea typeface="宋体" panose="02010600030101010101" pitchFamily="2" charset="-122"/>
              </a:rPr>
              <a:t>适用于制药环境</a:t>
            </a:r>
            <a:r>
              <a:rPr lang="en-US" altLang="zh-CN" sz="1200" dirty="0">
                <a:ea typeface="宋体" panose="02010600030101010101" pitchFamily="2" charset="-122"/>
              </a:rPr>
              <a:t>VHP</a:t>
            </a:r>
            <a:r>
              <a:rPr lang="zh-CN" altLang="en-US" sz="1200" dirty="0">
                <a:ea typeface="宋体" panose="02010600030101010101" pitchFamily="2" charset="-122"/>
              </a:rPr>
              <a:t>灭菌应用</a:t>
            </a:r>
            <a:endParaRPr lang="en-US" altLang="zh-CN" sz="1200" dirty="0">
              <a:ea typeface="宋体" panose="02010600030101010101" pitchFamily="2" charset="-122"/>
            </a:endParaRPr>
          </a:p>
        </p:txBody>
      </p:sp>
      <p:sp>
        <p:nvSpPr>
          <p:cNvPr id="36" name="Line 15"/>
          <p:cNvSpPr>
            <a:spLocks noChangeShapeType="1"/>
          </p:cNvSpPr>
          <p:nvPr/>
        </p:nvSpPr>
        <p:spPr bwMode="auto">
          <a:xfrm flipH="1" flipV="1">
            <a:off x="9882189" y="3452814"/>
            <a:ext cx="9525" cy="441325"/>
          </a:xfrm>
          <a:prstGeom prst="line">
            <a:avLst/>
          </a:prstGeom>
          <a:noFill/>
          <a:ln w="127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en-US"/>
          </a:p>
        </p:txBody>
      </p:sp>
      <p:sp>
        <p:nvSpPr>
          <p:cNvPr id="37" name="Rectangle 2"/>
          <p:cNvSpPr>
            <a:spLocks noGrp="1" noChangeArrowheads="1"/>
          </p:cNvSpPr>
          <p:nvPr>
            <p:ph type="title"/>
          </p:nvPr>
        </p:nvSpPr>
        <p:spPr>
          <a:xfrm>
            <a:off x="363538" y="1085057"/>
            <a:ext cx="10845030" cy="1293812"/>
          </a:xfrm>
        </p:spPr>
        <p:txBody>
          <a:bodyPr/>
          <a:lstStyle/>
          <a:p>
            <a:pPr eaLnBrk="1" hangingPunct="1"/>
            <a:r>
              <a:rPr lang="en-US" altLang="zh-CN" sz="1800" dirty="0">
                <a:ea typeface="宋体" panose="02010600030101010101" pitchFamily="2" charset="-122"/>
              </a:rPr>
              <a:t>40</a:t>
            </a:r>
            <a:r>
              <a:rPr lang="zh-CN" altLang="en-US" sz="1800" dirty="0">
                <a:ea typeface="宋体" panose="02010600030101010101" pitchFamily="2" charset="-122"/>
              </a:rPr>
              <a:t>多年来，我们一直在持续改进我们的湿度传感器技</a:t>
            </a:r>
            <a:r>
              <a:rPr lang="zh-CN" altLang="en-US" sz="1800" dirty="0" smtClean="0">
                <a:ea typeface="宋体" panose="02010600030101010101" pitchFamily="2" charset="-122"/>
              </a:rPr>
              <a:t>术，一直是湿度测量技术的领导者</a:t>
            </a:r>
            <a:endParaRPr lang="en-US" altLang="en-US" sz="1800" dirty="0"/>
          </a:p>
        </p:txBody>
      </p:sp>
      <p:pic>
        <p:nvPicPr>
          <p:cNvPr id="40" name="Picture 8" descr="Vaisala_Logo_RGB_150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4472" y="83665"/>
            <a:ext cx="161083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矩形 41"/>
          <p:cNvSpPr>
            <a:spLocks noChangeArrowheads="1"/>
          </p:cNvSpPr>
          <p:nvPr/>
        </p:nvSpPr>
        <p:spPr bwMode="auto">
          <a:xfrm flipV="1">
            <a:off x="191344" y="999439"/>
            <a:ext cx="11881320" cy="50456"/>
          </a:xfrm>
          <a:prstGeom prst="rect">
            <a:avLst/>
          </a:prstGeom>
          <a:solidFill>
            <a:schemeClr val="accent1"/>
          </a:solidFill>
          <a:ln>
            <a:noFill/>
          </a:ln>
          <a:extLst/>
        </p:spPr>
        <p:txBody>
          <a:bodyPr lIns="81638" tIns="40819" rIns="81638" bIns="40819" anchor="ctr"/>
          <a:lstStyle>
            <a:lvl1pPr>
              <a:spcBef>
                <a:spcPct val="20000"/>
              </a:spcBef>
              <a:buFont typeface="Arial" panose="020B0604020202020204" pitchFamily="34" charset="0"/>
              <a:buChar char="•"/>
              <a:defRPr sz="29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pPr>
            <a:endParaRPr lang="en-US" altLang="zh-CN" sz="1600">
              <a:solidFill>
                <a:srgbClr val="F76605"/>
              </a:solidFill>
              <a:latin typeface="宋体" panose="02010600030101010101" pitchFamily="2" charset="-122"/>
              <a:sym typeface="宋体" panose="02010600030101010101" pitchFamily="2" charset="-122"/>
            </a:endParaRPr>
          </a:p>
        </p:txBody>
      </p:sp>
      <p:sp>
        <p:nvSpPr>
          <p:cNvPr id="42" name="Rectangle 2"/>
          <p:cNvSpPr txBox="1">
            <a:spLocks noChangeArrowheads="1"/>
          </p:cNvSpPr>
          <p:nvPr/>
        </p:nvSpPr>
        <p:spPr>
          <a:xfrm>
            <a:off x="407368" y="204510"/>
            <a:ext cx="9001000" cy="521729"/>
          </a:xfrm>
          <a:prstGeom prst="rect">
            <a:avLst/>
          </a:prstGeom>
        </p:spPr>
        <p:txBody>
          <a:bodyPr/>
          <a:lstStyle>
            <a:lvl1pPr algn="l" rtl="0" eaLnBrk="0" fontAlgn="base" hangingPunct="0">
              <a:lnSpc>
                <a:spcPct val="90000"/>
              </a:lnSpc>
              <a:spcBef>
                <a:spcPct val="0"/>
              </a:spcBef>
              <a:spcAft>
                <a:spcPct val="0"/>
              </a:spcAft>
              <a:defRPr sz="3500" b="1">
                <a:solidFill>
                  <a:schemeClr val="tx2"/>
                </a:solidFill>
                <a:latin typeface="+mj-lt"/>
                <a:ea typeface="+mj-ea"/>
                <a:cs typeface="+mj-cs"/>
              </a:defRPr>
            </a:lvl1pPr>
            <a:lvl2pPr algn="l" rtl="0" eaLnBrk="0" fontAlgn="base" hangingPunct="0">
              <a:lnSpc>
                <a:spcPct val="90000"/>
              </a:lnSpc>
              <a:spcBef>
                <a:spcPct val="0"/>
              </a:spcBef>
              <a:spcAft>
                <a:spcPct val="0"/>
              </a:spcAft>
              <a:defRPr sz="3500" b="1">
                <a:solidFill>
                  <a:schemeClr val="tx2"/>
                </a:solidFill>
                <a:latin typeface="Arial" charset="0"/>
              </a:defRPr>
            </a:lvl2pPr>
            <a:lvl3pPr algn="l" rtl="0" eaLnBrk="0" fontAlgn="base" hangingPunct="0">
              <a:lnSpc>
                <a:spcPct val="90000"/>
              </a:lnSpc>
              <a:spcBef>
                <a:spcPct val="0"/>
              </a:spcBef>
              <a:spcAft>
                <a:spcPct val="0"/>
              </a:spcAft>
              <a:defRPr sz="3500" b="1">
                <a:solidFill>
                  <a:schemeClr val="tx2"/>
                </a:solidFill>
                <a:latin typeface="Arial" charset="0"/>
              </a:defRPr>
            </a:lvl3pPr>
            <a:lvl4pPr algn="l" rtl="0" eaLnBrk="0" fontAlgn="base" hangingPunct="0">
              <a:lnSpc>
                <a:spcPct val="90000"/>
              </a:lnSpc>
              <a:spcBef>
                <a:spcPct val="0"/>
              </a:spcBef>
              <a:spcAft>
                <a:spcPct val="0"/>
              </a:spcAft>
              <a:defRPr sz="3500" b="1">
                <a:solidFill>
                  <a:schemeClr val="tx2"/>
                </a:solidFill>
                <a:latin typeface="Arial" charset="0"/>
              </a:defRPr>
            </a:lvl4pPr>
            <a:lvl5pPr algn="l" rtl="0" eaLnBrk="0" fontAlgn="base" hangingPunct="0">
              <a:lnSpc>
                <a:spcPct val="90000"/>
              </a:lnSpc>
              <a:spcBef>
                <a:spcPct val="0"/>
              </a:spcBef>
              <a:spcAft>
                <a:spcPct val="0"/>
              </a:spcAft>
              <a:defRPr sz="3500" b="1">
                <a:solidFill>
                  <a:schemeClr val="tx2"/>
                </a:solidFill>
                <a:latin typeface="Arial" charset="0"/>
              </a:defRPr>
            </a:lvl5pPr>
            <a:lvl6pPr marL="457200" algn="l" rtl="0" eaLnBrk="1" fontAlgn="base" hangingPunct="1">
              <a:lnSpc>
                <a:spcPct val="90000"/>
              </a:lnSpc>
              <a:spcBef>
                <a:spcPct val="0"/>
              </a:spcBef>
              <a:spcAft>
                <a:spcPct val="0"/>
              </a:spcAft>
              <a:defRPr sz="3500" b="1">
                <a:solidFill>
                  <a:schemeClr val="tx2"/>
                </a:solidFill>
                <a:latin typeface="Arial" charset="0"/>
              </a:defRPr>
            </a:lvl6pPr>
            <a:lvl7pPr marL="914400" algn="l" rtl="0" eaLnBrk="1" fontAlgn="base" hangingPunct="1">
              <a:lnSpc>
                <a:spcPct val="90000"/>
              </a:lnSpc>
              <a:spcBef>
                <a:spcPct val="0"/>
              </a:spcBef>
              <a:spcAft>
                <a:spcPct val="0"/>
              </a:spcAft>
              <a:defRPr sz="3500" b="1">
                <a:solidFill>
                  <a:schemeClr val="tx2"/>
                </a:solidFill>
                <a:latin typeface="Arial" charset="0"/>
              </a:defRPr>
            </a:lvl7pPr>
            <a:lvl8pPr marL="1371600" algn="l" rtl="0" eaLnBrk="1" fontAlgn="base" hangingPunct="1">
              <a:lnSpc>
                <a:spcPct val="90000"/>
              </a:lnSpc>
              <a:spcBef>
                <a:spcPct val="0"/>
              </a:spcBef>
              <a:spcAft>
                <a:spcPct val="0"/>
              </a:spcAft>
              <a:defRPr sz="3500" b="1">
                <a:solidFill>
                  <a:schemeClr val="tx2"/>
                </a:solidFill>
                <a:latin typeface="Arial" charset="0"/>
              </a:defRPr>
            </a:lvl8pPr>
            <a:lvl9pPr marL="1828800" algn="l" rtl="0" eaLnBrk="1" fontAlgn="base" hangingPunct="1">
              <a:lnSpc>
                <a:spcPct val="90000"/>
              </a:lnSpc>
              <a:spcBef>
                <a:spcPct val="0"/>
              </a:spcBef>
              <a:spcAft>
                <a:spcPct val="0"/>
              </a:spcAft>
              <a:defRPr sz="3500" b="1">
                <a:solidFill>
                  <a:schemeClr val="tx2"/>
                </a:solidFill>
                <a:latin typeface="Arial" charset="0"/>
              </a:defRPr>
            </a:lvl9pPr>
          </a:lstStyle>
          <a:p>
            <a:r>
              <a:rPr lang="zh-CN" altLang="en-US" sz="2400" kern="0" dirty="0">
                <a:ea typeface="宋体" panose="02010600030101010101" pitchFamily="2" charset="-122"/>
              </a:rPr>
              <a:t>相对湿度传感器技术及应</a:t>
            </a:r>
            <a:r>
              <a:rPr lang="zh-CN" altLang="en-US" sz="2400" kern="0" dirty="0" smtClean="0">
                <a:ea typeface="宋体" panose="02010600030101010101" pitchFamily="2" charset="-122"/>
              </a:rPr>
              <a:t>用</a:t>
            </a:r>
            <a:endParaRPr lang="fi-FI" altLang="en-US" sz="2000" kern="0" dirty="0">
              <a:ea typeface="宋体" panose="02010600030101010101" pitchFamily="2" charset="-122"/>
            </a:endParaRPr>
          </a:p>
        </p:txBody>
      </p:sp>
    </p:spTree>
    <p:extLst>
      <p:ext uri="{BB962C8B-B14F-4D97-AF65-F5344CB8AC3E}">
        <p14:creationId xmlns:p14="http://schemas.microsoft.com/office/powerpoint/2010/main" val="1449560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Vaisala_Logo_RGB_15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4472" y="83665"/>
            <a:ext cx="161083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txBox="1">
            <a:spLocks noChangeArrowheads="1"/>
          </p:cNvSpPr>
          <p:nvPr/>
        </p:nvSpPr>
        <p:spPr>
          <a:xfrm>
            <a:off x="10064245" y="617848"/>
            <a:ext cx="2125843" cy="432048"/>
          </a:xfrm>
          <a:prstGeom prst="rect">
            <a:avLst/>
          </a:prstGeom>
        </p:spPr>
        <p:txBody>
          <a:bodyPr/>
          <a:lstStyle>
            <a:lvl1pPr marL="180000" indent="-180000" algn="l" defTabSz="914400" rtl="0" eaLnBrk="1" latinLnBrk="0" hangingPunct="1">
              <a:spcBef>
                <a:spcPts val="552"/>
              </a:spcBef>
              <a:buClr>
                <a:schemeClr val="accent2"/>
              </a:buClr>
              <a:buFont typeface="Wingdings" pitchFamily="2" charset="2"/>
              <a:buChar char="§"/>
              <a:defRPr sz="2300" kern="1200">
                <a:solidFill>
                  <a:srgbClr val="4C4C4C"/>
                </a:solidFill>
                <a:latin typeface="+mn-lt"/>
                <a:ea typeface="+mn-ea"/>
                <a:cs typeface="+mn-cs"/>
              </a:defRPr>
            </a:lvl1pPr>
            <a:lvl2pPr marL="626400" indent="-180000" algn="l" defTabSz="914400" rtl="0" eaLnBrk="1" latinLnBrk="0" hangingPunct="1">
              <a:spcBef>
                <a:spcPct val="20000"/>
              </a:spcBef>
              <a:buClr>
                <a:schemeClr val="accent2"/>
              </a:buClr>
              <a:buFont typeface="Wingdings" pitchFamily="2" charset="2"/>
              <a:buChar char="§"/>
              <a:defRPr sz="2000" kern="1200">
                <a:solidFill>
                  <a:srgbClr val="4C4C4C"/>
                </a:solidFill>
                <a:latin typeface="+mn-lt"/>
                <a:ea typeface="+mn-ea"/>
                <a:cs typeface="+mn-cs"/>
              </a:defRPr>
            </a:lvl2pPr>
            <a:lvl3pPr marL="1080000" indent="-180000" algn="l" defTabSz="914400" rtl="0" eaLnBrk="1" latinLnBrk="0" hangingPunct="1">
              <a:spcBef>
                <a:spcPts val="24"/>
              </a:spcBef>
              <a:buClr>
                <a:schemeClr val="accent2"/>
              </a:buClr>
              <a:buFont typeface="Times New Roman" pitchFamily="18" charset="0"/>
              <a:buChar char="–"/>
              <a:defRPr sz="2000" kern="1200">
                <a:solidFill>
                  <a:srgbClr val="4C4C4C"/>
                </a:solidFill>
                <a:latin typeface="+mn-lt"/>
                <a:ea typeface="+mn-ea"/>
                <a:cs typeface="+mn-cs"/>
              </a:defRPr>
            </a:lvl3pPr>
            <a:lvl4pPr marL="1450800" indent="-190800" algn="l" defTabSz="914400" rtl="0" eaLnBrk="1" latinLnBrk="0" hangingPunct="1">
              <a:spcBef>
                <a:spcPct val="20000"/>
              </a:spcBef>
              <a:buClr>
                <a:schemeClr val="accent2"/>
              </a:buClr>
              <a:buFont typeface="Times New Roman" pitchFamily="18" charset="0"/>
              <a:buChar char="–"/>
              <a:defRPr sz="1700" kern="1200">
                <a:solidFill>
                  <a:srgbClr val="4C4C4C"/>
                </a:solidFill>
                <a:latin typeface="+mn-lt"/>
                <a:ea typeface="+mn-ea"/>
                <a:cs typeface="+mn-cs"/>
              </a:defRPr>
            </a:lvl4pPr>
            <a:lvl5pPr marL="1818000" indent="-1908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5pPr>
            <a:lvl6pPr marL="21816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6pPr>
            <a:lvl7pPr marL="25452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7pPr>
            <a:lvl8pPr marL="29088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8pPr>
            <a:lvl9pPr marL="3272400" indent="-180000" algn="l" defTabSz="914400" rtl="0" eaLnBrk="1" latinLnBrk="0" hangingPunct="1">
              <a:spcBef>
                <a:spcPts val="384"/>
              </a:spcBef>
              <a:buClr>
                <a:schemeClr val="accent2"/>
              </a:buClr>
              <a:buFont typeface="Arial" pitchFamily="34" charset="0"/>
              <a:buChar char="–"/>
              <a:defRPr sz="1600" kern="1200">
                <a:solidFill>
                  <a:srgbClr val="4C4C4C"/>
                </a:solidFill>
                <a:latin typeface="+mn-lt"/>
                <a:ea typeface="+mn-ea"/>
                <a:cs typeface="+mn-cs"/>
              </a:defRPr>
            </a:lvl9pPr>
          </a:lstStyle>
          <a:p>
            <a:pPr algn="ctr">
              <a:buFont typeface="Wingdings" pitchFamily="2" charset="2"/>
              <a:buNone/>
              <a:defRPr/>
            </a:pPr>
            <a:r>
              <a:rPr lang="zh-CN" altLang="en-US" sz="1800" b="1" dirty="0">
                <a:solidFill>
                  <a:schemeClr val="tx2"/>
                </a:solidFill>
                <a:latin typeface="+mj-lt"/>
                <a:ea typeface="宋体" charset="-122"/>
                <a:cs typeface="+mj-cs"/>
              </a:rPr>
              <a:t>降低风险</a:t>
            </a:r>
            <a:endParaRPr lang="fi-FI" altLang="zh-CN" sz="1800" b="1" dirty="0">
              <a:solidFill>
                <a:schemeClr val="tx2"/>
              </a:solidFill>
              <a:latin typeface="+mj-lt"/>
              <a:ea typeface="宋体" charset="-122"/>
              <a:cs typeface="+mj-cs"/>
            </a:endParaRPr>
          </a:p>
        </p:txBody>
      </p:sp>
      <p:sp>
        <p:nvSpPr>
          <p:cNvPr id="4" name="Rectangle 2"/>
          <p:cNvSpPr>
            <a:spLocks noGrp="1" noChangeArrowheads="1"/>
          </p:cNvSpPr>
          <p:nvPr>
            <p:ph type="title"/>
          </p:nvPr>
        </p:nvSpPr>
        <p:spPr>
          <a:xfrm>
            <a:off x="407368" y="999439"/>
            <a:ext cx="6552728" cy="557354"/>
          </a:xfrm>
        </p:spPr>
        <p:txBody>
          <a:bodyPr/>
          <a:lstStyle/>
          <a:p>
            <a:pPr eaLnBrk="1" hangingPunct="1"/>
            <a:r>
              <a:rPr lang="en-US" altLang="zh-CN" sz="1800" dirty="0">
                <a:ea typeface="宋体" panose="02010600030101010101" pitchFamily="2" charset="-122"/>
              </a:rPr>
              <a:t>HUMICAP</a:t>
            </a:r>
            <a:r>
              <a:rPr lang="en-US" altLang="zh-CN" sz="1800" baseline="30000" dirty="0">
                <a:ea typeface="宋体" panose="02010600030101010101" pitchFamily="2" charset="-122"/>
                <a:cs typeface="Arial" panose="020B0604020202020204" pitchFamily="34" charset="0"/>
              </a:rPr>
              <a:t>®</a:t>
            </a:r>
            <a:r>
              <a:rPr lang="en-US" altLang="zh-CN" sz="1800" dirty="0">
                <a:ea typeface="宋体" panose="02010600030101010101" pitchFamily="2" charset="-122"/>
              </a:rPr>
              <a:t> INTERCAP</a:t>
            </a:r>
            <a:r>
              <a:rPr lang="en-US" altLang="zh-CN" sz="1800" baseline="30000" dirty="0" smtClean="0">
                <a:ea typeface="宋体" panose="02010600030101010101" pitchFamily="2" charset="-122"/>
              </a:rPr>
              <a:t>®</a:t>
            </a:r>
            <a:r>
              <a:rPr lang="zh-CN" altLang="en-US" sz="1800" dirty="0">
                <a:ea typeface="宋体" panose="02010600030101010101" pitchFamily="2" charset="-122"/>
              </a:rPr>
              <a:t>传感器在制药工业应用特色</a:t>
            </a:r>
            <a:r>
              <a:rPr lang="en-US" altLang="zh-CN" sz="1800" dirty="0">
                <a:ea typeface="宋体" panose="02010600030101010101" pitchFamily="2" charset="-122"/>
              </a:rPr>
              <a:t> </a:t>
            </a:r>
            <a:br>
              <a:rPr lang="en-US" altLang="zh-CN" sz="1800" dirty="0">
                <a:ea typeface="宋体" panose="02010600030101010101" pitchFamily="2" charset="-122"/>
              </a:rPr>
            </a:br>
            <a:endParaRPr lang="fi-FI" altLang="en-US" sz="1800" dirty="0">
              <a:ea typeface="宋体" panose="02010600030101010101" pitchFamily="2" charset="-122"/>
            </a:endParaRPr>
          </a:p>
        </p:txBody>
      </p:sp>
      <p:sp>
        <p:nvSpPr>
          <p:cNvPr id="5" name="TextBox 1"/>
          <p:cNvSpPr txBox="1">
            <a:spLocks noChangeArrowheads="1"/>
          </p:cNvSpPr>
          <p:nvPr/>
        </p:nvSpPr>
        <p:spPr bwMode="auto">
          <a:xfrm>
            <a:off x="839416" y="1844824"/>
            <a:ext cx="1000911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nSpc>
                <a:spcPct val="90000"/>
              </a:lnSpc>
              <a:spcBef>
                <a:spcPct val="50000"/>
              </a:spcBef>
              <a:buFontTx/>
              <a:buAutoNum type="arabicPeriod"/>
            </a:pPr>
            <a:r>
              <a:rPr lang="en-US" altLang="zh-CN" sz="1800" dirty="0">
                <a:ea typeface="宋体" panose="02010600030101010101" pitchFamily="2" charset="-122"/>
              </a:rPr>
              <a:t>HUMICAP R</a:t>
            </a:r>
            <a:r>
              <a:rPr lang="zh-CN" altLang="en-US" sz="1800" dirty="0">
                <a:ea typeface="宋体" panose="02010600030101010101" pitchFamily="2" charset="-122"/>
              </a:rPr>
              <a:t>型传感器可以在酒精，甲醛，臭氧等药用灭菌环境下长期使用，维萨拉是唯一一家提供测试报告并承诺耐受性的公司</a:t>
            </a:r>
            <a:endParaRPr lang="en-US" altLang="zh-CN" sz="1800" dirty="0">
              <a:ea typeface="宋体" panose="02010600030101010101" pitchFamily="2" charset="-122"/>
            </a:endParaRPr>
          </a:p>
          <a:p>
            <a:pPr>
              <a:lnSpc>
                <a:spcPct val="90000"/>
              </a:lnSpc>
              <a:spcBef>
                <a:spcPct val="50000"/>
              </a:spcBef>
              <a:buFontTx/>
              <a:buAutoNum type="arabicPeriod"/>
            </a:pPr>
            <a:r>
              <a:rPr lang="en-US" altLang="zh-CN" sz="1800" dirty="0">
                <a:ea typeface="宋体" panose="02010600030101010101" pitchFamily="2" charset="-122"/>
              </a:rPr>
              <a:t>HUMICAP V</a:t>
            </a:r>
            <a:r>
              <a:rPr lang="zh-CN" altLang="en-US" sz="1800" dirty="0">
                <a:ea typeface="宋体" panose="02010600030101010101" pitchFamily="2" charset="-122"/>
              </a:rPr>
              <a:t>型传感器是目前市面唯一一款为</a:t>
            </a:r>
            <a:r>
              <a:rPr lang="en-US" altLang="zh-CN" sz="1800" dirty="0">
                <a:ea typeface="宋体" panose="02010600030101010101" pitchFamily="2" charset="-122"/>
              </a:rPr>
              <a:t>VHP</a:t>
            </a:r>
            <a:r>
              <a:rPr lang="zh-CN" altLang="en-US" sz="1800" dirty="0">
                <a:ea typeface="宋体" panose="02010600030101010101" pitchFamily="2" charset="-122"/>
              </a:rPr>
              <a:t>灭菌设计的湿度传感器，可以在</a:t>
            </a:r>
            <a:r>
              <a:rPr lang="en-US" altLang="zh-CN" sz="1800" dirty="0">
                <a:ea typeface="宋体" panose="02010600030101010101" pitchFamily="2" charset="-122"/>
              </a:rPr>
              <a:t>2000PPM</a:t>
            </a:r>
            <a:r>
              <a:rPr lang="zh-CN" altLang="en-US" sz="1800" dirty="0">
                <a:ea typeface="宋体" panose="02010600030101010101" pitchFamily="2" charset="-122"/>
              </a:rPr>
              <a:t>浓度及以下的高强度</a:t>
            </a:r>
            <a:r>
              <a:rPr lang="en-US" altLang="zh-CN" sz="1800" dirty="0">
                <a:ea typeface="宋体" panose="02010600030101010101" pitchFamily="2" charset="-122"/>
              </a:rPr>
              <a:t>VHP</a:t>
            </a:r>
            <a:r>
              <a:rPr lang="zh-CN" altLang="en-US" sz="1800" dirty="0">
                <a:ea typeface="宋体" panose="02010600030101010101" pitchFamily="2" charset="-122"/>
              </a:rPr>
              <a:t>灭菌环境下长期使用</a:t>
            </a:r>
            <a:endParaRPr lang="en-US" altLang="zh-CN" sz="1800" dirty="0">
              <a:ea typeface="宋体" panose="02010600030101010101" pitchFamily="2" charset="-122"/>
            </a:endParaRPr>
          </a:p>
          <a:p>
            <a:pPr>
              <a:lnSpc>
                <a:spcPct val="90000"/>
              </a:lnSpc>
              <a:spcBef>
                <a:spcPct val="50000"/>
              </a:spcBef>
              <a:buFontTx/>
              <a:buAutoNum type="arabicPeriod"/>
            </a:pPr>
            <a:r>
              <a:rPr lang="en-US" altLang="en-US" sz="1800" dirty="0"/>
              <a:t>INTERCAP</a:t>
            </a:r>
            <a:r>
              <a:rPr lang="zh-CN" altLang="en-US" sz="1800" dirty="0">
                <a:ea typeface="宋体" panose="02010600030101010101" pitchFamily="2" charset="-122"/>
              </a:rPr>
              <a:t>传感器是唯一一款支持现场湿度原件更换的传感器，这一技术可以大大延长客户传感器使用寿命并降低维护成本</a:t>
            </a:r>
            <a:endParaRPr lang="en-US" altLang="zh-CN" sz="1800" dirty="0">
              <a:ea typeface="宋体" panose="02010600030101010101" pitchFamily="2" charset="-122"/>
            </a:endParaRPr>
          </a:p>
          <a:p>
            <a:pPr>
              <a:lnSpc>
                <a:spcPct val="90000"/>
              </a:lnSpc>
              <a:spcBef>
                <a:spcPct val="50000"/>
              </a:spcBef>
              <a:buFontTx/>
              <a:buAutoNum type="arabicPeriod"/>
            </a:pPr>
            <a:r>
              <a:rPr lang="zh-CN" altLang="en-US" sz="1800" dirty="0">
                <a:ea typeface="宋体" panose="02010600030101010101" pitchFamily="2" charset="-122"/>
              </a:rPr>
              <a:t>所有维萨拉产品均为芬兰原装进口，提供可以溯源到</a:t>
            </a:r>
            <a:r>
              <a:rPr lang="en-US" altLang="zh-CN" sz="1800" dirty="0">
                <a:ea typeface="宋体" panose="02010600030101010101" pitchFamily="2" charset="-122"/>
              </a:rPr>
              <a:t>NIST</a:t>
            </a:r>
            <a:r>
              <a:rPr lang="zh-CN" altLang="en-US" sz="1800" dirty="0">
                <a:ea typeface="宋体" panose="02010600030101010101" pitchFamily="2" charset="-122"/>
              </a:rPr>
              <a:t>的校准证书</a:t>
            </a:r>
            <a:endParaRPr lang="en-US" altLang="zh-CN" sz="1800" dirty="0">
              <a:ea typeface="宋体" panose="02010600030101010101" pitchFamily="2" charset="-122"/>
            </a:endParaRPr>
          </a:p>
          <a:p>
            <a:pPr>
              <a:lnSpc>
                <a:spcPct val="90000"/>
              </a:lnSpc>
              <a:spcBef>
                <a:spcPct val="50000"/>
              </a:spcBef>
              <a:buFontTx/>
              <a:buAutoNum type="arabicPeriod"/>
            </a:pPr>
            <a:r>
              <a:rPr lang="zh-CN" altLang="en-US" sz="1800" dirty="0">
                <a:ea typeface="宋体" panose="02010600030101010101" pitchFamily="2" charset="-122"/>
              </a:rPr>
              <a:t>维萨拉仪表支持客户现场校准，客户根据需要灵活的自行组织校准工作，降低维护时间成本</a:t>
            </a:r>
            <a:endParaRPr lang="en-US" altLang="zh-CN" sz="1800" dirty="0">
              <a:ea typeface="宋体" panose="02010600030101010101" pitchFamily="2" charset="-122"/>
            </a:endParaRPr>
          </a:p>
          <a:p>
            <a:pPr>
              <a:lnSpc>
                <a:spcPct val="90000"/>
              </a:lnSpc>
              <a:spcBef>
                <a:spcPct val="50000"/>
              </a:spcBef>
              <a:buFontTx/>
              <a:buAutoNum type="arabicPeriod"/>
            </a:pPr>
            <a:r>
              <a:rPr lang="zh-CN" altLang="en-US" sz="1800" dirty="0">
                <a:ea typeface="宋体" panose="02010600030101010101" pitchFamily="2" charset="-122"/>
              </a:rPr>
              <a:t>维萨拉提供</a:t>
            </a:r>
            <a:r>
              <a:rPr lang="en-US" altLang="zh-CN" sz="1800" dirty="0">
                <a:ea typeface="宋体" panose="02010600030101010101" pitchFamily="2" charset="-122"/>
              </a:rPr>
              <a:t>2</a:t>
            </a:r>
            <a:r>
              <a:rPr lang="zh-CN" altLang="en-US" sz="1800" dirty="0">
                <a:ea typeface="宋体" panose="02010600030101010101" pitchFamily="2" charset="-122"/>
              </a:rPr>
              <a:t>年的有限产品质量保证，最大程度满足客户利</a:t>
            </a:r>
            <a:r>
              <a:rPr lang="zh-CN" altLang="en-US" sz="1800" dirty="0" smtClean="0">
                <a:ea typeface="宋体" panose="02010600030101010101" pitchFamily="2" charset="-122"/>
              </a:rPr>
              <a:t>益</a:t>
            </a:r>
            <a:endParaRPr lang="en-US" altLang="zh-CN" sz="1800" dirty="0" smtClean="0">
              <a:ea typeface="宋体" panose="02010600030101010101" pitchFamily="2" charset="-122"/>
            </a:endParaRPr>
          </a:p>
          <a:p>
            <a:pPr>
              <a:lnSpc>
                <a:spcPct val="90000"/>
              </a:lnSpc>
              <a:spcBef>
                <a:spcPct val="50000"/>
              </a:spcBef>
              <a:buFontTx/>
              <a:buAutoNum type="arabicPeriod"/>
            </a:pPr>
            <a:r>
              <a:rPr lang="en-US" altLang="zh-CN" sz="1800" dirty="0">
                <a:ea typeface="宋体" panose="02010600030101010101" pitchFamily="2" charset="-122"/>
              </a:rPr>
              <a:t>HMT330</a:t>
            </a:r>
            <a:r>
              <a:rPr lang="zh-CN" altLang="en-US" sz="1800" dirty="0">
                <a:ea typeface="宋体" panose="02010600030101010101" pitchFamily="2" charset="-122"/>
              </a:rPr>
              <a:t>十年保障</a:t>
            </a:r>
            <a:r>
              <a:rPr lang="zh-CN" altLang="en-US" sz="1800" dirty="0" smtClean="0">
                <a:ea typeface="宋体" panose="02010600030101010101" pitchFamily="2" charset="-122"/>
              </a:rPr>
              <a:t>等，灵</a:t>
            </a:r>
            <a:r>
              <a:rPr lang="zh-CN" altLang="en-US" sz="1800" dirty="0">
                <a:ea typeface="宋体" panose="02010600030101010101" pitchFamily="2" charset="-122"/>
              </a:rPr>
              <a:t>活</a:t>
            </a:r>
            <a:r>
              <a:rPr lang="zh-CN" altLang="en-US" sz="1800" dirty="0" smtClean="0">
                <a:ea typeface="宋体" panose="02010600030101010101" pitchFamily="2" charset="-122"/>
              </a:rPr>
              <a:t>的售后服务支持计划，可以免除您的后顾之忧，</a:t>
            </a:r>
            <a:endParaRPr lang="en-US" altLang="en-US" sz="1800" dirty="0"/>
          </a:p>
        </p:txBody>
      </p:sp>
      <p:sp>
        <p:nvSpPr>
          <p:cNvPr id="6" name="矩形 41"/>
          <p:cNvSpPr>
            <a:spLocks noChangeArrowheads="1"/>
          </p:cNvSpPr>
          <p:nvPr/>
        </p:nvSpPr>
        <p:spPr bwMode="auto">
          <a:xfrm flipV="1">
            <a:off x="191344" y="999439"/>
            <a:ext cx="11881320" cy="50456"/>
          </a:xfrm>
          <a:prstGeom prst="rect">
            <a:avLst/>
          </a:prstGeom>
          <a:solidFill>
            <a:schemeClr val="accent1"/>
          </a:solidFill>
          <a:ln>
            <a:noFill/>
          </a:ln>
          <a:extLst/>
        </p:spPr>
        <p:txBody>
          <a:bodyPr lIns="81638" tIns="40819" rIns="81638" bIns="40819" anchor="ctr"/>
          <a:lstStyle>
            <a:lvl1pPr>
              <a:spcBef>
                <a:spcPct val="20000"/>
              </a:spcBef>
              <a:buFont typeface="Arial" panose="020B0604020202020204" pitchFamily="34" charset="0"/>
              <a:buChar char="•"/>
              <a:defRPr sz="29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pPr>
            <a:endParaRPr lang="en-US" altLang="zh-CN" sz="1600">
              <a:solidFill>
                <a:srgbClr val="F76605"/>
              </a:solidFill>
              <a:latin typeface="宋体" panose="02010600030101010101" pitchFamily="2" charset="-122"/>
              <a:sym typeface="宋体" panose="02010600030101010101" pitchFamily="2" charset="-122"/>
            </a:endParaRPr>
          </a:p>
        </p:txBody>
      </p:sp>
      <p:sp>
        <p:nvSpPr>
          <p:cNvPr id="7" name="Rectangle 2"/>
          <p:cNvSpPr txBox="1">
            <a:spLocks noChangeArrowheads="1"/>
          </p:cNvSpPr>
          <p:nvPr/>
        </p:nvSpPr>
        <p:spPr>
          <a:xfrm>
            <a:off x="407368" y="204510"/>
            <a:ext cx="9001000" cy="521729"/>
          </a:xfrm>
          <a:prstGeom prst="rect">
            <a:avLst/>
          </a:prstGeom>
        </p:spPr>
        <p:txBody>
          <a:bodyPr/>
          <a:lstStyle>
            <a:lvl1pPr algn="l" rtl="0" eaLnBrk="0" fontAlgn="base" hangingPunct="0">
              <a:lnSpc>
                <a:spcPct val="90000"/>
              </a:lnSpc>
              <a:spcBef>
                <a:spcPct val="0"/>
              </a:spcBef>
              <a:spcAft>
                <a:spcPct val="0"/>
              </a:spcAft>
              <a:defRPr sz="3500" b="1">
                <a:solidFill>
                  <a:schemeClr val="tx2"/>
                </a:solidFill>
                <a:latin typeface="+mj-lt"/>
                <a:ea typeface="+mj-ea"/>
                <a:cs typeface="+mj-cs"/>
              </a:defRPr>
            </a:lvl1pPr>
            <a:lvl2pPr algn="l" rtl="0" eaLnBrk="0" fontAlgn="base" hangingPunct="0">
              <a:lnSpc>
                <a:spcPct val="90000"/>
              </a:lnSpc>
              <a:spcBef>
                <a:spcPct val="0"/>
              </a:spcBef>
              <a:spcAft>
                <a:spcPct val="0"/>
              </a:spcAft>
              <a:defRPr sz="3500" b="1">
                <a:solidFill>
                  <a:schemeClr val="tx2"/>
                </a:solidFill>
                <a:latin typeface="Arial" charset="0"/>
              </a:defRPr>
            </a:lvl2pPr>
            <a:lvl3pPr algn="l" rtl="0" eaLnBrk="0" fontAlgn="base" hangingPunct="0">
              <a:lnSpc>
                <a:spcPct val="90000"/>
              </a:lnSpc>
              <a:spcBef>
                <a:spcPct val="0"/>
              </a:spcBef>
              <a:spcAft>
                <a:spcPct val="0"/>
              </a:spcAft>
              <a:defRPr sz="3500" b="1">
                <a:solidFill>
                  <a:schemeClr val="tx2"/>
                </a:solidFill>
                <a:latin typeface="Arial" charset="0"/>
              </a:defRPr>
            </a:lvl3pPr>
            <a:lvl4pPr algn="l" rtl="0" eaLnBrk="0" fontAlgn="base" hangingPunct="0">
              <a:lnSpc>
                <a:spcPct val="90000"/>
              </a:lnSpc>
              <a:spcBef>
                <a:spcPct val="0"/>
              </a:spcBef>
              <a:spcAft>
                <a:spcPct val="0"/>
              </a:spcAft>
              <a:defRPr sz="3500" b="1">
                <a:solidFill>
                  <a:schemeClr val="tx2"/>
                </a:solidFill>
                <a:latin typeface="Arial" charset="0"/>
              </a:defRPr>
            </a:lvl4pPr>
            <a:lvl5pPr algn="l" rtl="0" eaLnBrk="0" fontAlgn="base" hangingPunct="0">
              <a:lnSpc>
                <a:spcPct val="90000"/>
              </a:lnSpc>
              <a:spcBef>
                <a:spcPct val="0"/>
              </a:spcBef>
              <a:spcAft>
                <a:spcPct val="0"/>
              </a:spcAft>
              <a:defRPr sz="3500" b="1">
                <a:solidFill>
                  <a:schemeClr val="tx2"/>
                </a:solidFill>
                <a:latin typeface="Arial" charset="0"/>
              </a:defRPr>
            </a:lvl5pPr>
            <a:lvl6pPr marL="457200" algn="l" rtl="0" eaLnBrk="1" fontAlgn="base" hangingPunct="1">
              <a:lnSpc>
                <a:spcPct val="90000"/>
              </a:lnSpc>
              <a:spcBef>
                <a:spcPct val="0"/>
              </a:spcBef>
              <a:spcAft>
                <a:spcPct val="0"/>
              </a:spcAft>
              <a:defRPr sz="3500" b="1">
                <a:solidFill>
                  <a:schemeClr val="tx2"/>
                </a:solidFill>
                <a:latin typeface="Arial" charset="0"/>
              </a:defRPr>
            </a:lvl6pPr>
            <a:lvl7pPr marL="914400" algn="l" rtl="0" eaLnBrk="1" fontAlgn="base" hangingPunct="1">
              <a:lnSpc>
                <a:spcPct val="90000"/>
              </a:lnSpc>
              <a:spcBef>
                <a:spcPct val="0"/>
              </a:spcBef>
              <a:spcAft>
                <a:spcPct val="0"/>
              </a:spcAft>
              <a:defRPr sz="3500" b="1">
                <a:solidFill>
                  <a:schemeClr val="tx2"/>
                </a:solidFill>
                <a:latin typeface="Arial" charset="0"/>
              </a:defRPr>
            </a:lvl7pPr>
            <a:lvl8pPr marL="1371600" algn="l" rtl="0" eaLnBrk="1" fontAlgn="base" hangingPunct="1">
              <a:lnSpc>
                <a:spcPct val="90000"/>
              </a:lnSpc>
              <a:spcBef>
                <a:spcPct val="0"/>
              </a:spcBef>
              <a:spcAft>
                <a:spcPct val="0"/>
              </a:spcAft>
              <a:defRPr sz="3500" b="1">
                <a:solidFill>
                  <a:schemeClr val="tx2"/>
                </a:solidFill>
                <a:latin typeface="Arial" charset="0"/>
              </a:defRPr>
            </a:lvl8pPr>
            <a:lvl9pPr marL="1828800" algn="l" rtl="0" eaLnBrk="1" fontAlgn="base" hangingPunct="1">
              <a:lnSpc>
                <a:spcPct val="90000"/>
              </a:lnSpc>
              <a:spcBef>
                <a:spcPct val="0"/>
              </a:spcBef>
              <a:spcAft>
                <a:spcPct val="0"/>
              </a:spcAft>
              <a:defRPr sz="3500" b="1">
                <a:solidFill>
                  <a:schemeClr val="tx2"/>
                </a:solidFill>
                <a:latin typeface="Arial" charset="0"/>
              </a:defRPr>
            </a:lvl9pPr>
          </a:lstStyle>
          <a:p>
            <a:r>
              <a:rPr lang="zh-CN" altLang="en-US" sz="2400" kern="0" dirty="0">
                <a:ea typeface="宋体" panose="02010600030101010101" pitchFamily="2" charset="-122"/>
              </a:rPr>
              <a:t>相对湿度传感器技术及应</a:t>
            </a:r>
            <a:r>
              <a:rPr lang="zh-CN" altLang="en-US" sz="2400" kern="0" dirty="0" smtClean="0">
                <a:ea typeface="宋体" panose="02010600030101010101" pitchFamily="2" charset="-122"/>
              </a:rPr>
              <a:t>用</a:t>
            </a:r>
            <a:endParaRPr lang="fi-FI" altLang="en-US" sz="2000" kern="0" dirty="0">
              <a:ea typeface="宋体" panose="02010600030101010101" pitchFamily="2" charset="-122"/>
            </a:endParaRPr>
          </a:p>
        </p:txBody>
      </p:sp>
    </p:spTree>
    <p:extLst>
      <p:ext uri="{BB962C8B-B14F-4D97-AF65-F5344CB8AC3E}">
        <p14:creationId xmlns:p14="http://schemas.microsoft.com/office/powerpoint/2010/main" val="4194703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054510" y="1657671"/>
            <a:ext cx="8154988"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Clr>
                <a:schemeClr val="hlink"/>
              </a:buClr>
              <a:buFont typeface="Wingdings" pitchFamily="2" charset="2"/>
              <a:buChar char="§"/>
              <a:defRPr sz="2300">
                <a:solidFill>
                  <a:srgbClr val="4C4C4C"/>
                </a:solidFill>
                <a:latin typeface="+mn-lt"/>
                <a:ea typeface="+mn-ea"/>
                <a:cs typeface="+mn-cs"/>
              </a:defRPr>
            </a:lvl1pPr>
            <a:lvl2pPr marL="625475" indent="-180975" algn="l" rtl="0" eaLnBrk="0" fontAlgn="base" hangingPunct="0">
              <a:spcBef>
                <a:spcPct val="20000"/>
              </a:spcBef>
              <a:spcAft>
                <a:spcPct val="0"/>
              </a:spcAft>
              <a:buClr>
                <a:schemeClr val="hlink"/>
              </a:buClr>
              <a:buFont typeface="Wingdings" pitchFamily="2" charset="2"/>
              <a:buChar char="§"/>
              <a:defRPr sz="2000">
                <a:solidFill>
                  <a:srgbClr val="4C4C4C"/>
                </a:solidFill>
                <a:latin typeface="+mn-lt"/>
              </a:defRPr>
            </a:lvl2pPr>
            <a:lvl3pPr marL="1079500" indent="-180975" algn="l" rtl="0" eaLnBrk="0" fontAlgn="base" hangingPunct="0">
              <a:spcBef>
                <a:spcPct val="20000"/>
              </a:spcBef>
              <a:spcAft>
                <a:spcPct val="0"/>
              </a:spcAft>
              <a:buClr>
                <a:schemeClr val="hlink"/>
              </a:buClr>
              <a:buFont typeface="Times New Roman" pitchFamily="18" charset="0"/>
              <a:buChar char="–"/>
              <a:defRPr sz="2000">
                <a:solidFill>
                  <a:srgbClr val="4C4C4C"/>
                </a:solidFill>
                <a:latin typeface="+mn-lt"/>
              </a:defRPr>
            </a:lvl3pPr>
            <a:lvl4pPr marL="1449388" indent="-190500" algn="l" rtl="0" eaLnBrk="0" fontAlgn="base" hangingPunct="0">
              <a:spcBef>
                <a:spcPct val="20000"/>
              </a:spcBef>
              <a:spcAft>
                <a:spcPct val="0"/>
              </a:spcAft>
              <a:buClr>
                <a:schemeClr val="hlink"/>
              </a:buClr>
              <a:buFont typeface="Times New Roman" pitchFamily="18" charset="0"/>
              <a:buChar char="–"/>
              <a:defRPr sz="1700">
                <a:solidFill>
                  <a:srgbClr val="4C4C4C"/>
                </a:solidFill>
                <a:latin typeface="+mn-lt"/>
              </a:defRPr>
            </a:lvl4pPr>
            <a:lvl5pPr marL="1819275" indent="-190500" algn="l" rtl="0" eaLnBrk="0" fontAlgn="base" hangingPunct="0">
              <a:spcBef>
                <a:spcPct val="20000"/>
              </a:spcBef>
              <a:spcAft>
                <a:spcPct val="0"/>
              </a:spcAft>
              <a:buClr>
                <a:schemeClr val="hlink"/>
              </a:buClr>
              <a:buFont typeface="Times New Roman" pitchFamily="18" charset="0"/>
              <a:buChar char="–"/>
              <a:defRPr sz="1600">
                <a:solidFill>
                  <a:srgbClr val="4C4C4C"/>
                </a:solidFill>
                <a:latin typeface="+mn-lt"/>
              </a:defRPr>
            </a:lvl5pPr>
            <a:lvl6pPr marL="22764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6pPr>
            <a:lvl7pPr marL="27336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7pPr>
            <a:lvl8pPr marL="31908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8pPr>
            <a:lvl9pPr marL="36480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9pPr>
          </a:lstStyle>
          <a:p>
            <a:r>
              <a:rPr lang="zh-CN" altLang="en-US" sz="2000" kern="0" dirty="0">
                <a:ea typeface="宋体" panose="02010600030101010101" pitchFamily="2" charset="-122"/>
                <a:sym typeface="Symbol" panose="05050102010706020507" pitchFamily="18" charset="2"/>
              </a:rPr>
              <a:t>把传感器放在纯水（蒸馏水或去离子水）中清洁三分钟</a:t>
            </a:r>
            <a:endParaRPr lang="en-US" altLang="zh-CN" sz="2000" kern="0" dirty="0">
              <a:ea typeface="宋体" panose="02010600030101010101" pitchFamily="2" charset="-122"/>
              <a:sym typeface="Symbol" panose="05050102010706020507" pitchFamily="18" charset="2"/>
            </a:endParaRPr>
          </a:p>
          <a:p>
            <a:r>
              <a:rPr lang="zh-CN" altLang="en-US" sz="2000" kern="0" dirty="0">
                <a:ea typeface="宋体" panose="02010600030101010101" pitchFamily="2" charset="-122"/>
                <a:sym typeface="Symbol" panose="05050102010706020507" pitchFamily="18" charset="2"/>
              </a:rPr>
              <a:t>再以</a:t>
            </a:r>
            <a:r>
              <a:rPr lang="en-US" altLang="zh-CN" sz="2000" kern="0" dirty="0">
                <a:ea typeface="宋体" panose="02010600030101010101" pitchFamily="2" charset="-122"/>
              </a:rPr>
              <a:t>+160 °C</a:t>
            </a:r>
            <a:r>
              <a:rPr lang="zh-CN" altLang="en-US" sz="2000" kern="0" dirty="0">
                <a:ea typeface="宋体" panose="02010600030101010101" pitchFamily="2" charset="-122"/>
              </a:rPr>
              <a:t>的高温</a:t>
            </a:r>
            <a:r>
              <a:rPr lang="zh-CN" altLang="en-US" sz="2000" kern="0" dirty="0">
                <a:ea typeface="宋体" panose="02010600030101010101" pitchFamily="2" charset="-122"/>
                <a:sym typeface="Symbol" panose="05050102010706020507" pitchFamily="18" charset="2"/>
              </a:rPr>
              <a:t>烘烤传感器</a:t>
            </a:r>
            <a:r>
              <a:rPr lang="en-US" altLang="zh-CN" sz="2000" kern="0" dirty="0">
                <a:ea typeface="宋体" panose="02010600030101010101" pitchFamily="2" charset="-122"/>
                <a:sym typeface="Symbol" panose="05050102010706020507" pitchFamily="18" charset="2"/>
              </a:rPr>
              <a:t>20</a:t>
            </a:r>
            <a:r>
              <a:rPr lang="zh-CN" altLang="en-US" sz="2000" kern="0" dirty="0">
                <a:ea typeface="宋体" panose="02010600030101010101" pitchFamily="2" charset="-122"/>
                <a:sym typeface="Symbol" panose="05050102010706020507" pitchFamily="18" charset="2"/>
              </a:rPr>
              <a:t>分钟</a:t>
            </a:r>
            <a:endParaRPr lang="fi-FI" altLang="en-US" sz="2000" kern="0" dirty="0">
              <a:sym typeface="Symbol" panose="05050102010706020507" pitchFamily="18" charset="2"/>
            </a:endParaRPr>
          </a:p>
        </p:txBody>
      </p:sp>
      <p:pic>
        <p:nvPicPr>
          <p:cNvPr id="5" name="Picture 4" descr="IMG_0873"/>
          <p:cNvPicPr>
            <a:picLocks noChangeAspect="1" noChangeArrowheads="1"/>
          </p:cNvPicPr>
          <p:nvPr/>
        </p:nvPicPr>
        <p:blipFill>
          <a:blip r:embed="rId2" cstate="print">
            <a:extLst>
              <a:ext uri="{28A0092B-C50C-407E-A947-70E740481C1C}">
                <a14:useLocalDpi xmlns:a14="http://schemas.microsoft.com/office/drawing/2010/main" val="0"/>
              </a:ext>
            </a:extLst>
          </a:blip>
          <a:srcRect l="15944" t="551"/>
          <a:stretch>
            <a:fillRect/>
          </a:stretch>
        </p:blipFill>
        <p:spPr bwMode="auto">
          <a:xfrm>
            <a:off x="4986575" y="4255303"/>
            <a:ext cx="1948016" cy="172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oup 165"/>
          <p:cNvGraphicFramePr>
            <a:graphicFrameLocks/>
          </p:cNvGraphicFramePr>
          <p:nvPr/>
        </p:nvGraphicFramePr>
        <p:xfrm>
          <a:off x="7743708" y="2495367"/>
          <a:ext cx="3097211" cy="3467097"/>
        </p:xfrm>
        <a:graphic>
          <a:graphicData uri="http://schemas.openxmlformats.org/drawingml/2006/table">
            <a:tbl>
              <a:tblPr/>
              <a:tblGrid>
                <a:gridCol w="1262416"/>
                <a:gridCol w="1042485"/>
                <a:gridCol w="792310"/>
              </a:tblGrid>
              <a:tr h="347972">
                <a:tc>
                  <a:txBody>
                    <a:bodyPr/>
                    <a:lstStyle/>
                    <a:p>
                      <a:pPr marL="180975" marR="0" lvl="0" indent="-180975" algn="l" defTabSz="914400" rtl="0" eaLnBrk="0" fontAlgn="ctr" latinLnBrk="0" hangingPunct="0">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rgbClr val="4C4C4C"/>
                          </a:solidFill>
                          <a:effectLst/>
                          <a:latin typeface="Arial" pitchFamily="34" charset="0"/>
                          <a:ea typeface="宋体" pitchFamily="2" charset="-122"/>
                        </a:rPr>
                        <a:t>Reference</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l" defTabSz="914400" rtl="0" eaLnBrk="0" fontAlgn="ctr" latinLnBrk="0" hangingPunct="0">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rgbClr val="4C4C4C"/>
                          </a:solidFill>
                          <a:effectLst/>
                          <a:latin typeface="Arial" pitchFamily="34" charset="0"/>
                          <a:ea typeface="宋体" pitchFamily="2" charset="-122"/>
                        </a:rPr>
                        <a:t>Reading</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1700" b="1" i="0" u="none" strike="noStrike" cap="none" normalizeH="0" baseline="0" dirty="0" smtClean="0">
                          <a:ln>
                            <a:noFill/>
                          </a:ln>
                          <a:solidFill>
                            <a:srgbClr val="4C4C4C"/>
                          </a:solidFill>
                          <a:effectLst/>
                          <a:latin typeface="Arial" pitchFamily="34" charset="0"/>
                          <a:ea typeface="宋体" pitchFamily="2" charset="-122"/>
                        </a:rPr>
                        <a:t>Diff</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4455">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31.1</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30.3</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rgbClr val="FF004C"/>
                          </a:solidFill>
                          <a:effectLst/>
                          <a:latin typeface="宋体" pitchFamily="2" charset="-122"/>
                          <a:ea typeface="宋体" pitchFamily="2" charset="-122"/>
                        </a:rPr>
                        <a:t>-0.8</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6043">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39.6</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39.5</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rgbClr val="FF004C"/>
                          </a:solidFill>
                          <a:effectLst/>
                          <a:latin typeface="宋体" pitchFamily="2" charset="-122"/>
                          <a:ea typeface="宋体" pitchFamily="2" charset="-122"/>
                        </a:rPr>
                        <a:t>-0.1</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6043">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49.3</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50.3</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rgbClr val="FF004C"/>
                          </a:solidFill>
                          <a:effectLst/>
                          <a:latin typeface="宋体" pitchFamily="2" charset="-122"/>
                          <a:ea typeface="宋体" pitchFamily="2" charset="-122"/>
                        </a:rPr>
                        <a:t>+1.0</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6043">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chemeClr val="bg2"/>
                          </a:solidFill>
                          <a:effectLst/>
                          <a:latin typeface="宋体" pitchFamily="2" charset="-122"/>
                          <a:ea typeface="宋体" pitchFamily="2" charset="-122"/>
                        </a:rPr>
                        <a:t>61.7</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61.5</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004C"/>
                          </a:solidFill>
                          <a:effectLst/>
                          <a:latin typeface="宋体" pitchFamily="2" charset="-122"/>
                          <a:ea typeface="宋体" pitchFamily="2" charset="-122"/>
                        </a:rPr>
                        <a:t>-0.2</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4455">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chemeClr val="bg2"/>
                          </a:solidFill>
                          <a:effectLst/>
                          <a:latin typeface="宋体" pitchFamily="2" charset="-122"/>
                          <a:ea typeface="宋体" pitchFamily="2" charset="-122"/>
                        </a:rPr>
                        <a:t>72.3</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72.2</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004C"/>
                          </a:solidFill>
                          <a:effectLst/>
                          <a:latin typeface="宋体" pitchFamily="2" charset="-122"/>
                          <a:ea typeface="宋体" pitchFamily="2" charset="-122"/>
                        </a:rPr>
                        <a:t>-0.1</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6043">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chemeClr val="bg2"/>
                          </a:solidFill>
                          <a:effectLst/>
                          <a:latin typeface="宋体" pitchFamily="2" charset="-122"/>
                          <a:ea typeface="宋体" pitchFamily="2" charset="-122"/>
                        </a:rPr>
                        <a:t>81.6</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81.4</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004C"/>
                          </a:solidFill>
                          <a:effectLst/>
                          <a:latin typeface="宋体" pitchFamily="2" charset="-122"/>
                          <a:ea typeface="宋体" pitchFamily="2" charset="-122"/>
                        </a:rPr>
                        <a:t>-0.2</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6043">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chemeClr val="bg2"/>
                          </a:solidFill>
                          <a:effectLst/>
                          <a:latin typeface="宋体" pitchFamily="2" charset="-122"/>
                          <a:ea typeface="宋体" pitchFamily="2" charset="-122"/>
                        </a:rPr>
                        <a:t>92</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91.5</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004C"/>
                          </a:solidFill>
                          <a:effectLst/>
                          <a:latin typeface="宋体" pitchFamily="2" charset="-122"/>
                          <a:ea typeface="宋体" pitchFamily="2" charset="-122"/>
                        </a:rPr>
                        <a:t>-0.5</a:t>
                      </a:r>
                    </a:p>
                  </a:txBody>
                  <a:tcPr marL="90513" marR="90513" marT="44446" marB="44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7" name="Group 320"/>
          <p:cNvGraphicFramePr>
            <a:graphicFrameLocks/>
          </p:cNvGraphicFramePr>
          <p:nvPr/>
        </p:nvGraphicFramePr>
        <p:xfrm>
          <a:off x="1145570" y="2547753"/>
          <a:ext cx="3168650" cy="3414711"/>
        </p:xfrm>
        <a:graphic>
          <a:graphicData uri="http://schemas.openxmlformats.org/drawingml/2006/table">
            <a:tbl>
              <a:tblPr/>
              <a:tblGrid>
                <a:gridCol w="1157396"/>
                <a:gridCol w="1003047"/>
                <a:gridCol w="1008207"/>
              </a:tblGrid>
              <a:tr h="332550">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1500" b="1" i="0" u="none" strike="noStrike" cap="none" normalizeH="0" baseline="0" dirty="0" smtClean="0">
                          <a:ln>
                            <a:noFill/>
                          </a:ln>
                          <a:solidFill>
                            <a:schemeClr val="tx1"/>
                          </a:solidFill>
                          <a:effectLst/>
                          <a:latin typeface="Arial" pitchFamily="34" charset="0"/>
                          <a:ea typeface="宋体" pitchFamily="2" charset="-122"/>
                        </a:rPr>
                        <a:t>Reference</a:t>
                      </a: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r" defTabSz="914400" rtl="0" eaLnBrk="0" fontAlgn="ctr" latinLnBrk="0" hangingPunct="0">
                        <a:lnSpc>
                          <a:spcPct val="100000"/>
                        </a:lnSpc>
                        <a:spcBef>
                          <a:spcPct val="0"/>
                        </a:spcBef>
                        <a:spcAft>
                          <a:spcPct val="0"/>
                        </a:spcAft>
                        <a:buClrTx/>
                        <a:buSzTx/>
                        <a:buFontTx/>
                        <a:buNone/>
                        <a:tabLst/>
                      </a:pPr>
                      <a:r>
                        <a:rPr kumimoji="0" lang="en-US" altLang="zh-CN" sz="1500" b="1" i="0" u="none" strike="noStrike" cap="none" normalizeH="0" baseline="0" dirty="0" smtClean="0">
                          <a:ln>
                            <a:noFill/>
                          </a:ln>
                          <a:solidFill>
                            <a:schemeClr val="tx1"/>
                          </a:solidFill>
                          <a:effectLst/>
                          <a:latin typeface="Arial" pitchFamily="34" charset="0"/>
                          <a:ea typeface="宋体" pitchFamily="2" charset="-122"/>
                        </a:rPr>
                        <a:t>Reading</a:t>
                      </a: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1500" b="1" i="0" u="none" strike="noStrike" cap="none" normalizeH="0" baseline="0" dirty="0" smtClean="0">
                          <a:ln>
                            <a:noFill/>
                          </a:ln>
                          <a:solidFill>
                            <a:schemeClr val="tx1"/>
                          </a:solidFill>
                          <a:effectLst/>
                          <a:latin typeface="Arial" pitchFamily="34" charset="0"/>
                          <a:ea typeface="宋体" pitchFamily="2" charset="-122"/>
                        </a:rPr>
                        <a:t>Diff</a:t>
                      </a: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9629">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30</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20.26</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-9.74</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215">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40</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30.22</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-9.78</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9629">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50</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40.12</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-9.88</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215">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60</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50.11</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-9.89</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9629">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70</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60.09</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-9.91</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1215">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80</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70.01</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chemeClr val="bg2"/>
                          </a:solidFill>
                          <a:effectLst/>
                          <a:latin typeface="宋体" pitchFamily="2" charset="-122"/>
                          <a:ea typeface="宋体" pitchFamily="2" charset="-122"/>
                        </a:rPr>
                        <a:t>-9.99</a:t>
                      </a:r>
                      <a:endParaRPr kumimoji="0" lang="en-US" altLang="zh-CN" sz="4000" b="1" i="0" u="none" strike="noStrike" cap="none" normalizeH="0" baseline="0" dirty="0" smtClean="0">
                        <a:ln>
                          <a:noFill/>
                        </a:ln>
                        <a:solidFill>
                          <a:schemeClr val="bg2"/>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9629">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004C"/>
                          </a:solidFill>
                          <a:effectLst/>
                          <a:latin typeface="宋体" pitchFamily="2" charset="-122"/>
                          <a:ea typeface="宋体" pitchFamily="2" charset="-122"/>
                        </a:rPr>
                        <a:t>90</a:t>
                      </a:r>
                      <a:endParaRPr kumimoji="0" lang="en-US" altLang="zh-CN" sz="4000" b="1" i="0" u="none" strike="noStrike" cap="none" normalizeH="0" baseline="0" dirty="0" smtClean="0">
                        <a:ln>
                          <a:noFill/>
                        </a:ln>
                        <a:solidFill>
                          <a:srgbClr val="FF004C"/>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004C"/>
                          </a:solidFill>
                          <a:effectLst/>
                          <a:latin typeface="宋体" pitchFamily="2" charset="-122"/>
                          <a:ea typeface="宋体" pitchFamily="2" charset="-122"/>
                        </a:rPr>
                        <a:t>79.12</a:t>
                      </a:r>
                      <a:endParaRPr kumimoji="0" lang="en-US" altLang="zh-CN" sz="4000" b="1" i="0" u="none" strike="noStrike" cap="none" normalizeH="0" baseline="0" dirty="0" smtClean="0">
                        <a:ln>
                          <a:noFill/>
                        </a:ln>
                        <a:solidFill>
                          <a:srgbClr val="FF004C"/>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80975" marR="0" lvl="0" indent="-180975" algn="ctr" defTabSz="914400" rtl="0" eaLnBrk="0" fontAlgn="ctr"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FF004C"/>
                          </a:solidFill>
                          <a:effectLst/>
                          <a:latin typeface="宋体" pitchFamily="2" charset="-122"/>
                          <a:ea typeface="宋体" pitchFamily="2" charset="-122"/>
                        </a:rPr>
                        <a:t>-10.88</a:t>
                      </a:r>
                      <a:endParaRPr kumimoji="0" lang="en-US" altLang="zh-CN" sz="4000" b="1" i="0" u="none" strike="noStrike" cap="none" normalizeH="0" baseline="0" dirty="0" smtClean="0">
                        <a:ln>
                          <a:noFill/>
                        </a:ln>
                        <a:solidFill>
                          <a:srgbClr val="FF004C"/>
                        </a:solidFill>
                        <a:effectLst/>
                        <a:latin typeface="Times New Roman" pitchFamily="18" charset="0"/>
                        <a:ea typeface="宋体" pitchFamily="2" charset="-122"/>
                      </a:endParaRPr>
                    </a:p>
                  </a:txBody>
                  <a:tcPr marL="90497" marR="90497" marT="44439" marB="4443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8" name="Picture 2" descr="C:\Users\dy\Desktop\IMAG05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41" y="2526416"/>
            <a:ext cx="1943594" cy="165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a:xfrm>
            <a:off x="382640" y="1015309"/>
            <a:ext cx="8805862" cy="1293812"/>
          </a:xfrm>
        </p:spPr>
        <p:txBody>
          <a:bodyPr/>
          <a:lstStyle/>
          <a:p>
            <a:r>
              <a:rPr lang="zh-CN" altLang="en-US" sz="2400" dirty="0">
                <a:ea typeface="宋体" panose="02010600030101010101" pitchFamily="2" charset="-122"/>
              </a:rPr>
              <a:t>受污染传感器的恢</a:t>
            </a:r>
            <a:r>
              <a:rPr lang="zh-CN" altLang="en-US" sz="2400" dirty="0" smtClean="0">
                <a:ea typeface="宋体" panose="02010600030101010101" pitchFamily="2" charset="-122"/>
              </a:rPr>
              <a:t>复</a:t>
            </a:r>
            <a:r>
              <a:rPr lang="en-US" altLang="zh-CN" sz="1800" dirty="0" smtClean="0">
                <a:ea typeface="宋体" panose="02010600030101010101" pitchFamily="2" charset="-122"/>
              </a:rPr>
              <a:t/>
            </a:r>
            <a:br>
              <a:rPr lang="en-US" altLang="zh-CN" sz="1800" dirty="0" smtClean="0">
                <a:ea typeface="宋体" panose="02010600030101010101" pitchFamily="2" charset="-122"/>
              </a:rPr>
            </a:br>
            <a:endParaRPr lang="fi-FI" altLang="en-US" sz="1800" dirty="0"/>
          </a:p>
        </p:txBody>
      </p:sp>
      <p:pic>
        <p:nvPicPr>
          <p:cNvPr id="12" name="Picture 8" descr="Vaisala_Logo_RGB_150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4472" y="83665"/>
            <a:ext cx="161083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txBox="1">
            <a:spLocks noChangeArrowheads="1"/>
          </p:cNvSpPr>
          <p:nvPr/>
        </p:nvSpPr>
        <p:spPr>
          <a:xfrm>
            <a:off x="10064245" y="617848"/>
            <a:ext cx="2125843" cy="432048"/>
          </a:xfrm>
          <a:prstGeom prst="rect">
            <a:avLst/>
          </a:prstGeom>
        </p:spPr>
        <p:txBody>
          <a:bodyPr/>
          <a:lstStyle>
            <a:lvl1pPr marL="180000" indent="-180000" algn="l" defTabSz="914400" rtl="0" eaLnBrk="1" latinLnBrk="0" hangingPunct="1">
              <a:spcBef>
                <a:spcPts val="552"/>
              </a:spcBef>
              <a:buClr>
                <a:schemeClr val="accent2"/>
              </a:buClr>
              <a:buFont typeface="Wingdings" pitchFamily="2" charset="2"/>
              <a:buChar char="§"/>
              <a:defRPr sz="2300" kern="1200">
                <a:solidFill>
                  <a:srgbClr val="4C4C4C"/>
                </a:solidFill>
                <a:latin typeface="+mn-lt"/>
                <a:ea typeface="+mn-ea"/>
                <a:cs typeface="+mn-cs"/>
              </a:defRPr>
            </a:lvl1pPr>
            <a:lvl2pPr marL="626400" indent="-180000" algn="l" defTabSz="914400" rtl="0" eaLnBrk="1" latinLnBrk="0" hangingPunct="1">
              <a:spcBef>
                <a:spcPct val="20000"/>
              </a:spcBef>
              <a:buClr>
                <a:schemeClr val="accent2"/>
              </a:buClr>
              <a:buFont typeface="Wingdings" pitchFamily="2" charset="2"/>
              <a:buChar char="§"/>
              <a:defRPr sz="2000" kern="1200">
                <a:solidFill>
                  <a:srgbClr val="4C4C4C"/>
                </a:solidFill>
                <a:latin typeface="+mn-lt"/>
                <a:ea typeface="+mn-ea"/>
                <a:cs typeface="+mn-cs"/>
              </a:defRPr>
            </a:lvl2pPr>
            <a:lvl3pPr marL="1080000" indent="-180000" algn="l" defTabSz="914400" rtl="0" eaLnBrk="1" latinLnBrk="0" hangingPunct="1">
              <a:spcBef>
                <a:spcPts val="24"/>
              </a:spcBef>
              <a:buClr>
                <a:schemeClr val="accent2"/>
              </a:buClr>
              <a:buFont typeface="Times New Roman" pitchFamily="18" charset="0"/>
              <a:buChar char="–"/>
              <a:defRPr sz="2000" kern="1200">
                <a:solidFill>
                  <a:srgbClr val="4C4C4C"/>
                </a:solidFill>
                <a:latin typeface="+mn-lt"/>
                <a:ea typeface="+mn-ea"/>
                <a:cs typeface="+mn-cs"/>
              </a:defRPr>
            </a:lvl3pPr>
            <a:lvl4pPr marL="1450800" indent="-190800" algn="l" defTabSz="914400" rtl="0" eaLnBrk="1" latinLnBrk="0" hangingPunct="1">
              <a:spcBef>
                <a:spcPct val="20000"/>
              </a:spcBef>
              <a:buClr>
                <a:schemeClr val="accent2"/>
              </a:buClr>
              <a:buFont typeface="Times New Roman" pitchFamily="18" charset="0"/>
              <a:buChar char="–"/>
              <a:defRPr sz="1700" kern="1200">
                <a:solidFill>
                  <a:srgbClr val="4C4C4C"/>
                </a:solidFill>
                <a:latin typeface="+mn-lt"/>
                <a:ea typeface="+mn-ea"/>
                <a:cs typeface="+mn-cs"/>
              </a:defRPr>
            </a:lvl4pPr>
            <a:lvl5pPr marL="1818000" indent="-1908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5pPr>
            <a:lvl6pPr marL="21816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6pPr>
            <a:lvl7pPr marL="25452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7pPr>
            <a:lvl8pPr marL="29088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8pPr>
            <a:lvl9pPr marL="3272400" indent="-180000" algn="l" defTabSz="914400" rtl="0" eaLnBrk="1" latinLnBrk="0" hangingPunct="1">
              <a:spcBef>
                <a:spcPts val="384"/>
              </a:spcBef>
              <a:buClr>
                <a:schemeClr val="accent2"/>
              </a:buClr>
              <a:buFont typeface="Arial" pitchFamily="34" charset="0"/>
              <a:buChar char="–"/>
              <a:defRPr sz="1600" kern="1200">
                <a:solidFill>
                  <a:srgbClr val="4C4C4C"/>
                </a:solidFill>
                <a:latin typeface="+mn-lt"/>
                <a:ea typeface="+mn-ea"/>
                <a:cs typeface="+mn-cs"/>
              </a:defRPr>
            </a:lvl9pPr>
          </a:lstStyle>
          <a:p>
            <a:pPr algn="ctr">
              <a:buFont typeface="Wingdings" pitchFamily="2" charset="2"/>
              <a:buNone/>
              <a:defRPr/>
            </a:pPr>
            <a:r>
              <a:rPr lang="zh-CN" altLang="en-US" sz="1800" b="1" dirty="0">
                <a:solidFill>
                  <a:schemeClr val="tx2"/>
                </a:solidFill>
                <a:latin typeface="+mj-lt"/>
                <a:ea typeface="宋体" charset="-122"/>
                <a:cs typeface="+mj-cs"/>
              </a:rPr>
              <a:t>降低风险</a:t>
            </a:r>
            <a:endParaRPr lang="fi-FI" altLang="zh-CN" sz="1800" b="1" dirty="0">
              <a:solidFill>
                <a:schemeClr val="tx2"/>
              </a:solidFill>
              <a:latin typeface="+mj-lt"/>
              <a:ea typeface="宋体" charset="-122"/>
              <a:cs typeface="+mj-cs"/>
            </a:endParaRPr>
          </a:p>
        </p:txBody>
      </p:sp>
      <p:sp>
        <p:nvSpPr>
          <p:cNvPr id="14" name="Rectangle 2"/>
          <p:cNvSpPr txBox="1">
            <a:spLocks noChangeArrowheads="1"/>
          </p:cNvSpPr>
          <p:nvPr/>
        </p:nvSpPr>
        <p:spPr>
          <a:xfrm>
            <a:off x="407368" y="999439"/>
            <a:ext cx="6552728" cy="557354"/>
          </a:xfrm>
          <a:prstGeom prst="rect">
            <a:avLst/>
          </a:prstGeom>
        </p:spPr>
        <p:txBody>
          <a:bodyPr vert="horz" lIns="180000" tIns="180000" rIns="180000" bIns="72000" rtlCol="0" anchor="t">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endParaRPr lang="fi-FI" altLang="en-US" sz="1800" dirty="0">
              <a:ea typeface="宋体" panose="02010600030101010101" pitchFamily="2" charset="-122"/>
            </a:endParaRPr>
          </a:p>
        </p:txBody>
      </p:sp>
      <p:sp>
        <p:nvSpPr>
          <p:cNvPr id="17" name="矩形 41"/>
          <p:cNvSpPr>
            <a:spLocks noChangeArrowheads="1"/>
          </p:cNvSpPr>
          <p:nvPr/>
        </p:nvSpPr>
        <p:spPr bwMode="auto">
          <a:xfrm flipV="1">
            <a:off x="191344" y="999439"/>
            <a:ext cx="11881320" cy="50456"/>
          </a:xfrm>
          <a:prstGeom prst="rect">
            <a:avLst/>
          </a:prstGeom>
          <a:solidFill>
            <a:schemeClr val="accent1"/>
          </a:solidFill>
          <a:ln>
            <a:noFill/>
          </a:ln>
          <a:extLst/>
        </p:spPr>
        <p:txBody>
          <a:bodyPr lIns="81638" tIns="40819" rIns="81638" bIns="40819" anchor="ctr"/>
          <a:lstStyle>
            <a:lvl1pPr>
              <a:spcBef>
                <a:spcPct val="20000"/>
              </a:spcBef>
              <a:buFont typeface="Arial" panose="020B0604020202020204" pitchFamily="34" charset="0"/>
              <a:buChar char="•"/>
              <a:defRPr sz="29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pPr>
            <a:endParaRPr lang="en-US" altLang="zh-CN" sz="1600" dirty="0">
              <a:solidFill>
                <a:srgbClr val="F76605"/>
              </a:solidFill>
              <a:latin typeface="宋体" panose="02010600030101010101" pitchFamily="2" charset="-122"/>
              <a:sym typeface="宋体" panose="02010600030101010101" pitchFamily="2" charset="-122"/>
            </a:endParaRPr>
          </a:p>
        </p:txBody>
      </p:sp>
      <p:sp>
        <p:nvSpPr>
          <p:cNvPr id="18" name="Rectangle 2"/>
          <p:cNvSpPr txBox="1">
            <a:spLocks noChangeArrowheads="1"/>
          </p:cNvSpPr>
          <p:nvPr/>
        </p:nvSpPr>
        <p:spPr>
          <a:xfrm>
            <a:off x="407368" y="204510"/>
            <a:ext cx="9001000" cy="521729"/>
          </a:xfrm>
          <a:prstGeom prst="rect">
            <a:avLst/>
          </a:prstGeom>
        </p:spPr>
        <p:txBody>
          <a:bodyPr/>
          <a:lstStyle>
            <a:lvl1pPr algn="l" rtl="0" eaLnBrk="0" fontAlgn="base" hangingPunct="0">
              <a:lnSpc>
                <a:spcPct val="90000"/>
              </a:lnSpc>
              <a:spcBef>
                <a:spcPct val="0"/>
              </a:spcBef>
              <a:spcAft>
                <a:spcPct val="0"/>
              </a:spcAft>
              <a:defRPr sz="3500" b="1">
                <a:solidFill>
                  <a:schemeClr val="tx2"/>
                </a:solidFill>
                <a:latin typeface="+mj-lt"/>
                <a:ea typeface="+mj-ea"/>
                <a:cs typeface="+mj-cs"/>
              </a:defRPr>
            </a:lvl1pPr>
            <a:lvl2pPr algn="l" rtl="0" eaLnBrk="0" fontAlgn="base" hangingPunct="0">
              <a:lnSpc>
                <a:spcPct val="90000"/>
              </a:lnSpc>
              <a:spcBef>
                <a:spcPct val="0"/>
              </a:spcBef>
              <a:spcAft>
                <a:spcPct val="0"/>
              </a:spcAft>
              <a:defRPr sz="3500" b="1">
                <a:solidFill>
                  <a:schemeClr val="tx2"/>
                </a:solidFill>
                <a:latin typeface="Arial" charset="0"/>
              </a:defRPr>
            </a:lvl2pPr>
            <a:lvl3pPr algn="l" rtl="0" eaLnBrk="0" fontAlgn="base" hangingPunct="0">
              <a:lnSpc>
                <a:spcPct val="90000"/>
              </a:lnSpc>
              <a:spcBef>
                <a:spcPct val="0"/>
              </a:spcBef>
              <a:spcAft>
                <a:spcPct val="0"/>
              </a:spcAft>
              <a:defRPr sz="3500" b="1">
                <a:solidFill>
                  <a:schemeClr val="tx2"/>
                </a:solidFill>
                <a:latin typeface="Arial" charset="0"/>
              </a:defRPr>
            </a:lvl3pPr>
            <a:lvl4pPr algn="l" rtl="0" eaLnBrk="0" fontAlgn="base" hangingPunct="0">
              <a:lnSpc>
                <a:spcPct val="90000"/>
              </a:lnSpc>
              <a:spcBef>
                <a:spcPct val="0"/>
              </a:spcBef>
              <a:spcAft>
                <a:spcPct val="0"/>
              </a:spcAft>
              <a:defRPr sz="3500" b="1">
                <a:solidFill>
                  <a:schemeClr val="tx2"/>
                </a:solidFill>
                <a:latin typeface="Arial" charset="0"/>
              </a:defRPr>
            </a:lvl4pPr>
            <a:lvl5pPr algn="l" rtl="0" eaLnBrk="0" fontAlgn="base" hangingPunct="0">
              <a:lnSpc>
                <a:spcPct val="90000"/>
              </a:lnSpc>
              <a:spcBef>
                <a:spcPct val="0"/>
              </a:spcBef>
              <a:spcAft>
                <a:spcPct val="0"/>
              </a:spcAft>
              <a:defRPr sz="3500" b="1">
                <a:solidFill>
                  <a:schemeClr val="tx2"/>
                </a:solidFill>
                <a:latin typeface="Arial" charset="0"/>
              </a:defRPr>
            </a:lvl5pPr>
            <a:lvl6pPr marL="457200" algn="l" rtl="0" eaLnBrk="1" fontAlgn="base" hangingPunct="1">
              <a:lnSpc>
                <a:spcPct val="90000"/>
              </a:lnSpc>
              <a:spcBef>
                <a:spcPct val="0"/>
              </a:spcBef>
              <a:spcAft>
                <a:spcPct val="0"/>
              </a:spcAft>
              <a:defRPr sz="3500" b="1">
                <a:solidFill>
                  <a:schemeClr val="tx2"/>
                </a:solidFill>
                <a:latin typeface="Arial" charset="0"/>
              </a:defRPr>
            </a:lvl6pPr>
            <a:lvl7pPr marL="914400" algn="l" rtl="0" eaLnBrk="1" fontAlgn="base" hangingPunct="1">
              <a:lnSpc>
                <a:spcPct val="90000"/>
              </a:lnSpc>
              <a:spcBef>
                <a:spcPct val="0"/>
              </a:spcBef>
              <a:spcAft>
                <a:spcPct val="0"/>
              </a:spcAft>
              <a:defRPr sz="3500" b="1">
                <a:solidFill>
                  <a:schemeClr val="tx2"/>
                </a:solidFill>
                <a:latin typeface="Arial" charset="0"/>
              </a:defRPr>
            </a:lvl7pPr>
            <a:lvl8pPr marL="1371600" algn="l" rtl="0" eaLnBrk="1" fontAlgn="base" hangingPunct="1">
              <a:lnSpc>
                <a:spcPct val="90000"/>
              </a:lnSpc>
              <a:spcBef>
                <a:spcPct val="0"/>
              </a:spcBef>
              <a:spcAft>
                <a:spcPct val="0"/>
              </a:spcAft>
              <a:defRPr sz="3500" b="1">
                <a:solidFill>
                  <a:schemeClr val="tx2"/>
                </a:solidFill>
                <a:latin typeface="Arial" charset="0"/>
              </a:defRPr>
            </a:lvl8pPr>
            <a:lvl9pPr marL="1828800" algn="l" rtl="0" eaLnBrk="1" fontAlgn="base" hangingPunct="1">
              <a:lnSpc>
                <a:spcPct val="90000"/>
              </a:lnSpc>
              <a:spcBef>
                <a:spcPct val="0"/>
              </a:spcBef>
              <a:spcAft>
                <a:spcPct val="0"/>
              </a:spcAft>
              <a:defRPr sz="3500" b="1">
                <a:solidFill>
                  <a:schemeClr val="tx2"/>
                </a:solidFill>
                <a:latin typeface="Arial" charset="0"/>
              </a:defRPr>
            </a:lvl9pPr>
          </a:lstStyle>
          <a:p>
            <a:r>
              <a:rPr lang="zh-CN" altLang="en-US" sz="2400" kern="0" dirty="0">
                <a:ea typeface="宋体" panose="02010600030101010101" pitchFamily="2" charset="-122"/>
              </a:rPr>
              <a:t>相对湿度传感器技术及应</a:t>
            </a:r>
            <a:r>
              <a:rPr lang="zh-CN" altLang="en-US" sz="2400" kern="0" dirty="0" smtClean="0">
                <a:ea typeface="宋体" panose="02010600030101010101" pitchFamily="2" charset="-122"/>
              </a:rPr>
              <a:t>用</a:t>
            </a:r>
            <a:endParaRPr lang="fi-FI" altLang="en-US" sz="2000" kern="0" dirty="0">
              <a:ea typeface="宋体" panose="02010600030101010101" pitchFamily="2" charset="-122"/>
            </a:endParaRPr>
          </a:p>
        </p:txBody>
      </p:sp>
    </p:spTree>
    <p:extLst>
      <p:ext uri="{BB962C8B-B14F-4D97-AF65-F5344CB8AC3E}">
        <p14:creationId xmlns:p14="http://schemas.microsoft.com/office/powerpoint/2010/main" val="1443510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43232" y="1081426"/>
            <a:ext cx="8805862" cy="1293812"/>
          </a:xfrm>
        </p:spPr>
        <p:txBody>
          <a:bodyPr/>
          <a:lstStyle/>
          <a:p>
            <a:r>
              <a:rPr lang="zh-CN" altLang="fi-FI" sz="2400" dirty="0">
                <a:ea typeface="宋体" panose="02010600030101010101" pitchFamily="2" charset="-122"/>
              </a:rPr>
              <a:t>稳定性 </a:t>
            </a:r>
            <a:r>
              <a:rPr lang="fi-FI" altLang="zh-CN" sz="2400" dirty="0">
                <a:ea typeface="宋体" panose="02010600030101010101" pitchFamily="2" charset="-122"/>
              </a:rPr>
              <a:t>– </a:t>
            </a:r>
            <a:r>
              <a:rPr lang="zh-CN" altLang="fi-FI" sz="2400" dirty="0">
                <a:ea typeface="宋体" panose="02010600030101010101" pitchFamily="2" charset="-122"/>
              </a:rPr>
              <a:t>优良测量的关键</a:t>
            </a:r>
            <a:endParaRPr lang="fi-FI" altLang="en-US" sz="24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888" y="3311646"/>
            <a:ext cx="4377568" cy="27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48" y="3370451"/>
            <a:ext cx="4329113"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2483" y="1216246"/>
            <a:ext cx="2561136" cy="20109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6"/>
          <p:cNvSpPr txBox="1">
            <a:spLocks noChangeArrowheads="1"/>
          </p:cNvSpPr>
          <p:nvPr/>
        </p:nvSpPr>
        <p:spPr bwMode="auto">
          <a:xfrm>
            <a:off x="1127448" y="1812926"/>
            <a:ext cx="4032448" cy="1533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r>
              <a:rPr lang="zh-CN" altLang="fi-FI" sz="2000" dirty="0">
                <a:solidFill>
                  <a:srgbClr val="000000"/>
                </a:solidFill>
                <a:ea typeface="宋体" panose="02010600030101010101" pitchFamily="2" charset="-122"/>
                <a:cs typeface="Arial" panose="020B0604020202020204" pitchFamily="34" charset="0"/>
              </a:rPr>
              <a:t>下列图表说明了</a:t>
            </a:r>
            <a:r>
              <a:rPr lang="fi-FI" altLang="zh-CN" sz="2000" dirty="0">
                <a:solidFill>
                  <a:srgbClr val="000000"/>
                </a:solidFill>
                <a:ea typeface="宋体" panose="02010600030101010101" pitchFamily="2" charset="-122"/>
                <a:cs typeface="Arial" panose="020B0604020202020204" pitchFamily="34" charset="0"/>
              </a:rPr>
              <a:t>Humicap180R</a:t>
            </a:r>
            <a:r>
              <a:rPr lang="zh-CN" altLang="fi-FI" sz="2000" dirty="0">
                <a:solidFill>
                  <a:srgbClr val="000000"/>
                </a:solidFill>
                <a:ea typeface="宋体" panose="02010600030101010101" pitchFamily="2" charset="-122"/>
                <a:cs typeface="Arial" panose="020B0604020202020204" pitchFamily="34" charset="0"/>
              </a:rPr>
              <a:t>传感器在维萨拉的户外试验场长达</a:t>
            </a:r>
            <a:r>
              <a:rPr lang="fi-FI" altLang="zh-CN" sz="2000" dirty="0">
                <a:solidFill>
                  <a:srgbClr val="000000"/>
                </a:solidFill>
                <a:ea typeface="宋体" panose="02010600030101010101" pitchFamily="2" charset="-122"/>
                <a:cs typeface="Arial" panose="020B0604020202020204" pitchFamily="34" charset="0"/>
              </a:rPr>
              <a:t>4</a:t>
            </a:r>
            <a:r>
              <a:rPr lang="zh-CN" altLang="fi-FI" sz="2000" dirty="0">
                <a:solidFill>
                  <a:srgbClr val="000000"/>
                </a:solidFill>
                <a:ea typeface="宋体" panose="02010600030101010101" pitchFamily="2" charset="-122"/>
                <a:cs typeface="Arial" panose="020B0604020202020204" pitchFamily="34" charset="0"/>
              </a:rPr>
              <a:t>年的测试中表现出的卓越稳定性。</a:t>
            </a:r>
            <a:endParaRPr lang="fi-FI" altLang="en-US" sz="2000" dirty="0">
              <a:solidFill>
                <a:srgbClr val="000000"/>
              </a:solidFill>
              <a:ea typeface="宋体" panose="02010600030101010101" pitchFamily="2" charset="-122"/>
              <a:cs typeface="Arial" panose="020B0604020202020204" pitchFamily="34" charset="0"/>
            </a:endParaRPr>
          </a:p>
        </p:txBody>
      </p:sp>
      <p:pic>
        <p:nvPicPr>
          <p:cNvPr id="12" name="Picture 8" descr="Vaisala_Logo_RGB_15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4472" y="83665"/>
            <a:ext cx="161083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41"/>
          <p:cNvSpPr>
            <a:spLocks noChangeArrowheads="1"/>
          </p:cNvSpPr>
          <p:nvPr/>
        </p:nvSpPr>
        <p:spPr bwMode="auto">
          <a:xfrm flipV="1">
            <a:off x="191344" y="999439"/>
            <a:ext cx="11881320" cy="50456"/>
          </a:xfrm>
          <a:prstGeom prst="rect">
            <a:avLst/>
          </a:prstGeom>
          <a:solidFill>
            <a:schemeClr val="accent1"/>
          </a:solidFill>
          <a:ln>
            <a:noFill/>
          </a:ln>
          <a:extLst/>
        </p:spPr>
        <p:txBody>
          <a:bodyPr lIns="81638" tIns="40819" rIns="81638" bIns="40819" anchor="ctr"/>
          <a:lstStyle>
            <a:lvl1pPr>
              <a:spcBef>
                <a:spcPct val="20000"/>
              </a:spcBef>
              <a:buFont typeface="Arial" panose="020B0604020202020204" pitchFamily="34" charset="0"/>
              <a:buChar char="•"/>
              <a:defRPr sz="29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pPr>
            <a:endParaRPr lang="en-US" altLang="zh-CN" sz="1600" dirty="0">
              <a:solidFill>
                <a:srgbClr val="F76605"/>
              </a:solidFill>
              <a:latin typeface="宋体" panose="02010600030101010101" pitchFamily="2" charset="-122"/>
              <a:sym typeface="宋体" panose="02010600030101010101" pitchFamily="2" charset="-122"/>
            </a:endParaRPr>
          </a:p>
        </p:txBody>
      </p:sp>
      <p:sp>
        <p:nvSpPr>
          <p:cNvPr id="14" name="Rectangle 2"/>
          <p:cNvSpPr txBox="1">
            <a:spLocks noChangeArrowheads="1"/>
          </p:cNvSpPr>
          <p:nvPr/>
        </p:nvSpPr>
        <p:spPr>
          <a:xfrm>
            <a:off x="407368" y="204510"/>
            <a:ext cx="9001000" cy="521729"/>
          </a:xfrm>
          <a:prstGeom prst="rect">
            <a:avLst/>
          </a:prstGeom>
        </p:spPr>
        <p:txBody>
          <a:bodyPr/>
          <a:lstStyle>
            <a:lvl1pPr algn="l" rtl="0" eaLnBrk="0" fontAlgn="base" hangingPunct="0">
              <a:lnSpc>
                <a:spcPct val="90000"/>
              </a:lnSpc>
              <a:spcBef>
                <a:spcPct val="0"/>
              </a:spcBef>
              <a:spcAft>
                <a:spcPct val="0"/>
              </a:spcAft>
              <a:defRPr sz="3500" b="1">
                <a:solidFill>
                  <a:schemeClr val="tx2"/>
                </a:solidFill>
                <a:latin typeface="+mj-lt"/>
                <a:ea typeface="+mj-ea"/>
                <a:cs typeface="+mj-cs"/>
              </a:defRPr>
            </a:lvl1pPr>
            <a:lvl2pPr algn="l" rtl="0" eaLnBrk="0" fontAlgn="base" hangingPunct="0">
              <a:lnSpc>
                <a:spcPct val="90000"/>
              </a:lnSpc>
              <a:spcBef>
                <a:spcPct val="0"/>
              </a:spcBef>
              <a:spcAft>
                <a:spcPct val="0"/>
              </a:spcAft>
              <a:defRPr sz="3500" b="1">
                <a:solidFill>
                  <a:schemeClr val="tx2"/>
                </a:solidFill>
                <a:latin typeface="Arial" charset="0"/>
              </a:defRPr>
            </a:lvl2pPr>
            <a:lvl3pPr algn="l" rtl="0" eaLnBrk="0" fontAlgn="base" hangingPunct="0">
              <a:lnSpc>
                <a:spcPct val="90000"/>
              </a:lnSpc>
              <a:spcBef>
                <a:spcPct val="0"/>
              </a:spcBef>
              <a:spcAft>
                <a:spcPct val="0"/>
              </a:spcAft>
              <a:defRPr sz="3500" b="1">
                <a:solidFill>
                  <a:schemeClr val="tx2"/>
                </a:solidFill>
                <a:latin typeface="Arial" charset="0"/>
              </a:defRPr>
            </a:lvl3pPr>
            <a:lvl4pPr algn="l" rtl="0" eaLnBrk="0" fontAlgn="base" hangingPunct="0">
              <a:lnSpc>
                <a:spcPct val="90000"/>
              </a:lnSpc>
              <a:spcBef>
                <a:spcPct val="0"/>
              </a:spcBef>
              <a:spcAft>
                <a:spcPct val="0"/>
              </a:spcAft>
              <a:defRPr sz="3500" b="1">
                <a:solidFill>
                  <a:schemeClr val="tx2"/>
                </a:solidFill>
                <a:latin typeface="Arial" charset="0"/>
              </a:defRPr>
            </a:lvl4pPr>
            <a:lvl5pPr algn="l" rtl="0" eaLnBrk="0" fontAlgn="base" hangingPunct="0">
              <a:lnSpc>
                <a:spcPct val="90000"/>
              </a:lnSpc>
              <a:spcBef>
                <a:spcPct val="0"/>
              </a:spcBef>
              <a:spcAft>
                <a:spcPct val="0"/>
              </a:spcAft>
              <a:defRPr sz="3500" b="1">
                <a:solidFill>
                  <a:schemeClr val="tx2"/>
                </a:solidFill>
                <a:latin typeface="Arial" charset="0"/>
              </a:defRPr>
            </a:lvl5pPr>
            <a:lvl6pPr marL="457200" algn="l" rtl="0" eaLnBrk="1" fontAlgn="base" hangingPunct="1">
              <a:lnSpc>
                <a:spcPct val="90000"/>
              </a:lnSpc>
              <a:spcBef>
                <a:spcPct val="0"/>
              </a:spcBef>
              <a:spcAft>
                <a:spcPct val="0"/>
              </a:spcAft>
              <a:defRPr sz="3500" b="1">
                <a:solidFill>
                  <a:schemeClr val="tx2"/>
                </a:solidFill>
                <a:latin typeface="Arial" charset="0"/>
              </a:defRPr>
            </a:lvl6pPr>
            <a:lvl7pPr marL="914400" algn="l" rtl="0" eaLnBrk="1" fontAlgn="base" hangingPunct="1">
              <a:lnSpc>
                <a:spcPct val="90000"/>
              </a:lnSpc>
              <a:spcBef>
                <a:spcPct val="0"/>
              </a:spcBef>
              <a:spcAft>
                <a:spcPct val="0"/>
              </a:spcAft>
              <a:defRPr sz="3500" b="1">
                <a:solidFill>
                  <a:schemeClr val="tx2"/>
                </a:solidFill>
                <a:latin typeface="Arial" charset="0"/>
              </a:defRPr>
            </a:lvl7pPr>
            <a:lvl8pPr marL="1371600" algn="l" rtl="0" eaLnBrk="1" fontAlgn="base" hangingPunct="1">
              <a:lnSpc>
                <a:spcPct val="90000"/>
              </a:lnSpc>
              <a:spcBef>
                <a:spcPct val="0"/>
              </a:spcBef>
              <a:spcAft>
                <a:spcPct val="0"/>
              </a:spcAft>
              <a:defRPr sz="3500" b="1">
                <a:solidFill>
                  <a:schemeClr val="tx2"/>
                </a:solidFill>
                <a:latin typeface="Arial" charset="0"/>
              </a:defRPr>
            </a:lvl8pPr>
            <a:lvl9pPr marL="1828800" algn="l" rtl="0" eaLnBrk="1" fontAlgn="base" hangingPunct="1">
              <a:lnSpc>
                <a:spcPct val="90000"/>
              </a:lnSpc>
              <a:spcBef>
                <a:spcPct val="0"/>
              </a:spcBef>
              <a:spcAft>
                <a:spcPct val="0"/>
              </a:spcAft>
              <a:defRPr sz="3500" b="1">
                <a:solidFill>
                  <a:schemeClr val="tx2"/>
                </a:solidFill>
                <a:latin typeface="Arial" charset="0"/>
              </a:defRPr>
            </a:lvl9pPr>
          </a:lstStyle>
          <a:p>
            <a:r>
              <a:rPr lang="zh-CN" altLang="en-US" sz="2400" kern="0" dirty="0">
                <a:ea typeface="宋体" panose="02010600030101010101" pitchFamily="2" charset="-122"/>
              </a:rPr>
              <a:t>相对湿度传感器技术及应</a:t>
            </a:r>
            <a:r>
              <a:rPr lang="zh-CN" altLang="en-US" sz="2400" kern="0" dirty="0" smtClean="0">
                <a:ea typeface="宋体" panose="02010600030101010101" pitchFamily="2" charset="-122"/>
              </a:rPr>
              <a:t>用</a:t>
            </a:r>
            <a:endParaRPr lang="fi-FI" altLang="en-US" sz="2000" kern="0" dirty="0">
              <a:ea typeface="宋体" panose="02010600030101010101" pitchFamily="2" charset="-122"/>
            </a:endParaRPr>
          </a:p>
        </p:txBody>
      </p:sp>
      <p:sp>
        <p:nvSpPr>
          <p:cNvPr id="17" name="Rectangle 3"/>
          <p:cNvSpPr txBox="1">
            <a:spLocks noChangeArrowheads="1"/>
          </p:cNvSpPr>
          <p:nvPr/>
        </p:nvSpPr>
        <p:spPr>
          <a:xfrm>
            <a:off x="10064245" y="617848"/>
            <a:ext cx="2125843" cy="432048"/>
          </a:xfrm>
          <a:prstGeom prst="rect">
            <a:avLst/>
          </a:prstGeom>
        </p:spPr>
        <p:txBody>
          <a:bodyPr/>
          <a:lstStyle>
            <a:lvl1pPr marL="180000" indent="-180000" algn="l" defTabSz="914400" rtl="0" eaLnBrk="1" latinLnBrk="0" hangingPunct="1">
              <a:spcBef>
                <a:spcPts val="552"/>
              </a:spcBef>
              <a:buClr>
                <a:schemeClr val="accent2"/>
              </a:buClr>
              <a:buFont typeface="Wingdings" pitchFamily="2" charset="2"/>
              <a:buChar char="§"/>
              <a:defRPr sz="2300" kern="1200">
                <a:solidFill>
                  <a:srgbClr val="4C4C4C"/>
                </a:solidFill>
                <a:latin typeface="+mn-lt"/>
                <a:ea typeface="+mn-ea"/>
                <a:cs typeface="+mn-cs"/>
              </a:defRPr>
            </a:lvl1pPr>
            <a:lvl2pPr marL="626400" indent="-180000" algn="l" defTabSz="914400" rtl="0" eaLnBrk="1" latinLnBrk="0" hangingPunct="1">
              <a:spcBef>
                <a:spcPct val="20000"/>
              </a:spcBef>
              <a:buClr>
                <a:schemeClr val="accent2"/>
              </a:buClr>
              <a:buFont typeface="Wingdings" pitchFamily="2" charset="2"/>
              <a:buChar char="§"/>
              <a:defRPr sz="2000" kern="1200">
                <a:solidFill>
                  <a:srgbClr val="4C4C4C"/>
                </a:solidFill>
                <a:latin typeface="+mn-lt"/>
                <a:ea typeface="+mn-ea"/>
                <a:cs typeface="+mn-cs"/>
              </a:defRPr>
            </a:lvl2pPr>
            <a:lvl3pPr marL="1080000" indent="-180000" algn="l" defTabSz="914400" rtl="0" eaLnBrk="1" latinLnBrk="0" hangingPunct="1">
              <a:spcBef>
                <a:spcPts val="24"/>
              </a:spcBef>
              <a:buClr>
                <a:schemeClr val="accent2"/>
              </a:buClr>
              <a:buFont typeface="Times New Roman" pitchFamily="18" charset="0"/>
              <a:buChar char="–"/>
              <a:defRPr sz="2000" kern="1200">
                <a:solidFill>
                  <a:srgbClr val="4C4C4C"/>
                </a:solidFill>
                <a:latin typeface="+mn-lt"/>
                <a:ea typeface="+mn-ea"/>
                <a:cs typeface="+mn-cs"/>
              </a:defRPr>
            </a:lvl3pPr>
            <a:lvl4pPr marL="1450800" indent="-190800" algn="l" defTabSz="914400" rtl="0" eaLnBrk="1" latinLnBrk="0" hangingPunct="1">
              <a:spcBef>
                <a:spcPct val="20000"/>
              </a:spcBef>
              <a:buClr>
                <a:schemeClr val="accent2"/>
              </a:buClr>
              <a:buFont typeface="Times New Roman" pitchFamily="18" charset="0"/>
              <a:buChar char="–"/>
              <a:defRPr sz="1700" kern="1200">
                <a:solidFill>
                  <a:srgbClr val="4C4C4C"/>
                </a:solidFill>
                <a:latin typeface="+mn-lt"/>
                <a:ea typeface="+mn-ea"/>
                <a:cs typeface="+mn-cs"/>
              </a:defRPr>
            </a:lvl4pPr>
            <a:lvl5pPr marL="1818000" indent="-1908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5pPr>
            <a:lvl6pPr marL="21816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6pPr>
            <a:lvl7pPr marL="25452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7pPr>
            <a:lvl8pPr marL="29088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8pPr>
            <a:lvl9pPr marL="3272400" indent="-180000" algn="l" defTabSz="914400" rtl="0" eaLnBrk="1" latinLnBrk="0" hangingPunct="1">
              <a:spcBef>
                <a:spcPts val="384"/>
              </a:spcBef>
              <a:buClr>
                <a:schemeClr val="accent2"/>
              </a:buClr>
              <a:buFont typeface="Arial" pitchFamily="34" charset="0"/>
              <a:buChar char="–"/>
              <a:defRPr sz="1600" kern="1200">
                <a:solidFill>
                  <a:srgbClr val="4C4C4C"/>
                </a:solidFill>
                <a:latin typeface="+mn-lt"/>
                <a:ea typeface="+mn-ea"/>
                <a:cs typeface="+mn-cs"/>
              </a:defRPr>
            </a:lvl9pPr>
          </a:lstStyle>
          <a:p>
            <a:pPr algn="ctr">
              <a:buFont typeface="Wingdings" pitchFamily="2" charset="2"/>
              <a:buNone/>
              <a:defRPr/>
            </a:pPr>
            <a:r>
              <a:rPr lang="zh-CN" altLang="en-US" sz="1800" b="1" dirty="0">
                <a:solidFill>
                  <a:schemeClr val="tx2"/>
                </a:solidFill>
                <a:latin typeface="+mj-lt"/>
                <a:ea typeface="宋体" charset="-122"/>
                <a:cs typeface="+mj-cs"/>
              </a:rPr>
              <a:t>降低风险</a:t>
            </a:r>
            <a:endParaRPr lang="fi-FI" altLang="zh-CN" sz="1800" b="1" dirty="0">
              <a:solidFill>
                <a:schemeClr val="tx2"/>
              </a:solidFill>
              <a:latin typeface="+mj-lt"/>
              <a:ea typeface="宋体" charset="-122"/>
              <a:cs typeface="+mj-cs"/>
            </a:endParaRPr>
          </a:p>
        </p:txBody>
      </p:sp>
    </p:spTree>
    <p:extLst>
      <p:ext uri="{BB962C8B-B14F-4D97-AF65-F5344CB8AC3E}">
        <p14:creationId xmlns:p14="http://schemas.microsoft.com/office/powerpoint/2010/main" val="3939261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Vaisala_Logo_RGB_15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2304" y="113792"/>
            <a:ext cx="161083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txBox="1">
            <a:spLocks noChangeArrowheads="1"/>
          </p:cNvSpPr>
          <p:nvPr/>
        </p:nvSpPr>
        <p:spPr>
          <a:xfrm>
            <a:off x="8574800" y="617848"/>
            <a:ext cx="2125843" cy="432048"/>
          </a:xfrm>
          <a:prstGeom prst="rect">
            <a:avLst/>
          </a:prstGeom>
        </p:spPr>
        <p:txBody>
          <a:bodyPr/>
          <a:lstStyle>
            <a:lvl1pPr marL="180000" indent="-180000" algn="l" defTabSz="914400" rtl="0" eaLnBrk="1" latinLnBrk="0" hangingPunct="1">
              <a:spcBef>
                <a:spcPts val="552"/>
              </a:spcBef>
              <a:buClr>
                <a:schemeClr val="accent2"/>
              </a:buClr>
              <a:buFont typeface="Wingdings" pitchFamily="2" charset="2"/>
              <a:buChar char="§"/>
              <a:defRPr sz="2300" kern="1200">
                <a:solidFill>
                  <a:srgbClr val="4C4C4C"/>
                </a:solidFill>
                <a:latin typeface="+mn-lt"/>
                <a:ea typeface="+mn-ea"/>
                <a:cs typeface="+mn-cs"/>
              </a:defRPr>
            </a:lvl1pPr>
            <a:lvl2pPr marL="626400" indent="-180000" algn="l" defTabSz="914400" rtl="0" eaLnBrk="1" latinLnBrk="0" hangingPunct="1">
              <a:spcBef>
                <a:spcPct val="20000"/>
              </a:spcBef>
              <a:buClr>
                <a:schemeClr val="accent2"/>
              </a:buClr>
              <a:buFont typeface="Wingdings" pitchFamily="2" charset="2"/>
              <a:buChar char="§"/>
              <a:defRPr sz="2000" kern="1200">
                <a:solidFill>
                  <a:srgbClr val="4C4C4C"/>
                </a:solidFill>
                <a:latin typeface="+mn-lt"/>
                <a:ea typeface="+mn-ea"/>
                <a:cs typeface="+mn-cs"/>
              </a:defRPr>
            </a:lvl2pPr>
            <a:lvl3pPr marL="1080000" indent="-180000" algn="l" defTabSz="914400" rtl="0" eaLnBrk="1" latinLnBrk="0" hangingPunct="1">
              <a:spcBef>
                <a:spcPts val="24"/>
              </a:spcBef>
              <a:buClr>
                <a:schemeClr val="accent2"/>
              </a:buClr>
              <a:buFont typeface="Times New Roman" pitchFamily="18" charset="0"/>
              <a:buChar char="–"/>
              <a:defRPr sz="2000" kern="1200">
                <a:solidFill>
                  <a:srgbClr val="4C4C4C"/>
                </a:solidFill>
                <a:latin typeface="+mn-lt"/>
                <a:ea typeface="+mn-ea"/>
                <a:cs typeface="+mn-cs"/>
              </a:defRPr>
            </a:lvl3pPr>
            <a:lvl4pPr marL="1450800" indent="-190800" algn="l" defTabSz="914400" rtl="0" eaLnBrk="1" latinLnBrk="0" hangingPunct="1">
              <a:spcBef>
                <a:spcPct val="20000"/>
              </a:spcBef>
              <a:buClr>
                <a:schemeClr val="accent2"/>
              </a:buClr>
              <a:buFont typeface="Times New Roman" pitchFamily="18" charset="0"/>
              <a:buChar char="–"/>
              <a:defRPr sz="1700" kern="1200">
                <a:solidFill>
                  <a:srgbClr val="4C4C4C"/>
                </a:solidFill>
                <a:latin typeface="+mn-lt"/>
                <a:ea typeface="+mn-ea"/>
                <a:cs typeface="+mn-cs"/>
              </a:defRPr>
            </a:lvl4pPr>
            <a:lvl5pPr marL="1818000" indent="-1908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5pPr>
            <a:lvl6pPr marL="21816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6pPr>
            <a:lvl7pPr marL="25452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7pPr>
            <a:lvl8pPr marL="29088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8pPr>
            <a:lvl9pPr marL="3272400" indent="-180000" algn="l" defTabSz="914400" rtl="0" eaLnBrk="1" latinLnBrk="0" hangingPunct="1">
              <a:spcBef>
                <a:spcPts val="384"/>
              </a:spcBef>
              <a:buClr>
                <a:schemeClr val="accent2"/>
              </a:buClr>
              <a:buFont typeface="Arial" pitchFamily="34" charset="0"/>
              <a:buChar char="–"/>
              <a:defRPr sz="1600" kern="1200">
                <a:solidFill>
                  <a:srgbClr val="4C4C4C"/>
                </a:solidFill>
                <a:latin typeface="+mn-lt"/>
                <a:ea typeface="+mn-ea"/>
                <a:cs typeface="+mn-cs"/>
              </a:defRPr>
            </a:lvl9pPr>
          </a:lstStyle>
          <a:p>
            <a:pPr algn="ctr">
              <a:buFont typeface="Wingdings" pitchFamily="2" charset="2"/>
              <a:buNone/>
              <a:defRPr/>
            </a:pPr>
            <a:r>
              <a:rPr lang="zh-CN" altLang="en-US" sz="1800" b="1" dirty="0">
                <a:solidFill>
                  <a:schemeClr val="tx2"/>
                </a:solidFill>
                <a:latin typeface="+mj-lt"/>
                <a:ea typeface="宋体" charset="-122"/>
                <a:cs typeface="+mj-cs"/>
              </a:rPr>
              <a:t>降低风险</a:t>
            </a:r>
            <a:endParaRPr lang="fi-FI" altLang="zh-CN" sz="1800" b="1" dirty="0">
              <a:solidFill>
                <a:schemeClr val="tx2"/>
              </a:solidFill>
              <a:latin typeface="+mj-lt"/>
              <a:ea typeface="宋体" charset="-122"/>
              <a:cs typeface="+mj-cs"/>
            </a:endParaRPr>
          </a:p>
        </p:txBody>
      </p:sp>
      <p:sp>
        <p:nvSpPr>
          <p:cNvPr id="4" name="Rectangle 2"/>
          <p:cNvSpPr>
            <a:spLocks noGrp="1" noChangeArrowheads="1"/>
          </p:cNvSpPr>
          <p:nvPr>
            <p:ph type="title"/>
          </p:nvPr>
        </p:nvSpPr>
        <p:spPr>
          <a:xfrm>
            <a:off x="185466" y="1109185"/>
            <a:ext cx="6912768" cy="644601"/>
          </a:xfrm>
        </p:spPr>
        <p:txBody>
          <a:bodyPr/>
          <a:lstStyle/>
          <a:p>
            <a:pPr eaLnBrk="1" hangingPunct="1"/>
            <a:r>
              <a:rPr lang="zh-CN" altLang="en-US" sz="2000" dirty="0">
                <a:ea typeface="宋体" panose="02010600030101010101" pitchFamily="2" charset="-122"/>
              </a:rPr>
              <a:t>推荐型号</a:t>
            </a:r>
            <a:r>
              <a:rPr lang="zh-CN" altLang="en-US" sz="2000" dirty="0" smtClean="0">
                <a:ea typeface="宋体" panose="02010600030101010101" pitchFamily="2" charset="-122"/>
              </a:rPr>
              <a:t>：</a:t>
            </a:r>
            <a:r>
              <a:rPr lang="en-US" altLang="zh-CN" sz="2000" dirty="0" smtClean="0">
                <a:ea typeface="宋体" panose="02010600030101010101" pitchFamily="2" charset="-122"/>
              </a:rPr>
              <a:t>Vaisala </a:t>
            </a:r>
            <a:r>
              <a:rPr lang="en-US" altLang="zh-CN" sz="2000" dirty="0">
                <a:ea typeface="宋体" panose="02010600030101010101" pitchFamily="2" charset="-122"/>
              </a:rPr>
              <a:t>HUMICAP</a:t>
            </a:r>
            <a:r>
              <a:rPr lang="en-US" altLang="zh-CN" sz="2000" dirty="0">
                <a:ea typeface="宋体" panose="02010600030101010101" pitchFamily="2" charset="-122"/>
                <a:cs typeface="Arial" panose="020B0604020202020204" pitchFamily="34" charset="0"/>
              </a:rPr>
              <a:t>® HMT330</a:t>
            </a:r>
          </a:p>
        </p:txBody>
      </p:sp>
      <p:sp>
        <p:nvSpPr>
          <p:cNvPr id="5" name="Rectangle 3"/>
          <p:cNvSpPr txBox="1">
            <a:spLocks noChangeArrowheads="1"/>
          </p:cNvSpPr>
          <p:nvPr/>
        </p:nvSpPr>
        <p:spPr bwMode="auto">
          <a:xfrm>
            <a:off x="1343472" y="1916832"/>
            <a:ext cx="4968552"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Clr>
                <a:schemeClr val="hlink"/>
              </a:buClr>
              <a:buFont typeface="Wingdings" pitchFamily="2" charset="2"/>
              <a:buChar char="§"/>
              <a:defRPr sz="2300">
                <a:solidFill>
                  <a:srgbClr val="4C4C4C"/>
                </a:solidFill>
                <a:latin typeface="+mn-lt"/>
                <a:ea typeface="+mn-ea"/>
                <a:cs typeface="+mn-cs"/>
              </a:defRPr>
            </a:lvl1pPr>
            <a:lvl2pPr marL="625475" indent="-180975" algn="l" rtl="0" eaLnBrk="0" fontAlgn="base" hangingPunct="0">
              <a:spcBef>
                <a:spcPct val="20000"/>
              </a:spcBef>
              <a:spcAft>
                <a:spcPct val="0"/>
              </a:spcAft>
              <a:buClr>
                <a:schemeClr val="hlink"/>
              </a:buClr>
              <a:buFont typeface="Wingdings" pitchFamily="2" charset="2"/>
              <a:buChar char="§"/>
              <a:defRPr sz="2000">
                <a:solidFill>
                  <a:srgbClr val="4C4C4C"/>
                </a:solidFill>
                <a:latin typeface="+mn-lt"/>
              </a:defRPr>
            </a:lvl2pPr>
            <a:lvl3pPr marL="1079500" indent="-180975" algn="l" rtl="0" eaLnBrk="0" fontAlgn="base" hangingPunct="0">
              <a:spcBef>
                <a:spcPct val="20000"/>
              </a:spcBef>
              <a:spcAft>
                <a:spcPct val="0"/>
              </a:spcAft>
              <a:buClr>
                <a:schemeClr val="hlink"/>
              </a:buClr>
              <a:buFont typeface="Times New Roman" pitchFamily="18" charset="0"/>
              <a:buChar char="–"/>
              <a:defRPr sz="2000">
                <a:solidFill>
                  <a:srgbClr val="4C4C4C"/>
                </a:solidFill>
                <a:latin typeface="+mn-lt"/>
              </a:defRPr>
            </a:lvl3pPr>
            <a:lvl4pPr marL="1449388" indent="-190500" algn="l" rtl="0" eaLnBrk="0" fontAlgn="base" hangingPunct="0">
              <a:spcBef>
                <a:spcPct val="20000"/>
              </a:spcBef>
              <a:spcAft>
                <a:spcPct val="0"/>
              </a:spcAft>
              <a:buClr>
                <a:schemeClr val="hlink"/>
              </a:buClr>
              <a:buFont typeface="Times New Roman" pitchFamily="18" charset="0"/>
              <a:buChar char="–"/>
              <a:defRPr sz="1700">
                <a:solidFill>
                  <a:srgbClr val="4C4C4C"/>
                </a:solidFill>
                <a:latin typeface="+mn-lt"/>
              </a:defRPr>
            </a:lvl4pPr>
            <a:lvl5pPr marL="1819275" indent="-190500" algn="l" rtl="0" eaLnBrk="0" fontAlgn="base" hangingPunct="0">
              <a:spcBef>
                <a:spcPct val="20000"/>
              </a:spcBef>
              <a:spcAft>
                <a:spcPct val="0"/>
              </a:spcAft>
              <a:buClr>
                <a:schemeClr val="hlink"/>
              </a:buClr>
              <a:buFont typeface="Times New Roman" pitchFamily="18" charset="0"/>
              <a:buChar char="–"/>
              <a:defRPr sz="1600">
                <a:solidFill>
                  <a:srgbClr val="4C4C4C"/>
                </a:solidFill>
                <a:latin typeface="+mn-lt"/>
              </a:defRPr>
            </a:lvl5pPr>
            <a:lvl6pPr marL="22764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6pPr>
            <a:lvl7pPr marL="27336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7pPr>
            <a:lvl8pPr marL="31908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8pPr>
            <a:lvl9pPr marL="36480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9pPr>
          </a:lstStyle>
          <a:p>
            <a:pPr eaLnBrk="1" hangingPunct="1">
              <a:lnSpc>
                <a:spcPct val="90000"/>
              </a:lnSpc>
              <a:buNone/>
              <a:tabLst>
                <a:tab pos="2335213" algn="l"/>
              </a:tabLst>
            </a:pPr>
            <a:r>
              <a:rPr lang="zh-CN" altLang="en-US" sz="1800" b="1" kern="0" dirty="0">
                <a:ea typeface="宋体" panose="02010600030101010101" pitchFamily="2" charset="-122"/>
              </a:rPr>
              <a:t>特点：</a:t>
            </a:r>
          </a:p>
          <a:p>
            <a:pPr eaLnBrk="1" hangingPunct="1">
              <a:lnSpc>
                <a:spcPct val="90000"/>
              </a:lnSpc>
              <a:buNone/>
              <a:tabLst>
                <a:tab pos="2335213" algn="l"/>
              </a:tabLst>
            </a:pPr>
            <a:r>
              <a:rPr lang="en-US" altLang="zh-CN" sz="1800" b="1" kern="0" dirty="0">
                <a:ea typeface="宋体" panose="02010600030101010101" pitchFamily="2" charset="-122"/>
              </a:rPr>
              <a:t>1.</a:t>
            </a:r>
            <a:r>
              <a:rPr lang="zh-CN" altLang="en-US" sz="1800" b="1" kern="0" dirty="0">
                <a:ea typeface="宋体" panose="02010600030101010101" pitchFamily="2" charset="-122"/>
              </a:rPr>
              <a:t>标配</a:t>
            </a:r>
            <a:r>
              <a:rPr lang="en-US" altLang="zh-CN" sz="1800" b="1" kern="0" dirty="0">
                <a:ea typeface="宋体" panose="02010600030101010101" pitchFamily="2" charset="-122"/>
              </a:rPr>
              <a:t>180RC</a:t>
            </a:r>
            <a:r>
              <a:rPr lang="zh-CN" altLang="en-US" sz="1800" b="1" kern="0" dirty="0">
                <a:ea typeface="宋体" panose="02010600030101010101" pitchFamily="2" charset="-122"/>
              </a:rPr>
              <a:t>传感器，可选</a:t>
            </a:r>
            <a:r>
              <a:rPr lang="en-US" altLang="zh-CN" sz="1800" b="1" kern="0" dirty="0">
                <a:ea typeface="宋体" panose="02010600030101010101" pitchFamily="2" charset="-122"/>
              </a:rPr>
              <a:t>180VC</a:t>
            </a:r>
            <a:r>
              <a:rPr lang="zh-CN" altLang="en-US" sz="1800" b="1" kern="0" dirty="0">
                <a:ea typeface="宋体" panose="02010600030101010101" pitchFamily="2" charset="-122"/>
              </a:rPr>
              <a:t>传感器，带</a:t>
            </a:r>
            <a:r>
              <a:rPr lang="en-US" altLang="zh-CN" sz="1800" b="1" kern="0" dirty="0">
                <a:ea typeface="宋体" panose="02010600030101010101" pitchFamily="2" charset="-122"/>
              </a:rPr>
              <a:t>chemical purge®</a:t>
            </a:r>
            <a:r>
              <a:rPr lang="zh-CN" altLang="en-US" sz="1800" b="1" kern="0" dirty="0">
                <a:ea typeface="宋体" panose="02010600030101010101" pitchFamily="2" charset="-122"/>
              </a:rPr>
              <a:t>功能，可以长期在任何高浓度消毒液环境中工作</a:t>
            </a:r>
            <a:endParaRPr lang="en-US" altLang="zh-CN" sz="1800" b="1" kern="0" dirty="0">
              <a:ea typeface="宋体" panose="02010600030101010101" pitchFamily="2" charset="-122"/>
            </a:endParaRPr>
          </a:p>
          <a:p>
            <a:pPr eaLnBrk="1" hangingPunct="1">
              <a:lnSpc>
                <a:spcPct val="90000"/>
              </a:lnSpc>
              <a:buNone/>
              <a:tabLst>
                <a:tab pos="2335213" algn="l"/>
              </a:tabLst>
            </a:pPr>
            <a:r>
              <a:rPr lang="en-US" altLang="zh-CN" sz="1800" b="1" kern="0" dirty="0">
                <a:ea typeface="宋体" panose="02010600030101010101" pitchFamily="2" charset="-122"/>
              </a:rPr>
              <a:t>2.X-HEAT®</a:t>
            </a:r>
            <a:r>
              <a:rPr lang="zh-CN" altLang="en-US" sz="1800" b="1" kern="0" dirty="0">
                <a:ea typeface="宋体" panose="02010600030101010101" pitchFamily="2" charset="-122"/>
              </a:rPr>
              <a:t>功能，可在高湿情况下准确测量</a:t>
            </a:r>
            <a:endParaRPr lang="en-US" altLang="zh-CN" sz="1800" b="1" kern="0" dirty="0">
              <a:ea typeface="宋体" panose="02010600030101010101" pitchFamily="2" charset="-122"/>
            </a:endParaRPr>
          </a:p>
          <a:p>
            <a:pPr eaLnBrk="1" hangingPunct="1">
              <a:lnSpc>
                <a:spcPct val="90000"/>
              </a:lnSpc>
              <a:buNone/>
              <a:tabLst>
                <a:tab pos="2335213" algn="l"/>
              </a:tabLst>
            </a:pPr>
            <a:r>
              <a:rPr lang="en-US" altLang="zh-CN" sz="1800" b="1" kern="0" dirty="0">
                <a:ea typeface="宋体" panose="02010600030101010101" pitchFamily="2" charset="-122"/>
              </a:rPr>
              <a:t>3.</a:t>
            </a:r>
            <a:r>
              <a:rPr lang="zh-CN" altLang="en-US" sz="1800" b="1" kern="0" dirty="0">
                <a:ea typeface="宋体" panose="02010600030101010101" pitchFamily="2" charset="-122"/>
              </a:rPr>
              <a:t>提供可溯源到</a:t>
            </a:r>
            <a:r>
              <a:rPr lang="en-US" altLang="zh-CN" sz="1800" b="1" kern="0" dirty="0">
                <a:ea typeface="宋体" panose="02010600030101010101" pitchFamily="2" charset="-122"/>
              </a:rPr>
              <a:t>NIST</a:t>
            </a:r>
            <a:r>
              <a:rPr lang="zh-CN" altLang="en-US" sz="1800" b="1" kern="0" dirty="0">
                <a:ea typeface="宋体" panose="02010600030101010101" pitchFamily="2" charset="-122"/>
              </a:rPr>
              <a:t>的出厂校准证书</a:t>
            </a:r>
          </a:p>
          <a:p>
            <a:pPr eaLnBrk="1" hangingPunct="1">
              <a:lnSpc>
                <a:spcPct val="90000"/>
              </a:lnSpc>
              <a:buNone/>
              <a:tabLst>
                <a:tab pos="2335213" algn="l"/>
              </a:tabLst>
            </a:pPr>
            <a:r>
              <a:rPr lang="en-US" altLang="zh-CN" sz="1800" b="1" kern="0" dirty="0">
                <a:ea typeface="宋体" panose="02010600030101010101" pitchFamily="2" charset="-122"/>
              </a:rPr>
              <a:t>4.</a:t>
            </a:r>
            <a:r>
              <a:rPr lang="zh-CN" altLang="en-US" sz="1800" b="1" kern="0" dirty="0">
                <a:ea typeface="宋体" panose="02010600030101010101" pitchFamily="2" charset="-122"/>
              </a:rPr>
              <a:t>全金属外壳，背光</a:t>
            </a:r>
            <a:r>
              <a:rPr lang="en-US" altLang="zh-CN" sz="1800" b="1" kern="0" dirty="0">
                <a:ea typeface="宋体" panose="02010600030101010101" pitchFamily="2" charset="-122"/>
              </a:rPr>
              <a:t>LED</a:t>
            </a:r>
            <a:r>
              <a:rPr lang="zh-CN" altLang="en-US" sz="1800" b="1" kern="0" dirty="0">
                <a:ea typeface="宋体" panose="02010600030101010101" pitchFamily="2" charset="-122"/>
              </a:rPr>
              <a:t>显示，可选继电器，记录仪模块</a:t>
            </a:r>
          </a:p>
          <a:p>
            <a:pPr eaLnBrk="1" hangingPunct="1">
              <a:lnSpc>
                <a:spcPct val="90000"/>
              </a:lnSpc>
              <a:buNone/>
              <a:tabLst>
                <a:tab pos="2335213" algn="l"/>
              </a:tabLst>
            </a:pPr>
            <a:r>
              <a:rPr lang="en-US" altLang="zh-CN" sz="1800" b="1" kern="0" dirty="0">
                <a:ea typeface="宋体" panose="02010600030101010101" pitchFamily="2" charset="-122"/>
              </a:rPr>
              <a:t>5.</a:t>
            </a:r>
            <a:r>
              <a:rPr lang="zh-CN" altLang="en-US" sz="1800" b="1" kern="0" dirty="0">
                <a:ea typeface="宋体" panose="02010600030101010101" pitchFamily="2" charset="-122"/>
              </a:rPr>
              <a:t>业内最高标准，超长的稳定性</a:t>
            </a:r>
            <a:endParaRPr lang="en-US" altLang="zh-CN" sz="1800" b="1" kern="0" dirty="0">
              <a:ea typeface="宋体" panose="02010600030101010101" pitchFamily="2" charset="-122"/>
            </a:endParaRPr>
          </a:p>
          <a:p>
            <a:pPr eaLnBrk="1" hangingPunct="1">
              <a:lnSpc>
                <a:spcPct val="90000"/>
              </a:lnSpc>
              <a:buNone/>
              <a:tabLst>
                <a:tab pos="2335213" algn="l"/>
              </a:tabLst>
            </a:pPr>
            <a:r>
              <a:rPr lang="en-US" altLang="zh-CN" sz="1800" b="1" kern="0" dirty="0">
                <a:ea typeface="宋体" panose="02010600030101010101" pitchFamily="2" charset="-122"/>
              </a:rPr>
              <a:t>6.</a:t>
            </a:r>
            <a:r>
              <a:rPr lang="zh-CN" altLang="en-US" sz="1800" b="1" kern="0" dirty="0">
                <a:ea typeface="宋体" panose="02010600030101010101" pitchFamily="2" charset="-122"/>
              </a:rPr>
              <a:t>支持现场单点或多点校准</a:t>
            </a:r>
            <a:endParaRPr lang="en-US" altLang="zh-CN" sz="1800" b="1" kern="0" dirty="0">
              <a:ea typeface="宋体" panose="02010600030101010101" pitchFamily="2" charset="-122"/>
            </a:endParaRPr>
          </a:p>
          <a:p>
            <a:pPr eaLnBrk="1" hangingPunct="1">
              <a:lnSpc>
                <a:spcPct val="90000"/>
              </a:lnSpc>
              <a:buNone/>
              <a:tabLst>
                <a:tab pos="2335213" algn="l"/>
              </a:tabLst>
            </a:pPr>
            <a:r>
              <a:rPr lang="en-US" altLang="zh-CN" sz="1800" b="1" kern="0" dirty="0">
                <a:ea typeface="宋体" panose="02010600030101010101" pitchFamily="2" charset="-122"/>
              </a:rPr>
              <a:t>7</a:t>
            </a:r>
            <a:r>
              <a:rPr lang="en-US" altLang="zh-CN" sz="1800" b="1" kern="0" dirty="0" smtClean="0">
                <a:ea typeface="宋体" panose="02010600030101010101" pitchFamily="2" charset="-122"/>
              </a:rPr>
              <a:t>.</a:t>
            </a:r>
            <a:r>
              <a:rPr lang="zh-CN" altLang="en-US" sz="1800" b="1" kern="0" dirty="0" smtClean="0">
                <a:ea typeface="宋体" panose="02010600030101010101" pitchFamily="2" charset="-122"/>
              </a:rPr>
              <a:t>可选原</a:t>
            </a:r>
            <a:r>
              <a:rPr lang="zh-CN" altLang="en-US" sz="1800" b="1" kern="0" dirty="0">
                <a:ea typeface="宋体" panose="02010600030101010101" pitchFamily="2" charset="-122"/>
              </a:rPr>
              <a:t>厂</a:t>
            </a:r>
            <a:r>
              <a:rPr lang="en-US" altLang="zh-CN" sz="1800" b="1" kern="0" dirty="0">
                <a:ea typeface="宋体" panose="02010600030101010101" pitchFamily="2" charset="-122"/>
              </a:rPr>
              <a:t>10</a:t>
            </a:r>
            <a:r>
              <a:rPr lang="zh-CN" altLang="en-US" sz="1800" b="1" kern="0" dirty="0">
                <a:ea typeface="宋体" panose="02010600030101010101" pitchFamily="2" charset="-122"/>
              </a:rPr>
              <a:t>年质量保证</a:t>
            </a:r>
          </a:p>
        </p:txBody>
      </p:sp>
      <p:pic>
        <p:nvPicPr>
          <p:cNvPr id="6" name="Picture 5" descr="截图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072" y="2060848"/>
            <a:ext cx="5040560"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191344" y="152612"/>
            <a:ext cx="8424936" cy="521729"/>
          </a:xfrm>
          <a:prstGeom prst="rect">
            <a:avLst/>
          </a:prstGeom>
        </p:spPr>
        <p:txBody>
          <a:bodyPr/>
          <a:lstStyle>
            <a:lvl1pPr algn="l" rtl="0" eaLnBrk="0" fontAlgn="base" hangingPunct="0">
              <a:lnSpc>
                <a:spcPct val="90000"/>
              </a:lnSpc>
              <a:spcBef>
                <a:spcPct val="0"/>
              </a:spcBef>
              <a:spcAft>
                <a:spcPct val="0"/>
              </a:spcAft>
              <a:defRPr sz="3500" b="1">
                <a:solidFill>
                  <a:schemeClr val="tx2"/>
                </a:solidFill>
                <a:latin typeface="+mj-lt"/>
                <a:ea typeface="+mj-ea"/>
                <a:cs typeface="+mj-cs"/>
              </a:defRPr>
            </a:lvl1pPr>
            <a:lvl2pPr algn="l" rtl="0" eaLnBrk="0" fontAlgn="base" hangingPunct="0">
              <a:lnSpc>
                <a:spcPct val="90000"/>
              </a:lnSpc>
              <a:spcBef>
                <a:spcPct val="0"/>
              </a:spcBef>
              <a:spcAft>
                <a:spcPct val="0"/>
              </a:spcAft>
              <a:defRPr sz="3500" b="1">
                <a:solidFill>
                  <a:schemeClr val="tx2"/>
                </a:solidFill>
                <a:latin typeface="Arial" charset="0"/>
              </a:defRPr>
            </a:lvl2pPr>
            <a:lvl3pPr algn="l" rtl="0" eaLnBrk="0" fontAlgn="base" hangingPunct="0">
              <a:lnSpc>
                <a:spcPct val="90000"/>
              </a:lnSpc>
              <a:spcBef>
                <a:spcPct val="0"/>
              </a:spcBef>
              <a:spcAft>
                <a:spcPct val="0"/>
              </a:spcAft>
              <a:defRPr sz="3500" b="1">
                <a:solidFill>
                  <a:schemeClr val="tx2"/>
                </a:solidFill>
                <a:latin typeface="Arial" charset="0"/>
              </a:defRPr>
            </a:lvl3pPr>
            <a:lvl4pPr algn="l" rtl="0" eaLnBrk="0" fontAlgn="base" hangingPunct="0">
              <a:lnSpc>
                <a:spcPct val="90000"/>
              </a:lnSpc>
              <a:spcBef>
                <a:spcPct val="0"/>
              </a:spcBef>
              <a:spcAft>
                <a:spcPct val="0"/>
              </a:spcAft>
              <a:defRPr sz="3500" b="1">
                <a:solidFill>
                  <a:schemeClr val="tx2"/>
                </a:solidFill>
                <a:latin typeface="Arial" charset="0"/>
              </a:defRPr>
            </a:lvl4pPr>
            <a:lvl5pPr algn="l" rtl="0" eaLnBrk="0" fontAlgn="base" hangingPunct="0">
              <a:lnSpc>
                <a:spcPct val="90000"/>
              </a:lnSpc>
              <a:spcBef>
                <a:spcPct val="0"/>
              </a:spcBef>
              <a:spcAft>
                <a:spcPct val="0"/>
              </a:spcAft>
              <a:defRPr sz="3500" b="1">
                <a:solidFill>
                  <a:schemeClr val="tx2"/>
                </a:solidFill>
                <a:latin typeface="Arial" charset="0"/>
              </a:defRPr>
            </a:lvl5pPr>
            <a:lvl6pPr marL="457200" algn="l" rtl="0" eaLnBrk="1" fontAlgn="base" hangingPunct="1">
              <a:lnSpc>
                <a:spcPct val="90000"/>
              </a:lnSpc>
              <a:spcBef>
                <a:spcPct val="0"/>
              </a:spcBef>
              <a:spcAft>
                <a:spcPct val="0"/>
              </a:spcAft>
              <a:defRPr sz="3500" b="1">
                <a:solidFill>
                  <a:schemeClr val="tx2"/>
                </a:solidFill>
                <a:latin typeface="Arial" charset="0"/>
              </a:defRPr>
            </a:lvl6pPr>
            <a:lvl7pPr marL="914400" algn="l" rtl="0" eaLnBrk="1" fontAlgn="base" hangingPunct="1">
              <a:lnSpc>
                <a:spcPct val="90000"/>
              </a:lnSpc>
              <a:spcBef>
                <a:spcPct val="0"/>
              </a:spcBef>
              <a:spcAft>
                <a:spcPct val="0"/>
              </a:spcAft>
              <a:defRPr sz="3500" b="1">
                <a:solidFill>
                  <a:schemeClr val="tx2"/>
                </a:solidFill>
                <a:latin typeface="Arial" charset="0"/>
              </a:defRPr>
            </a:lvl7pPr>
            <a:lvl8pPr marL="1371600" algn="l" rtl="0" eaLnBrk="1" fontAlgn="base" hangingPunct="1">
              <a:lnSpc>
                <a:spcPct val="90000"/>
              </a:lnSpc>
              <a:spcBef>
                <a:spcPct val="0"/>
              </a:spcBef>
              <a:spcAft>
                <a:spcPct val="0"/>
              </a:spcAft>
              <a:defRPr sz="3500" b="1">
                <a:solidFill>
                  <a:schemeClr val="tx2"/>
                </a:solidFill>
                <a:latin typeface="Arial" charset="0"/>
              </a:defRPr>
            </a:lvl8pPr>
            <a:lvl9pPr marL="1828800" algn="l" rtl="0" eaLnBrk="1" fontAlgn="base" hangingPunct="1">
              <a:lnSpc>
                <a:spcPct val="90000"/>
              </a:lnSpc>
              <a:spcBef>
                <a:spcPct val="0"/>
              </a:spcBef>
              <a:spcAft>
                <a:spcPct val="0"/>
              </a:spcAft>
              <a:defRPr sz="3500" b="1">
                <a:solidFill>
                  <a:schemeClr val="tx2"/>
                </a:solidFill>
                <a:latin typeface="Arial" charset="0"/>
              </a:defRPr>
            </a:lvl9pPr>
          </a:lstStyle>
          <a:p>
            <a:r>
              <a:rPr lang="zh-CN" altLang="en-US" sz="2400" kern="0" dirty="0">
                <a:latin typeface="宋体" panose="02010600030101010101" pitchFamily="2" charset="-122"/>
                <a:ea typeface="宋体" panose="02010600030101010101" pitchFamily="2" charset="-122"/>
              </a:rPr>
              <a:t>相对湿度传感</a:t>
            </a:r>
            <a:r>
              <a:rPr lang="zh-CN" altLang="en-US" sz="2400" kern="0" dirty="0" smtClean="0">
                <a:latin typeface="宋体" panose="02010600030101010101" pitchFamily="2" charset="-122"/>
                <a:ea typeface="宋体" panose="02010600030101010101" pitchFamily="2" charset="-122"/>
              </a:rPr>
              <a:t>器</a:t>
            </a:r>
            <a:r>
              <a:rPr lang="zh-CN" altLang="en-US" sz="2400" kern="0" dirty="0">
                <a:latin typeface="宋体" panose="02010600030101010101" pitchFamily="2" charset="-122"/>
                <a:ea typeface="宋体" panose="02010600030101010101" pitchFamily="2" charset="-122"/>
              </a:rPr>
              <a:t>的</a:t>
            </a:r>
            <a:r>
              <a:rPr lang="zh-CN" altLang="en-US" sz="2400" kern="0" dirty="0" smtClean="0">
                <a:latin typeface="宋体" panose="02010600030101010101" pitchFamily="2" charset="-122"/>
                <a:ea typeface="宋体" panose="02010600030101010101" pitchFamily="2" charset="-122"/>
              </a:rPr>
              <a:t>选型</a:t>
            </a:r>
            <a:endParaRPr lang="fi-FI" altLang="en-US" sz="1800" kern="0" dirty="0">
              <a:latin typeface="宋体" panose="02010600030101010101" pitchFamily="2" charset="-122"/>
              <a:ea typeface="宋体" panose="02010600030101010101" pitchFamily="2" charset="-122"/>
            </a:endParaRPr>
          </a:p>
        </p:txBody>
      </p:sp>
      <p:sp>
        <p:nvSpPr>
          <p:cNvPr id="9" name="矩形 41"/>
          <p:cNvSpPr>
            <a:spLocks noChangeArrowheads="1"/>
          </p:cNvSpPr>
          <p:nvPr/>
        </p:nvSpPr>
        <p:spPr bwMode="auto">
          <a:xfrm flipV="1">
            <a:off x="191344" y="999439"/>
            <a:ext cx="11881320" cy="50456"/>
          </a:xfrm>
          <a:prstGeom prst="rect">
            <a:avLst/>
          </a:prstGeom>
          <a:solidFill>
            <a:schemeClr val="accent1"/>
          </a:solidFill>
          <a:ln>
            <a:noFill/>
          </a:ln>
          <a:extLst/>
        </p:spPr>
        <p:txBody>
          <a:bodyPr lIns="81638" tIns="40819" rIns="81638" bIns="40819" anchor="ctr"/>
          <a:lstStyle>
            <a:lvl1pPr>
              <a:spcBef>
                <a:spcPct val="20000"/>
              </a:spcBef>
              <a:buFont typeface="Arial" panose="020B0604020202020204" pitchFamily="34" charset="0"/>
              <a:buChar char="•"/>
              <a:defRPr sz="29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pPr>
            <a:endParaRPr lang="en-US" altLang="zh-CN" sz="1600" dirty="0">
              <a:solidFill>
                <a:srgbClr val="F76605"/>
              </a:solidFill>
              <a:latin typeface="宋体" panose="02010600030101010101" pitchFamily="2" charset="-122"/>
              <a:sym typeface="宋体" panose="02010600030101010101" pitchFamily="2" charset="-122"/>
            </a:endParaRPr>
          </a:p>
        </p:txBody>
      </p:sp>
    </p:spTree>
    <p:extLst>
      <p:ext uri="{BB962C8B-B14F-4D97-AF65-F5344CB8AC3E}">
        <p14:creationId xmlns:p14="http://schemas.microsoft.com/office/powerpoint/2010/main" val="4053535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83432" y="1753786"/>
            <a:ext cx="4536504" cy="4606925"/>
          </a:xfrm>
          <a:prstGeom prst="rect">
            <a:avLst/>
          </a:prstGeom>
          <a:noFill/>
          <a:ln>
            <a:noFill/>
          </a:ln>
          <a:effectLst/>
          <a:extLst>
            <a:ext uri="{909E8E84-426E-40DD-AFC4-6F175D3DCCD1}">
              <a14:hiddenFill xmlns:a14="http://schemas.microsoft.com/office/drawing/2010/main">
                <a:solidFill>
                  <a:srgbClr val="037C0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Clr>
                <a:schemeClr val="hlink"/>
              </a:buClr>
              <a:buFont typeface="Wingdings" panose="05000000000000000000" pitchFamily="2" charset="2"/>
              <a:buChar char="§"/>
              <a:defRPr sz="2300">
                <a:solidFill>
                  <a:srgbClr val="4C4C4C"/>
                </a:solidFill>
                <a:latin typeface="+mn-lt"/>
                <a:ea typeface="+mn-ea"/>
                <a:cs typeface="+mn-cs"/>
              </a:defRPr>
            </a:lvl1pPr>
            <a:lvl2pPr marL="625475" indent="-180975" algn="l" rtl="0" eaLnBrk="0" fontAlgn="base" hangingPunct="0">
              <a:spcBef>
                <a:spcPct val="20000"/>
              </a:spcBef>
              <a:spcAft>
                <a:spcPct val="0"/>
              </a:spcAft>
              <a:buClr>
                <a:schemeClr val="hlink"/>
              </a:buClr>
              <a:buFont typeface="Wingdings" panose="05000000000000000000" pitchFamily="2" charset="2"/>
              <a:buChar char="§"/>
              <a:defRPr sz="2000">
                <a:solidFill>
                  <a:srgbClr val="4C4C4C"/>
                </a:solidFill>
                <a:latin typeface="+mn-lt"/>
              </a:defRPr>
            </a:lvl2pPr>
            <a:lvl3pPr marL="1079500" indent="-180975" algn="l" rtl="0" eaLnBrk="0" fontAlgn="base" hangingPunct="0">
              <a:spcBef>
                <a:spcPct val="20000"/>
              </a:spcBef>
              <a:spcAft>
                <a:spcPct val="0"/>
              </a:spcAft>
              <a:buClr>
                <a:schemeClr val="hlink"/>
              </a:buClr>
              <a:buFont typeface="Times New Roman" panose="02020603050405020304" pitchFamily="18" charset="0"/>
              <a:buChar char="–"/>
              <a:defRPr sz="2000">
                <a:solidFill>
                  <a:srgbClr val="4C4C4C"/>
                </a:solidFill>
                <a:latin typeface="+mn-lt"/>
              </a:defRPr>
            </a:lvl3pPr>
            <a:lvl4pPr marL="1449388" indent="-190500" algn="l" rtl="0" eaLnBrk="0" fontAlgn="base" hangingPunct="0">
              <a:spcBef>
                <a:spcPct val="20000"/>
              </a:spcBef>
              <a:spcAft>
                <a:spcPct val="0"/>
              </a:spcAft>
              <a:buClr>
                <a:schemeClr val="hlink"/>
              </a:buClr>
              <a:buFont typeface="Times New Roman" panose="02020603050405020304" pitchFamily="18" charset="0"/>
              <a:buChar char="–"/>
              <a:defRPr sz="1700">
                <a:solidFill>
                  <a:srgbClr val="4C4C4C"/>
                </a:solidFill>
                <a:latin typeface="+mn-lt"/>
              </a:defRPr>
            </a:lvl4pPr>
            <a:lvl5pPr marL="1819275" indent="-190500" algn="l" rtl="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mn-lt"/>
              </a:defRPr>
            </a:lvl5pPr>
            <a:lvl6pPr marL="2276475" indent="-190500" algn="l" rtl="0" fontAlgn="base">
              <a:spcBef>
                <a:spcPct val="20000"/>
              </a:spcBef>
              <a:spcAft>
                <a:spcPct val="0"/>
              </a:spcAft>
              <a:buClr>
                <a:schemeClr val="hlink"/>
              </a:buClr>
              <a:buFont typeface="Times New Roman" pitchFamily="18" charset="0"/>
              <a:buChar char="–"/>
              <a:defRPr sz="1600">
                <a:solidFill>
                  <a:srgbClr val="4C4C4C"/>
                </a:solidFill>
                <a:latin typeface="+mn-lt"/>
              </a:defRPr>
            </a:lvl6pPr>
            <a:lvl7pPr marL="2733675" indent="-190500" algn="l" rtl="0" fontAlgn="base">
              <a:spcBef>
                <a:spcPct val="20000"/>
              </a:spcBef>
              <a:spcAft>
                <a:spcPct val="0"/>
              </a:spcAft>
              <a:buClr>
                <a:schemeClr val="hlink"/>
              </a:buClr>
              <a:buFont typeface="Times New Roman" pitchFamily="18" charset="0"/>
              <a:buChar char="–"/>
              <a:defRPr sz="1600">
                <a:solidFill>
                  <a:srgbClr val="4C4C4C"/>
                </a:solidFill>
                <a:latin typeface="+mn-lt"/>
              </a:defRPr>
            </a:lvl7pPr>
            <a:lvl8pPr marL="3190875" indent="-190500" algn="l" rtl="0" fontAlgn="base">
              <a:spcBef>
                <a:spcPct val="20000"/>
              </a:spcBef>
              <a:spcAft>
                <a:spcPct val="0"/>
              </a:spcAft>
              <a:buClr>
                <a:schemeClr val="hlink"/>
              </a:buClr>
              <a:buFont typeface="Times New Roman" pitchFamily="18" charset="0"/>
              <a:buChar char="–"/>
              <a:defRPr sz="1600">
                <a:solidFill>
                  <a:srgbClr val="4C4C4C"/>
                </a:solidFill>
                <a:latin typeface="+mn-lt"/>
              </a:defRPr>
            </a:lvl8pPr>
            <a:lvl9pPr marL="3648075" indent="-190500" algn="l" rtl="0" fontAlgn="base">
              <a:spcBef>
                <a:spcPct val="20000"/>
              </a:spcBef>
              <a:spcAft>
                <a:spcPct val="0"/>
              </a:spcAft>
              <a:buClr>
                <a:schemeClr val="hlink"/>
              </a:buClr>
              <a:buFont typeface="Times New Roman" pitchFamily="18" charset="0"/>
              <a:buChar char="–"/>
              <a:defRPr sz="1600">
                <a:solidFill>
                  <a:srgbClr val="4C4C4C"/>
                </a:solidFill>
                <a:latin typeface="+mn-lt"/>
              </a:defRPr>
            </a:lvl9pPr>
          </a:lstStyle>
          <a:p>
            <a:pPr eaLnBrk="1" hangingPunct="1">
              <a:lnSpc>
                <a:spcPct val="90000"/>
              </a:lnSpc>
              <a:buNone/>
              <a:tabLst>
                <a:tab pos="2335213" algn="l"/>
              </a:tabLst>
            </a:pPr>
            <a:r>
              <a:rPr lang="zh-CN" altLang="en-US" sz="1800" b="1" kern="0" dirty="0">
                <a:ea typeface="宋体" panose="02010600030101010101" pitchFamily="2" charset="-122"/>
              </a:rPr>
              <a:t>特点：</a:t>
            </a:r>
          </a:p>
          <a:p>
            <a:pPr eaLnBrk="1" hangingPunct="1">
              <a:lnSpc>
                <a:spcPct val="90000"/>
              </a:lnSpc>
              <a:buNone/>
              <a:tabLst>
                <a:tab pos="2335213" algn="l"/>
              </a:tabLst>
            </a:pPr>
            <a:r>
              <a:rPr lang="en-US" altLang="zh-CN" sz="1800" b="1" kern="0" dirty="0">
                <a:ea typeface="宋体" panose="02010600030101010101" pitchFamily="2" charset="-122"/>
              </a:rPr>
              <a:t>1.</a:t>
            </a:r>
            <a:r>
              <a:rPr lang="zh-CN" altLang="en-US" sz="1800" b="1" kern="0" dirty="0">
                <a:ea typeface="宋体" panose="02010600030101010101" pitchFamily="2" charset="-122"/>
              </a:rPr>
              <a:t>第一款本体防爆变送器，支持</a:t>
            </a:r>
            <a:r>
              <a:rPr lang="en-US" altLang="zh-CN" sz="1800" b="1" kern="0" dirty="0">
                <a:ea typeface="宋体" panose="02010600030101010101" pitchFamily="2" charset="-122"/>
              </a:rPr>
              <a:t>EX0</a:t>
            </a:r>
            <a:r>
              <a:rPr lang="zh-CN" altLang="en-US" sz="1800" b="1" kern="0" dirty="0">
                <a:ea typeface="宋体" panose="02010600030101010101" pitchFamily="2" charset="-122"/>
              </a:rPr>
              <a:t>级区域直接安装</a:t>
            </a:r>
            <a:endParaRPr lang="en-US" altLang="zh-CN" sz="1800" b="1" kern="0" dirty="0">
              <a:ea typeface="宋体" panose="02010600030101010101" pitchFamily="2" charset="-122"/>
            </a:endParaRPr>
          </a:p>
          <a:p>
            <a:pPr eaLnBrk="1" hangingPunct="1">
              <a:lnSpc>
                <a:spcPct val="90000"/>
              </a:lnSpc>
              <a:buNone/>
              <a:tabLst>
                <a:tab pos="2335213" algn="l"/>
              </a:tabLst>
            </a:pPr>
            <a:r>
              <a:rPr lang="en-US" altLang="zh-CN" sz="1800" b="1" kern="0" dirty="0">
                <a:ea typeface="宋体" panose="02010600030101010101" pitchFamily="2" charset="-122"/>
              </a:rPr>
              <a:t>2</a:t>
            </a:r>
            <a:r>
              <a:rPr lang="en-US" altLang="zh-CN" sz="1800" b="1" kern="0" dirty="0" smtClean="0">
                <a:ea typeface="宋体" panose="02010600030101010101" pitchFamily="2" charset="-122"/>
              </a:rPr>
              <a:t>.</a:t>
            </a:r>
            <a:r>
              <a:rPr lang="zh-CN" altLang="en-US" sz="1800" b="1" kern="0" dirty="0" smtClean="0">
                <a:ea typeface="宋体" panose="02010600030101010101" pitchFamily="2" charset="-122"/>
              </a:rPr>
              <a:t>提</a:t>
            </a:r>
            <a:r>
              <a:rPr lang="zh-CN" altLang="en-US" sz="1800" b="1" kern="0" dirty="0">
                <a:ea typeface="宋体" panose="02010600030101010101" pitchFamily="2" charset="-122"/>
              </a:rPr>
              <a:t>供可溯源到</a:t>
            </a:r>
            <a:r>
              <a:rPr lang="en-US" altLang="zh-CN" sz="1800" b="1" kern="0" dirty="0">
                <a:ea typeface="宋体" panose="02010600030101010101" pitchFamily="2" charset="-122"/>
              </a:rPr>
              <a:t>NIST</a:t>
            </a:r>
            <a:r>
              <a:rPr lang="zh-CN" altLang="en-US" sz="1800" b="1" kern="0" dirty="0">
                <a:ea typeface="宋体" panose="02010600030101010101" pitchFamily="2" charset="-122"/>
              </a:rPr>
              <a:t>的出厂校准证书</a:t>
            </a:r>
          </a:p>
          <a:p>
            <a:pPr eaLnBrk="1" hangingPunct="1">
              <a:lnSpc>
                <a:spcPct val="90000"/>
              </a:lnSpc>
              <a:buNone/>
              <a:tabLst>
                <a:tab pos="2335213" algn="l"/>
              </a:tabLst>
            </a:pPr>
            <a:r>
              <a:rPr lang="en-US" altLang="zh-CN" sz="1800" b="1" kern="0" dirty="0">
                <a:ea typeface="宋体" panose="02010600030101010101" pitchFamily="2" charset="-122"/>
              </a:rPr>
              <a:t>3</a:t>
            </a:r>
            <a:r>
              <a:rPr lang="en-US" altLang="zh-CN" sz="1800" b="1" kern="0" dirty="0" smtClean="0">
                <a:ea typeface="宋体" panose="02010600030101010101" pitchFamily="2" charset="-122"/>
              </a:rPr>
              <a:t>.</a:t>
            </a:r>
            <a:r>
              <a:rPr lang="zh-CN" altLang="en-US" sz="1800" b="1" kern="0" dirty="0">
                <a:ea typeface="宋体" panose="02010600030101010101" pitchFamily="2" charset="-122"/>
              </a:rPr>
              <a:t>全金属外壳，背光</a:t>
            </a:r>
            <a:r>
              <a:rPr lang="en-US" altLang="zh-CN" sz="1800" b="1" kern="0" dirty="0">
                <a:ea typeface="宋体" panose="02010600030101010101" pitchFamily="2" charset="-122"/>
              </a:rPr>
              <a:t>LED</a:t>
            </a:r>
            <a:r>
              <a:rPr lang="zh-CN" altLang="en-US" sz="1800" b="1" kern="0" dirty="0">
                <a:ea typeface="宋体" panose="02010600030101010101" pitchFamily="2" charset="-122"/>
              </a:rPr>
              <a:t>显示，可选继电器，记录仪模块</a:t>
            </a:r>
          </a:p>
          <a:p>
            <a:pPr eaLnBrk="1" hangingPunct="1">
              <a:lnSpc>
                <a:spcPct val="90000"/>
              </a:lnSpc>
              <a:buNone/>
              <a:tabLst>
                <a:tab pos="2335213" algn="l"/>
              </a:tabLst>
            </a:pPr>
            <a:r>
              <a:rPr lang="en-US" altLang="zh-CN" sz="1800" b="1" kern="0" dirty="0">
                <a:ea typeface="宋体" panose="02010600030101010101" pitchFamily="2" charset="-122"/>
              </a:rPr>
              <a:t>4</a:t>
            </a:r>
            <a:r>
              <a:rPr lang="en-US" altLang="zh-CN" sz="1800" b="1" kern="0" dirty="0" smtClean="0">
                <a:ea typeface="宋体" panose="02010600030101010101" pitchFamily="2" charset="-122"/>
              </a:rPr>
              <a:t>.</a:t>
            </a:r>
            <a:r>
              <a:rPr lang="zh-CN" altLang="en-US" sz="1800" b="1" kern="0" dirty="0">
                <a:ea typeface="宋体" panose="02010600030101010101" pitchFamily="2" charset="-122"/>
              </a:rPr>
              <a:t>业内最高标准，超长的稳定性</a:t>
            </a:r>
            <a:endParaRPr lang="en-US" altLang="zh-CN" sz="1800" b="1" kern="0" dirty="0">
              <a:ea typeface="宋体" panose="02010600030101010101" pitchFamily="2" charset="-122"/>
            </a:endParaRPr>
          </a:p>
          <a:p>
            <a:pPr eaLnBrk="1" hangingPunct="1">
              <a:lnSpc>
                <a:spcPct val="90000"/>
              </a:lnSpc>
              <a:buNone/>
              <a:tabLst>
                <a:tab pos="2335213" algn="l"/>
              </a:tabLst>
            </a:pPr>
            <a:r>
              <a:rPr lang="en-US" altLang="zh-CN" sz="1800" b="1" kern="0" dirty="0">
                <a:ea typeface="宋体" panose="02010600030101010101" pitchFamily="2" charset="-122"/>
              </a:rPr>
              <a:t>5</a:t>
            </a:r>
            <a:r>
              <a:rPr lang="en-US" altLang="zh-CN" sz="1800" b="1" kern="0" dirty="0" smtClean="0">
                <a:ea typeface="宋体" panose="02010600030101010101" pitchFamily="2" charset="-122"/>
              </a:rPr>
              <a:t>.</a:t>
            </a:r>
            <a:r>
              <a:rPr lang="zh-CN" altLang="en-US" sz="1800" b="1" kern="0" dirty="0">
                <a:ea typeface="宋体" panose="02010600030101010101" pitchFamily="2" charset="-122"/>
              </a:rPr>
              <a:t>支持现场单点或多点校准</a:t>
            </a:r>
            <a:endParaRPr lang="en-US" altLang="zh-CN" sz="1800" b="1" kern="0" dirty="0">
              <a:ea typeface="宋体" panose="02010600030101010101" pitchFamily="2" charset="-122"/>
            </a:endParaRPr>
          </a:p>
          <a:p>
            <a:pPr eaLnBrk="1" hangingPunct="1">
              <a:lnSpc>
                <a:spcPct val="90000"/>
              </a:lnSpc>
              <a:buNone/>
              <a:tabLst>
                <a:tab pos="2335213" algn="l"/>
              </a:tabLst>
            </a:pPr>
            <a:r>
              <a:rPr lang="en-US" altLang="zh-CN" sz="1800" b="1" kern="0" dirty="0">
                <a:ea typeface="宋体" panose="02010600030101010101" pitchFamily="2" charset="-122"/>
              </a:rPr>
              <a:t>6</a:t>
            </a:r>
            <a:r>
              <a:rPr lang="en-US" altLang="zh-CN" sz="1800" b="1" kern="0" dirty="0" smtClean="0">
                <a:ea typeface="宋体" panose="02010600030101010101" pitchFamily="2" charset="-122"/>
              </a:rPr>
              <a:t>.</a:t>
            </a:r>
            <a:r>
              <a:rPr lang="zh-CN" altLang="en-US" sz="1800" b="1" kern="0" dirty="0">
                <a:ea typeface="宋体" panose="02010600030101010101" pitchFamily="2" charset="-122"/>
              </a:rPr>
              <a:t>数字探头设计，方便维护和更换</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016" y="1988840"/>
            <a:ext cx="5366452" cy="3432191"/>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Lst>
        </p:spPr>
      </p:pic>
      <p:pic>
        <p:nvPicPr>
          <p:cNvPr id="11" name="Picture 8" descr="Vaisala_Logo_RGB_150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2304" y="113792"/>
            <a:ext cx="161083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txBox="1">
            <a:spLocks noChangeArrowheads="1"/>
          </p:cNvSpPr>
          <p:nvPr/>
        </p:nvSpPr>
        <p:spPr>
          <a:xfrm>
            <a:off x="8574800" y="617848"/>
            <a:ext cx="2125843" cy="432048"/>
          </a:xfrm>
          <a:prstGeom prst="rect">
            <a:avLst/>
          </a:prstGeom>
        </p:spPr>
        <p:txBody>
          <a:bodyPr/>
          <a:lstStyle>
            <a:lvl1pPr marL="180000" indent="-180000" algn="l" defTabSz="914400" rtl="0" eaLnBrk="1" latinLnBrk="0" hangingPunct="1">
              <a:spcBef>
                <a:spcPts val="552"/>
              </a:spcBef>
              <a:buClr>
                <a:schemeClr val="accent2"/>
              </a:buClr>
              <a:buFont typeface="Wingdings" pitchFamily="2" charset="2"/>
              <a:buChar char="§"/>
              <a:defRPr sz="2300" kern="1200">
                <a:solidFill>
                  <a:srgbClr val="4C4C4C"/>
                </a:solidFill>
                <a:latin typeface="+mn-lt"/>
                <a:ea typeface="+mn-ea"/>
                <a:cs typeface="+mn-cs"/>
              </a:defRPr>
            </a:lvl1pPr>
            <a:lvl2pPr marL="626400" indent="-180000" algn="l" defTabSz="914400" rtl="0" eaLnBrk="1" latinLnBrk="0" hangingPunct="1">
              <a:spcBef>
                <a:spcPct val="20000"/>
              </a:spcBef>
              <a:buClr>
                <a:schemeClr val="accent2"/>
              </a:buClr>
              <a:buFont typeface="Wingdings" pitchFamily="2" charset="2"/>
              <a:buChar char="§"/>
              <a:defRPr sz="2000" kern="1200">
                <a:solidFill>
                  <a:srgbClr val="4C4C4C"/>
                </a:solidFill>
                <a:latin typeface="+mn-lt"/>
                <a:ea typeface="+mn-ea"/>
                <a:cs typeface="+mn-cs"/>
              </a:defRPr>
            </a:lvl2pPr>
            <a:lvl3pPr marL="1080000" indent="-180000" algn="l" defTabSz="914400" rtl="0" eaLnBrk="1" latinLnBrk="0" hangingPunct="1">
              <a:spcBef>
                <a:spcPts val="24"/>
              </a:spcBef>
              <a:buClr>
                <a:schemeClr val="accent2"/>
              </a:buClr>
              <a:buFont typeface="Times New Roman" pitchFamily="18" charset="0"/>
              <a:buChar char="–"/>
              <a:defRPr sz="2000" kern="1200">
                <a:solidFill>
                  <a:srgbClr val="4C4C4C"/>
                </a:solidFill>
                <a:latin typeface="+mn-lt"/>
                <a:ea typeface="+mn-ea"/>
                <a:cs typeface="+mn-cs"/>
              </a:defRPr>
            </a:lvl3pPr>
            <a:lvl4pPr marL="1450800" indent="-190800" algn="l" defTabSz="914400" rtl="0" eaLnBrk="1" latinLnBrk="0" hangingPunct="1">
              <a:spcBef>
                <a:spcPct val="20000"/>
              </a:spcBef>
              <a:buClr>
                <a:schemeClr val="accent2"/>
              </a:buClr>
              <a:buFont typeface="Times New Roman" pitchFamily="18" charset="0"/>
              <a:buChar char="–"/>
              <a:defRPr sz="1700" kern="1200">
                <a:solidFill>
                  <a:srgbClr val="4C4C4C"/>
                </a:solidFill>
                <a:latin typeface="+mn-lt"/>
                <a:ea typeface="+mn-ea"/>
                <a:cs typeface="+mn-cs"/>
              </a:defRPr>
            </a:lvl4pPr>
            <a:lvl5pPr marL="1818000" indent="-1908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5pPr>
            <a:lvl6pPr marL="21816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6pPr>
            <a:lvl7pPr marL="25452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7pPr>
            <a:lvl8pPr marL="29088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8pPr>
            <a:lvl9pPr marL="3272400" indent="-180000" algn="l" defTabSz="914400" rtl="0" eaLnBrk="1" latinLnBrk="0" hangingPunct="1">
              <a:spcBef>
                <a:spcPts val="384"/>
              </a:spcBef>
              <a:buClr>
                <a:schemeClr val="accent2"/>
              </a:buClr>
              <a:buFont typeface="Arial" pitchFamily="34" charset="0"/>
              <a:buChar char="–"/>
              <a:defRPr sz="1600" kern="1200">
                <a:solidFill>
                  <a:srgbClr val="4C4C4C"/>
                </a:solidFill>
                <a:latin typeface="+mn-lt"/>
                <a:ea typeface="+mn-ea"/>
                <a:cs typeface="+mn-cs"/>
              </a:defRPr>
            </a:lvl9pPr>
          </a:lstStyle>
          <a:p>
            <a:pPr algn="ctr">
              <a:buFont typeface="Wingdings" pitchFamily="2" charset="2"/>
              <a:buNone/>
              <a:defRPr/>
            </a:pPr>
            <a:r>
              <a:rPr lang="zh-CN" altLang="en-US" sz="1800" b="1" dirty="0">
                <a:solidFill>
                  <a:schemeClr val="tx2"/>
                </a:solidFill>
                <a:latin typeface="+mj-lt"/>
                <a:ea typeface="宋体" charset="-122"/>
                <a:cs typeface="+mj-cs"/>
              </a:rPr>
              <a:t>降低风险</a:t>
            </a:r>
            <a:endParaRPr lang="fi-FI" altLang="zh-CN" sz="1800" b="1" dirty="0">
              <a:solidFill>
                <a:schemeClr val="tx2"/>
              </a:solidFill>
              <a:latin typeface="+mj-lt"/>
              <a:ea typeface="宋体" charset="-122"/>
              <a:cs typeface="+mj-cs"/>
            </a:endParaRPr>
          </a:p>
        </p:txBody>
      </p:sp>
      <p:sp>
        <p:nvSpPr>
          <p:cNvPr id="13" name="Rectangle 2"/>
          <p:cNvSpPr>
            <a:spLocks noGrp="1" noChangeArrowheads="1"/>
          </p:cNvSpPr>
          <p:nvPr>
            <p:ph type="title"/>
          </p:nvPr>
        </p:nvSpPr>
        <p:spPr>
          <a:xfrm>
            <a:off x="185466" y="1109185"/>
            <a:ext cx="6912768" cy="644601"/>
          </a:xfrm>
        </p:spPr>
        <p:txBody>
          <a:bodyPr/>
          <a:lstStyle/>
          <a:p>
            <a:pPr eaLnBrk="1" hangingPunct="1"/>
            <a:r>
              <a:rPr lang="zh-CN" altLang="en-US" sz="2000" dirty="0">
                <a:ea typeface="宋体" panose="02010600030101010101" pitchFamily="2" charset="-122"/>
              </a:rPr>
              <a:t>推荐型号</a:t>
            </a:r>
            <a:r>
              <a:rPr lang="zh-CN" altLang="en-US" sz="2000" dirty="0" smtClean="0">
                <a:ea typeface="宋体" panose="02010600030101010101" pitchFamily="2" charset="-122"/>
              </a:rPr>
              <a:t>：</a:t>
            </a:r>
            <a:r>
              <a:rPr lang="en-US" altLang="zh-CN" sz="2000" dirty="0" smtClean="0">
                <a:ea typeface="宋体" panose="02010600030101010101" pitchFamily="2" charset="-122"/>
              </a:rPr>
              <a:t>Vaisala </a:t>
            </a:r>
            <a:r>
              <a:rPr lang="en-US" altLang="zh-CN" sz="2000" dirty="0">
                <a:ea typeface="宋体" panose="02010600030101010101" pitchFamily="2" charset="-122"/>
              </a:rPr>
              <a:t>HUMICAP</a:t>
            </a:r>
            <a:r>
              <a:rPr lang="en-US" altLang="zh-CN" sz="2000" dirty="0">
                <a:ea typeface="宋体" panose="02010600030101010101" pitchFamily="2" charset="-122"/>
                <a:cs typeface="Arial" panose="020B0604020202020204" pitchFamily="34" charset="0"/>
              </a:rPr>
              <a:t>® </a:t>
            </a:r>
            <a:r>
              <a:rPr lang="en-US" altLang="zh-CN" sz="2000" dirty="0" smtClean="0">
                <a:ea typeface="宋体" panose="02010600030101010101" pitchFamily="2" charset="-122"/>
                <a:cs typeface="Arial" panose="020B0604020202020204" pitchFamily="34" charset="0"/>
              </a:rPr>
              <a:t>HMT360</a:t>
            </a:r>
            <a:endParaRPr lang="en-US" altLang="zh-CN" sz="2000" dirty="0">
              <a:ea typeface="宋体" panose="02010600030101010101" pitchFamily="2" charset="-122"/>
              <a:cs typeface="Arial" panose="020B0604020202020204" pitchFamily="34" charset="0"/>
            </a:endParaRPr>
          </a:p>
        </p:txBody>
      </p:sp>
      <p:sp>
        <p:nvSpPr>
          <p:cNvPr id="14" name="Rectangle 2"/>
          <p:cNvSpPr txBox="1">
            <a:spLocks noChangeArrowheads="1"/>
          </p:cNvSpPr>
          <p:nvPr/>
        </p:nvSpPr>
        <p:spPr>
          <a:xfrm>
            <a:off x="191344" y="152612"/>
            <a:ext cx="8424936" cy="521729"/>
          </a:xfrm>
          <a:prstGeom prst="rect">
            <a:avLst/>
          </a:prstGeom>
        </p:spPr>
        <p:txBody>
          <a:bodyPr/>
          <a:lstStyle>
            <a:lvl1pPr algn="l" rtl="0" eaLnBrk="0" fontAlgn="base" hangingPunct="0">
              <a:lnSpc>
                <a:spcPct val="90000"/>
              </a:lnSpc>
              <a:spcBef>
                <a:spcPct val="0"/>
              </a:spcBef>
              <a:spcAft>
                <a:spcPct val="0"/>
              </a:spcAft>
              <a:defRPr sz="3500" b="1">
                <a:solidFill>
                  <a:schemeClr val="tx2"/>
                </a:solidFill>
                <a:latin typeface="+mj-lt"/>
                <a:ea typeface="+mj-ea"/>
                <a:cs typeface="+mj-cs"/>
              </a:defRPr>
            </a:lvl1pPr>
            <a:lvl2pPr algn="l" rtl="0" eaLnBrk="0" fontAlgn="base" hangingPunct="0">
              <a:lnSpc>
                <a:spcPct val="90000"/>
              </a:lnSpc>
              <a:spcBef>
                <a:spcPct val="0"/>
              </a:spcBef>
              <a:spcAft>
                <a:spcPct val="0"/>
              </a:spcAft>
              <a:defRPr sz="3500" b="1">
                <a:solidFill>
                  <a:schemeClr val="tx2"/>
                </a:solidFill>
                <a:latin typeface="Arial" charset="0"/>
              </a:defRPr>
            </a:lvl2pPr>
            <a:lvl3pPr algn="l" rtl="0" eaLnBrk="0" fontAlgn="base" hangingPunct="0">
              <a:lnSpc>
                <a:spcPct val="90000"/>
              </a:lnSpc>
              <a:spcBef>
                <a:spcPct val="0"/>
              </a:spcBef>
              <a:spcAft>
                <a:spcPct val="0"/>
              </a:spcAft>
              <a:defRPr sz="3500" b="1">
                <a:solidFill>
                  <a:schemeClr val="tx2"/>
                </a:solidFill>
                <a:latin typeface="Arial" charset="0"/>
              </a:defRPr>
            </a:lvl3pPr>
            <a:lvl4pPr algn="l" rtl="0" eaLnBrk="0" fontAlgn="base" hangingPunct="0">
              <a:lnSpc>
                <a:spcPct val="90000"/>
              </a:lnSpc>
              <a:spcBef>
                <a:spcPct val="0"/>
              </a:spcBef>
              <a:spcAft>
                <a:spcPct val="0"/>
              </a:spcAft>
              <a:defRPr sz="3500" b="1">
                <a:solidFill>
                  <a:schemeClr val="tx2"/>
                </a:solidFill>
                <a:latin typeface="Arial" charset="0"/>
              </a:defRPr>
            </a:lvl4pPr>
            <a:lvl5pPr algn="l" rtl="0" eaLnBrk="0" fontAlgn="base" hangingPunct="0">
              <a:lnSpc>
                <a:spcPct val="90000"/>
              </a:lnSpc>
              <a:spcBef>
                <a:spcPct val="0"/>
              </a:spcBef>
              <a:spcAft>
                <a:spcPct val="0"/>
              </a:spcAft>
              <a:defRPr sz="3500" b="1">
                <a:solidFill>
                  <a:schemeClr val="tx2"/>
                </a:solidFill>
                <a:latin typeface="Arial" charset="0"/>
              </a:defRPr>
            </a:lvl5pPr>
            <a:lvl6pPr marL="457200" algn="l" rtl="0" eaLnBrk="1" fontAlgn="base" hangingPunct="1">
              <a:lnSpc>
                <a:spcPct val="90000"/>
              </a:lnSpc>
              <a:spcBef>
                <a:spcPct val="0"/>
              </a:spcBef>
              <a:spcAft>
                <a:spcPct val="0"/>
              </a:spcAft>
              <a:defRPr sz="3500" b="1">
                <a:solidFill>
                  <a:schemeClr val="tx2"/>
                </a:solidFill>
                <a:latin typeface="Arial" charset="0"/>
              </a:defRPr>
            </a:lvl6pPr>
            <a:lvl7pPr marL="914400" algn="l" rtl="0" eaLnBrk="1" fontAlgn="base" hangingPunct="1">
              <a:lnSpc>
                <a:spcPct val="90000"/>
              </a:lnSpc>
              <a:spcBef>
                <a:spcPct val="0"/>
              </a:spcBef>
              <a:spcAft>
                <a:spcPct val="0"/>
              </a:spcAft>
              <a:defRPr sz="3500" b="1">
                <a:solidFill>
                  <a:schemeClr val="tx2"/>
                </a:solidFill>
                <a:latin typeface="Arial" charset="0"/>
              </a:defRPr>
            </a:lvl7pPr>
            <a:lvl8pPr marL="1371600" algn="l" rtl="0" eaLnBrk="1" fontAlgn="base" hangingPunct="1">
              <a:lnSpc>
                <a:spcPct val="90000"/>
              </a:lnSpc>
              <a:spcBef>
                <a:spcPct val="0"/>
              </a:spcBef>
              <a:spcAft>
                <a:spcPct val="0"/>
              </a:spcAft>
              <a:defRPr sz="3500" b="1">
                <a:solidFill>
                  <a:schemeClr val="tx2"/>
                </a:solidFill>
                <a:latin typeface="Arial" charset="0"/>
              </a:defRPr>
            </a:lvl8pPr>
            <a:lvl9pPr marL="1828800" algn="l" rtl="0" eaLnBrk="1" fontAlgn="base" hangingPunct="1">
              <a:lnSpc>
                <a:spcPct val="90000"/>
              </a:lnSpc>
              <a:spcBef>
                <a:spcPct val="0"/>
              </a:spcBef>
              <a:spcAft>
                <a:spcPct val="0"/>
              </a:spcAft>
              <a:defRPr sz="3500" b="1">
                <a:solidFill>
                  <a:schemeClr val="tx2"/>
                </a:solidFill>
                <a:latin typeface="Arial" charset="0"/>
              </a:defRPr>
            </a:lvl9pPr>
          </a:lstStyle>
          <a:p>
            <a:r>
              <a:rPr lang="zh-CN" altLang="en-US" sz="2400" kern="0" dirty="0">
                <a:latin typeface="宋体" panose="02010600030101010101" pitchFamily="2" charset="-122"/>
                <a:ea typeface="宋体" panose="02010600030101010101" pitchFamily="2" charset="-122"/>
              </a:rPr>
              <a:t>相对湿度传感</a:t>
            </a:r>
            <a:r>
              <a:rPr lang="zh-CN" altLang="en-US" sz="2400" kern="0" dirty="0" smtClean="0">
                <a:latin typeface="宋体" panose="02010600030101010101" pitchFamily="2" charset="-122"/>
                <a:ea typeface="宋体" panose="02010600030101010101" pitchFamily="2" charset="-122"/>
              </a:rPr>
              <a:t>器</a:t>
            </a:r>
            <a:r>
              <a:rPr lang="zh-CN" altLang="en-US" sz="2400" kern="0" dirty="0">
                <a:latin typeface="宋体" panose="02010600030101010101" pitchFamily="2" charset="-122"/>
                <a:ea typeface="宋体" panose="02010600030101010101" pitchFamily="2" charset="-122"/>
              </a:rPr>
              <a:t>的</a:t>
            </a:r>
            <a:r>
              <a:rPr lang="zh-CN" altLang="en-US" sz="2400" kern="0" dirty="0" smtClean="0">
                <a:latin typeface="宋体" panose="02010600030101010101" pitchFamily="2" charset="-122"/>
                <a:ea typeface="宋体" panose="02010600030101010101" pitchFamily="2" charset="-122"/>
              </a:rPr>
              <a:t>选型</a:t>
            </a:r>
            <a:endParaRPr lang="fi-FI" altLang="en-US" sz="1800" kern="0" dirty="0">
              <a:latin typeface="宋体" panose="02010600030101010101" pitchFamily="2" charset="-122"/>
              <a:ea typeface="宋体" panose="02010600030101010101" pitchFamily="2" charset="-122"/>
            </a:endParaRPr>
          </a:p>
        </p:txBody>
      </p:sp>
      <p:sp>
        <p:nvSpPr>
          <p:cNvPr id="17" name="矩形 41"/>
          <p:cNvSpPr>
            <a:spLocks noChangeArrowheads="1"/>
          </p:cNvSpPr>
          <p:nvPr/>
        </p:nvSpPr>
        <p:spPr bwMode="auto">
          <a:xfrm flipV="1">
            <a:off x="191344" y="999439"/>
            <a:ext cx="11881320" cy="50456"/>
          </a:xfrm>
          <a:prstGeom prst="rect">
            <a:avLst/>
          </a:prstGeom>
          <a:solidFill>
            <a:schemeClr val="accent1"/>
          </a:solidFill>
          <a:ln>
            <a:noFill/>
          </a:ln>
          <a:extLst/>
        </p:spPr>
        <p:txBody>
          <a:bodyPr lIns="81638" tIns="40819" rIns="81638" bIns="40819" anchor="ctr"/>
          <a:lstStyle>
            <a:lvl1pPr>
              <a:spcBef>
                <a:spcPct val="20000"/>
              </a:spcBef>
              <a:buFont typeface="Arial" panose="020B0604020202020204" pitchFamily="34" charset="0"/>
              <a:buChar char="•"/>
              <a:defRPr sz="29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pPr>
            <a:endParaRPr lang="en-US" altLang="zh-CN" sz="1600" dirty="0">
              <a:solidFill>
                <a:srgbClr val="F76605"/>
              </a:solidFill>
              <a:latin typeface="宋体" panose="02010600030101010101" pitchFamily="2" charset="-122"/>
              <a:sym typeface="宋体" panose="02010600030101010101" pitchFamily="2" charset="-122"/>
            </a:endParaRPr>
          </a:p>
        </p:txBody>
      </p:sp>
    </p:spTree>
    <p:extLst>
      <p:ext uri="{BB962C8B-B14F-4D97-AF65-F5344CB8AC3E}">
        <p14:creationId xmlns:p14="http://schemas.microsoft.com/office/powerpoint/2010/main" val="2703466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698295" y="1962150"/>
            <a:ext cx="642778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Clr>
                <a:schemeClr val="hlink"/>
              </a:buClr>
              <a:buFont typeface="Wingdings" pitchFamily="2" charset="2"/>
              <a:buChar char="§"/>
              <a:defRPr sz="2300">
                <a:solidFill>
                  <a:srgbClr val="4C4C4C"/>
                </a:solidFill>
                <a:latin typeface="+mn-lt"/>
                <a:ea typeface="+mn-ea"/>
                <a:cs typeface="+mn-cs"/>
              </a:defRPr>
            </a:lvl1pPr>
            <a:lvl2pPr marL="625475" indent="-180975" algn="l" rtl="0" eaLnBrk="0" fontAlgn="base" hangingPunct="0">
              <a:spcBef>
                <a:spcPct val="20000"/>
              </a:spcBef>
              <a:spcAft>
                <a:spcPct val="0"/>
              </a:spcAft>
              <a:buClr>
                <a:schemeClr val="hlink"/>
              </a:buClr>
              <a:buFont typeface="Wingdings" pitchFamily="2" charset="2"/>
              <a:buChar char="§"/>
              <a:defRPr sz="2000">
                <a:solidFill>
                  <a:srgbClr val="4C4C4C"/>
                </a:solidFill>
                <a:latin typeface="+mn-lt"/>
              </a:defRPr>
            </a:lvl2pPr>
            <a:lvl3pPr marL="1079500" indent="-180975" algn="l" rtl="0" eaLnBrk="0" fontAlgn="base" hangingPunct="0">
              <a:spcBef>
                <a:spcPct val="20000"/>
              </a:spcBef>
              <a:spcAft>
                <a:spcPct val="0"/>
              </a:spcAft>
              <a:buClr>
                <a:schemeClr val="hlink"/>
              </a:buClr>
              <a:buFont typeface="Times New Roman" pitchFamily="18" charset="0"/>
              <a:buChar char="–"/>
              <a:defRPr sz="2000">
                <a:solidFill>
                  <a:srgbClr val="4C4C4C"/>
                </a:solidFill>
                <a:latin typeface="+mn-lt"/>
              </a:defRPr>
            </a:lvl3pPr>
            <a:lvl4pPr marL="1449388" indent="-190500" algn="l" rtl="0" eaLnBrk="0" fontAlgn="base" hangingPunct="0">
              <a:spcBef>
                <a:spcPct val="20000"/>
              </a:spcBef>
              <a:spcAft>
                <a:spcPct val="0"/>
              </a:spcAft>
              <a:buClr>
                <a:schemeClr val="hlink"/>
              </a:buClr>
              <a:buFont typeface="Times New Roman" pitchFamily="18" charset="0"/>
              <a:buChar char="–"/>
              <a:defRPr sz="1700">
                <a:solidFill>
                  <a:srgbClr val="4C4C4C"/>
                </a:solidFill>
                <a:latin typeface="+mn-lt"/>
              </a:defRPr>
            </a:lvl4pPr>
            <a:lvl5pPr marL="1819275" indent="-190500" algn="l" rtl="0" eaLnBrk="0" fontAlgn="base" hangingPunct="0">
              <a:spcBef>
                <a:spcPct val="20000"/>
              </a:spcBef>
              <a:spcAft>
                <a:spcPct val="0"/>
              </a:spcAft>
              <a:buClr>
                <a:schemeClr val="hlink"/>
              </a:buClr>
              <a:buFont typeface="Times New Roman" pitchFamily="18" charset="0"/>
              <a:buChar char="–"/>
              <a:defRPr sz="1600">
                <a:solidFill>
                  <a:srgbClr val="4C4C4C"/>
                </a:solidFill>
                <a:latin typeface="+mn-lt"/>
              </a:defRPr>
            </a:lvl5pPr>
            <a:lvl6pPr marL="22764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6pPr>
            <a:lvl7pPr marL="27336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7pPr>
            <a:lvl8pPr marL="31908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8pPr>
            <a:lvl9pPr marL="36480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9pPr>
          </a:lstStyle>
          <a:p>
            <a:pPr eaLnBrk="1" hangingPunct="1">
              <a:buNone/>
              <a:tabLst>
                <a:tab pos="2335213" algn="l"/>
              </a:tabLst>
            </a:pPr>
            <a:r>
              <a:rPr lang="zh-CN" altLang="en-US" sz="1800" b="1" kern="0" dirty="0">
                <a:ea typeface="宋体" panose="02010600030101010101" pitchFamily="2" charset="-122"/>
              </a:rPr>
              <a:t>特点：</a:t>
            </a:r>
          </a:p>
          <a:p>
            <a:pPr eaLnBrk="1" hangingPunct="1">
              <a:buNone/>
              <a:tabLst>
                <a:tab pos="2335213" algn="l"/>
              </a:tabLst>
            </a:pPr>
            <a:r>
              <a:rPr lang="en-US" altLang="zh-CN" sz="1800" b="1" kern="0" dirty="0">
                <a:ea typeface="宋体" panose="02010600030101010101" pitchFamily="2" charset="-122"/>
              </a:rPr>
              <a:t> 1.</a:t>
            </a:r>
            <a:r>
              <a:rPr lang="zh-CN" altLang="en-US" sz="1800" b="1" kern="0" dirty="0">
                <a:ea typeface="宋体" panose="02010600030101010101" pitchFamily="2" charset="-122"/>
              </a:rPr>
              <a:t>清洁设计，可以直接挂装在洁净室内，带</a:t>
            </a:r>
            <a:r>
              <a:rPr lang="en-US" altLang="zh-CN" sz="1800" b="1" kern="0" dirty="0">
                <a:ea typeface="宋体" panose="02010600030101010101" pitchFamily="2" charset="-122"/>
              </a:rPr>
              <a:t>LED</a:t>
            </a:r>
            <a:r>
              <a:rPr lang="zh-CN" altLang="en-US" sz="1800" b="1" kern="0" dirty="0">
                <a:ea typeface="宋体" panose="02010600030101010101" pitchFamily="2" charset="-122"/>
              </a:rPr>
              <a:t>显示</a:t>
            </a:r>
          </a:p>
          <a:p>
            <a:pPr eaLnBrk="1" hangingPunct="1">
              <a:buNone/>
              <a:tabLst>
                <a:tab pos="2335213" algn="l"/>
              </a:tabLst>
            </a:pPr>
            <a:r>
              <a:rPr lang="zh-CN" altLang="en-US" sz="1800" b="1" kern="0" dirty="0">
                <a:ea typeface="宋体" panose="02010600030101010101" pitchFamily="2" charset="-122"/>
              </a:rPr>
              <a:t> </a:t>
            </a:r>
            <a:r>
              <a:rPr lang="en-US" altLang="zh-CN" sz="1800" b="1" kern="0" dirty="0">
                <a:ea typeface="宋体" panose="02010600030101010101" pitchFamily="2" charset="-122"/>
              </a:rPr>
              <a:t>2.</a:t>
            </a:r>
            <a:r>
              <a:rPr lang="zh-CN" altLang="en-US" sz="1800" b="1" kern="0" dirty="0">
                <a:ea typeface="宋体" panose="02010600030101010101" pitchFamily="2" charset="-122"/>
              </a:rPr>
              <a:t>消毒设计，壳体</a:t>
            </a:r>
            <a:r>
              <a:rPr lang="en-US" altLang="zh-CN" sz="1800" b="1" kern="0" dirty="0">
                <a:ea typeface="宋体" panose="02010600030101010101" pitchFamily="2" charset="-122"/>
              </a:rPr>
              <a:t>IP65</a:t>
            </a:r>
            <a:r>
              <a:rPr lang="zh-CN" altLang="en-US" sz="1800" b="1" kern="0" dirty="0">
                <a:ea typeface="宋体" panose="02010600030101010101" pitchFamily="2" charset="-122"/>
              </a:rPr>
              <a:t>防水，满足在消毒环境下的防护</a:t>
            </a:r>
          </a:p>
          <a:p>
            <a:pPr eaLnBrk="1" hangingPunct="1">
              <a:buNone/>
              <a:tabLst>
                <a:tab pos="2335213" algn="l"/>
              </a:tabLst>
            </a:pPr>
            <a:r>
              <a:rPr lang="en-US" altLang="zh-CN" sz="1800" b="1" kern="0" dirty="0">
                <a:ea typeface="宋体" panose="02010600030101010101" pitchFamily="2" charset="-122"/>
              </a:rPr>
              <a:t> 3.</a:t>
            </a:r>
            <a:r>
              <a:rPr lang="zh-CN" altLang="en-US" sz="1800" b="1" kern="0" dirty="0">
                <a:ea typeface="宋体" panose="02010600030101010101" pitchFamily="2" charset="-122"/>
              </a:rPr>
              <a:t>数字探头设计，方便更换和校准，降低使用成本</a:t>
            </a:r>
          </a:p>
          <a:p>
            <a:pPr eaLnBrk="1" hangingPunct="1">
              <a:buNone/>
              <a:tabLst>
                <a:tab pos="2335213" algn="l"/>
              </a:tabLst>
            </a:pPr>
            <a:r>
              <a:rPr lang="zh-CN" altLang="en-US" sz="1800" b="1" kern="0" dirty="0">
                <a:ea typeface="宋体" panose="02010600030101010101" pitchFamily="2" charset="-122"/>
              </a:rPr>
              <a:t> </a:t>
            </a:r>
            <a:r>
              <a:rPr lang="en-US" altLang="zh-CN" sz="1800" b="1" kern="0" dirty="0">
                <a:ea typeface="宋体" panose="02010600030101010101" pitchFamily="2" charset="-122"/>
              </a:rPr>
              <a:t>4.</a:t>
            </a:r>
            <a:r>
              <a:rPr lang="zh-CN" altLang="en-US" sz="1800" b="1" kern="0" dirty="0">
                <a:ea typeface="宋体" panose="02010600030101010101" pitchFamily="2" charset="-122"/>
              </a:rPr>
              <a:t>标配</a:t>
            </a:r>
            <a:r>
              <a:rPr lang="en-US" altLang="zh-CN" sz="1800" b="1" kern="0" dirty="0">
                <a:ea typeface="宋体" panose="02010600030101010101" pitchFamily="2" charset="-122"/>
              </a:rPr>
              <a:t>180R</a:t>
            </a:r>
            <a:r>
              <a:rPr lang="zh-CN" altLang="en-US" sz="1800" b="1" kern="0" dirty="0">
                <a:ea typeface="宋体" panose="02010600030101010101" pitchFamily="2" charset="-122"/>
              </a:rPr>
              <a:t>，可选</a:t>
            </a:r>
            <a:r>
              <a:rPr lang="en-US" altLang="zh-CN" sz="1800" b="1" kern="0" dirty="0">
                <a:ea typeface="宋体" panose="02010600030101010101" pitchFamily="2" charset="-122"/>
              </a:rPr>
              <a:t>180V</a:t>
            </a:r>
            <a:r>
              <a:rPr lang="zh-CN" altLang="en-US" sz="1800" b="1" kern="0" dirty="0">
                <a:ea typeface="宋体" panose="02010600030101010101" pitchFamily="2" charset="-122"/>
              </a:rPr>
              <a:t>传感器，无惧制药环境消毒物质侵蚀</a:t>
            </a:r>
            <a:endParaRPr lang="en-US" altLang="zh-CN" sz="1800" b="1" kern="0" dirty="0">
              <a:ea typeface="宋体" panose="02010600030101010101" pitchFamily="2" charset="-122"/>
            </a:endParaRPr>
          </a:p>
          <a:p>
            <a:pPr eaLnBrk="1" hangingPunct="1">
              <a:buNone/>
              <a:tabLst>
                <a:tab pos="2335213" algn="l"/>
              </a:tabLst>
            </a:pPr>
            <a:r>
              <a:rPr lang="en-US" altLang="zh-CN" sz="1800" b="1" kern="0" dirty="0">
                <a:ea typeface="宋体" panose="02010600030101010101" pitchFamily="2" charset="-122"/>
              </a:rPr>
              <a:t> 5.UL-V0</a:t>
            </a:r>
            <a:r>
              <a:rPr lang="zh-CN" altLang="en-US" sz="1800" b="1" kern="0" dirty="0">
                <a:ea typeface="宋体" panose="02010600030101010101" pitchFamily="2" charset="-122"/>
              </a:rPr>
              <a:t>级阻燃</a:t>
            </a:r>
          </a:p>
          <a:p>
            <a:pPr eaLnBrk="1" hangingPunct="1">
              <a:buNone/>
              <a:tabLst>
                <a:tab pos="2335213" algn="l"/>
              </a:tabLst>
            </a:pPr>
            <a:r>
              <a:rPr lang="zh-CN" altLang="en-US" sz="1800" b="1" kern="0" dirty="0">
                <a:ea typeface="宋体" panose="02010600030101010101" pitchFamily="2" charset="-122"/>
              </a:rPr>
              <a:t> </a:t>
            </a:r>
            <a:r>
              <a:rPr lang="en-US" altLang="zh-CN" sz="1800" b="1" kern="0" dirty="0">
                <a:ea typeface="宋体" panose="02010600030101010101" pitchFamily="2" charset="-122"/>
              </a:rPr>
              <a:t>6.</a:t>
            </a:r>
            <a:r>
              <a:rPr lang="zh-CN" altLang="en-US" sz="1800" b="1" kern="0" dirty="0">
                <a:ea typeface="宋体" panose="02010600030101010101" pitchFamily="2" charset="-122"/>
              </a:rPr>
              <a:t>支持现场单点或多点的校准</a:t>
            </a:r>
            <a:endParaRPr lang="en-US" altLang="zh-CN" sz="1800" b="1" kern="0" dirty="0">
              <a:ea typeface="宋体" panose="02010600030101010101" pitchFamily="2" charset="-122"/>
            </a:endParaRPr>
          </a:p>
          <a:p>
            <a:pPr eaLnBrk="1" hangingPunct="1">
              <a:buNone/>
              <a:tabLst>
                <a:tab pos="2335213" algn="l"/>
              </a:tabLst>
            </a:pPr>
            <a:r>
              <a:rPr lang="en-US" altLang="zh-CN" sz="1800" b="1" kern="0" dirty="0">
                <a:ea typeface="宋体" panose="02010600030101010101" pitchFamily="2" charset="-122"/>
              </a:rPr>
              <a:t> 7.</a:t>
            </a:r>
            <a:r>
              <a:rPr lang="zh-CN" altLang="en-US" sz="1800" b="1" kern="0" dirty="0">
                <a:ea typeface="宋体" panose="02010600030101010101" pitchFamily="2" charset="-122"/>
              </a:rPr>
              <a:t>提供可溯源到</a:t>
            </a:r>
            <a:r>
              <a:rPr lang="en-US" altLang="zh-CN" sz="1800" b="1" kern="0" dirty="0">
                <a:ea typeface="宋体" panose="02010600030101010101" pitchFamily="2" charset="-122"/>
              </a:rPr>
              <a:t>NIST</a:t>
            </a:r>
            <a:r>
              <a:rPr lang="zh-CN" altLang="en-US" sz="1800" b="1" kern="0" dirty="0">
                <a:ea typeface="宋体" panose="02010600030101010101" pitchFamily="2" charset="-122"/>
              </a:rPr>
              <a:t>的原厂校准证书</a:t>
            </a:r>
            <a:endParaRPr lang="en-US" altLang="zh-CN" sz="1800" b="1" kern="0" dirty="0">
              <a:ea typeface="宋体" panose="02010600030101010101" pitchFamily="2" charset="-122"/>
            </a:endParaRPr>
          </a:p>
          <a:p>
            <a:pPr eaLnBrk="1" hangingPunct="1">
              <a:buNone/>
              <a:tabLst>
                <a:tab pos="2335213" algn="l"/>
              </a:tabLst>
            </a:pPr>
            <a:r>
              <a:rPr lang="en-US" altLang="zh-CN" sz="1800" b="1" kern="0" dirty="0">
                <a:ea typeface="宋体" panose="02010600030101010101" pitchFamily="2" charset="-122"/>
              </a:rPr>
              <a:t> 8.</a:t>
            </a:r>
            <a:r>
              <a:rPr lang="zh-CN" altLang="en-US" sz="1800" b="1" kern="0" dirty="0">
                <a:ea typeface="宋体" panose="02010600030101010101" pitchFamily="2" charset="-122"/>
              </a:rPr>
              <a:t>标准模拟信号输出技术</a:t>
            </a:r>
            <a:r>
              <a:rPr lang="en-US" altLang="zh-CN" sz="1800" b="1" kern="0" dirty="0">
                <a:ea typeface="宋体" panose="02010600030101010101" pitchFamily="2" charset="-122"/>
              </a:rPr>
              <a:t>/</a:t>
            </a:r>
            <a:r>
              <a:rPr lang="zh-CN" altLang="en-US" sz="1800" b="1" kern="0" dirty="0">
                <a:ea typeface="宋体" panose="02010600030101010101" pitchFamily="2" charset="-122"/>
              </a:rPr>
              <a:t>环路校</a:t>
            </a:r>
            <a:r>
              <a:rPr lang="zh-CN" altLang="en-US" sz="1800" b="1" kern="0" dirty="0" smtClean="0">
                <a:ea typeface="宋体" panose="02010600030101010101" pitchFamily="2" charset="-122"/>
              </a:rPr>
              <a:t>准</a:t>
            </a:r>
            <a:r>
              <a:rPr lang="en-US" altLang="zh-CN" sz="1800" b="1" kern="0" dirty="0" smtClean="0">
                <a:ea typeface="宋体" panose="02010600030101010101" pitchFamily="2" charset="-122"/>
              </a:rPr>
              <a:t>,</a:t>
            </a:r>
            <a:r>
              <a:rPr lang="zh-CN" altLang="en-US" sz="1800" b="1" kern="0" dirty="0" smtClean="0">
                <a:ea typeface="宋体" panose="02010600030101010101" pitchFamily="2" charset="-122"/>
              </a:rPr>
              <a:t>方便回路测试和系统验证</a:t>
            </a:r>
            <a:endParaRPr lang="en-US" altLang="zh-CN" sz="1800" b="1" kern="0" dirty="0">
              <a:ea typeface="宋体" panose="02010600030101010101" pitchFamily="2" charset="-122"/>
            </a:endParaRPr>
          </a:p>
          <a:p>
            <a:pPr eaLnBrk="1" hangingPunct="1">
              <a:buNone/>
              <a:tabLst>
                <a:tab pos="2335213" algn="l"/>
              </a:tabLst>
            </a:pPr>
            <a:r>
              <a:rPr lang="en-US" altLang="zh-CN" sz="1800" b="1" kern="0" dirty="0">
                <a:ea typeface="宋体" panose="02010600030101010101" pitchFamily="2" charset="-122"/>
              </a:rPr>
              <a:t> 9.</a:t>
            </a:r>
            <a:r>
              <a:rPr lang="zh-CN" altLang="en-US" sz="1800" b="1" kern="0" dirty="0">
                <a:ea typeface="宋体" panose="02010600030101010101" pitchFamily="2" charset="-122"/>
              </a:rPr>
              <a:t>变送器本体材质测试，不会与消毒物质产生化学反应引起二次污染</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192" y="1753786"/>
            <a:ext cx="3722210" cy="36723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Vaisala_Logo_RGB_150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2304" y="113792"/>
            <a:ext cx="161083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a:xfrm>
            <a:off x="8574800" y="617848"/>
            <a:ext cx="2125843" cy="432048"/>
          </a:xfrm>
          <a:prstGeom prst="rect">
            <a:avLst/>
          </a:prstGeom>
        </p:spPr>
        <p:txBody>
          <a:bodyPr/>
          <a:lstStyle>
            <a:lvl1pPr marL="180000" indent="-180000" algn="l" defTabSz="914400" rtl="0" eaLnBrk="1" latinLnBrk="0" hangingPunct="1">
              <a:spcBef>
                <a:spcPts val="552"/>
              </a:spcBef>
              <a:buClr>
                <a:schemeClr val="accent2"/>
              </a:buClr>
              <a:buFont typeface="Wingdings" pitchFamily="2" charset="2"/>
              <a:buChar char="§"/>
              <a:defRPr sz="2300" kern="1200">
                <a:solidFill>
                  <a:srgbClr val="4C4C4C"/>
                </a:solidFill>
                <a:latin typeface="+mn-lt"/>
                <a:ea typeface="+mn-ea"/>
                <a:cs typeface="+mn-cs"/>
              </a:defRPr>
            </a:lvl1pPr>
            <a:lvl2pPr marL="626400" indent="-180000" algn="l" defTabSz="914400" rtl="0" eaLnBrk="1" latinLnBrk="0" hangingPunct="1">
              <a:spcBef>
                <a:spcPct val="20000"/>
              </a:spcBef>
              <a:buClr>
                <a:schemeClr val="accent2"/>
              </a:buClr>
              <a:buFont typeface="Wingdings" pitchFamily="2" charset="2"/>
              <a:buChar char="§"/>
              <a:defRPr sz="2000" kern="1200">
                <a:solidFill>
                  <a:srgbClr val="4C4C4C"/>
                </a:solidFill>
                <a:latin typeface="+mn-lt"/>
                <a:ea typeface="+mn-ea"/>
                <a:cs typeface="+mn-cs"/>
              </a:defRPr>
            </a:lvl2pPr>
            <a:lvl3pPr marL="1080000" indent="-180000" algn="l" defTabSz="914400" rtl="0" eaLnBrk="1" latinLnBrk="0" hangingPunct="1">
              <a:spcBef>
                <a:spcPts val="24"/>
              </a:spcBef>
              <a:buClr>
                <a:schemeClr val="accent2"/>
              </a:buClr>
              <a:buFont typeface="Times New Roman" pitchFamily="18" charset="0"/>
              <a:buChar char="–"/>
              <a:defRPr sz="2000" kern="1200">
                <a:solidFill>
                  <a:srgbClr val="4C4C4C"/>
                </a:solidFill>
                <a:latin typeface="+mn-lt"/>
                <a:ea typeface="+mn-ea"/>
                <a:cs typeface="+mn-cs"/>
              </a:defRPr>
            </a:lvl3pPr>
            <a:lvl4pPr marL="1450800" indent="-190800" algn="l" defTabSz="914400" rtl="0" eaLnBrk="1" latinLnBrk="0" hangingPunct="1">
              <a:spcBef>
                <a:spcPct val="20000"/>
              </a:spcBef>
              <a:buClr>
                <a:schemeClr val="accent2"/>
              </a:buClr>
              <a:buFont typeface="Times New Roman" pitchFamily="18" charset="0"/>
              <a:buChar char="–"/>
              <a:defRPr sz="1700" kern="1200">
                <a:solidFill>
                  <a:srgbClr val="4C4C4C"/>
                </a:solidFill>
                <a:latin typeface="+mn-lt"/>
                <a:ea typeface="+mn-ea"/>
                <a:cs typeface="+mn-cs"/>
              </a:defRPr>
            </a:lvl4pPr>
            <a:lvl5pPr marL="1818000" indent="-1908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5pPr>
            <a:lvl6pPr marL="21816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6pPr>
            <a:lvl7pPr marL="25452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7pPr>
            <a:lvl8pPr marL="29088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8pPr>
            <a:lvl9pPr marL="3272400" indent="-180000" algn="l" defTabSz="914400" rtl="0" eaLnBrk="1" latinLnBrk="0" hangingPunct="1">
              <a:spcBef>
                <a:spcPts val="384"/>
              </a:spcBef>
              <a:buClr>
                <a:schemeClr val="accent2"/>
              </a:buClr>
              <a:buFont typeface="Arial" pitchFamily="34" charset="0"/>
              <a:buChar char="–"/>
              <a:defRPr sz="1600" kern="1200">
                <a:solidFill>
                  <a:srgbClr val="4C4C4C"/>
                </a:solidFill>
                <a:latin typeface="+mn-lt"/>
                <a:ea typeface="+mn-ea"/>
                <a:cs typeface="+mn-cs"/>
              </a:defRPr>
            </a:lvl9pPr>
          </a:lstStyle>
          <a:p>
            <a:pPr algn="ctr">
              <a:buFont typeface="Wingdings" pitchFamily="2" charset="2"/>
              <a:buNone/>
              <a:defRPr/>
            </a:pPr>
            <a:r>
              <a:rPr lang="zh-CN" altLang="en-US" sz="1800" b="1" dirty="0">
                <a:solidFill>
                  <a:schemeClr val="tx2"/>
                </a:solidFill>
                <a:latin typeface="+mj-lt"/>
                <a:ea typeface="宋体" charset="-122"/>
                <a:cs typeface="+mj-cs"/>
              </a:rPr>
              <a:t>降低风险</a:t>
            </a:r>
            <a:endParaRPr lang="fi-FI" altLang="zh-CN" sz="1800" b="1" dirty="0">
              <a:solidFill>
                <a:schemeClr val="tx2"/>
              </a:solidFill>
              <a:latin typeface="+mj-lt"/>
              <a:ea typeface="宋体" charset="-122"/>
              <a:cs typeface="+mj-cs"/>
            </a:endParaRPr>
          </a:p>
        </p:txBody>
      </p:sp>
      <p:sp>
        <p:nvSpPr>
          <p:cNvPr id="11" name="Rectangle 2"/>
          <p:cNvSpPr txBox="1">
            <a:spLocks noChangeArrowheads="1"/>
          </p:cNvSpPr>
          <p:nvPr/>
        </p:nvSpPr>
        <p:spPr>
          <a:xfrm>
            <a:off x="185466" y="1109185"/>
            <a:ext cx="6912768" cy="644601"/>
          </a:xfrm>
          <a:prstGeom prst="rect">
            <a:avLst/>
          </a:prstGeom>
        </p:spPr>
        <p:txBody>
          <a:bodyPr vert="horz" lIns="180000" tIns="180000" rIns="180000" bIns="72000" rtlCol="0" anchor="t">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zh-CN" altLang="en-US" sz="2000" dirty="0" smtClean="0">
                <a:ea typeface="宋体" panose="02010600030101010101" pitchFamily="2" charset="-122"/>
              </a:rPr>
              <a:t>推荐型号：</a:t>
            </a:r>
            <a:r>
              <a:rPr lang="en-US" altLang="zh-CN" sz="2000" dirty="0" smtClean="0">
                <a:ea typeface="宋体" panose="02010600030101010101" pitchFamily="2" charset="-122"/>
              </a:rPr>
              <a:t>Vaisala HUMICAP</a:t>
            </a:r>
            <a:r>
              <a:rPr lang="en-US" altLang="zh-CN" sz="2000" dirty="0" smtClean="0">
                <a:ea typeface="宋体" panose="02010600030101010101" pitchFamily="2" charset="-122"/>
                <a:cs typeface="Arial" panose="020B0604020202020204" pitchFamily="34" charset="0"/>
              </a:rPr>
              <a:t>® </a:t>
            </a:r>
            <a:r>
              <a:rPr lang="en-US" altLang="zh-CN" sz="2000" dirty="0">
                <a:ea typeface="宋体" panose="02010600030101010101" pitchFamily="2" charset="-122"/>
                <a:cs typeface="Arial" panose="020B0604020202020204" pitchFamily="34" charset="0"/>
              </a:rPr>
              <a:t>HMT120 </a:t>
            </a:r>
            <a:r>
              <a:rPr lang="en-US" altLang="zh-CN" sz="2000" i="1" dirty="0">
                <a:ea typeface="宋体" panose="02010600030101010101" pitchFamily="2" charset="-122"/>
                <a:cs typeface="Arial" panose="020B0604020202020204" pitchFamily="34" charset="0"/>
              </a:rPr>
              <a:t>1.5RH/0.2©</a:t>
            </a:r>
            <a:endParaRPr lang="en-US" altLang="zh-CN" sz="2000" dirty="0">
              <a:ea typeface="宋体" panose="02010600030101010101" pitchFamily="2" charset="-122"/>
              <a:cs typeface="Arial" panose="020B0604020202020204" pitchFamily="34" charset="0"/>
            </a:endParaRPr>
          </a:p>
        </p:txBody>
      </p:sp>
      <p:sp>
        <p:nvSpPr>
          <p:cNvPr id="12" name="Rectangle 2"/>
          <p:cNvSpPr txBox="1">
            <a:spLocks noChangeArrowheads="1"/>
          </p:cNvSpPr>
          <p:nvPr/>
        </p:nvSpPr>
        <p:spPr>
          <a:xfrm>
            <a:off x="191344" y="152612"/>
            <a:ext cx="8424936" cy="521729"/>
          </a:xfrm>
          <a:prstGeom prst="rect">
            <a:avLst/>
          </a:prstGeom>
        </p:spPr>
        <p:txBody>
          <a:bodyPr/>
          <a:lstStyle>
            <a:lvl1pPr algn="l" rtl="0" eaLnBrk="0" fontAlgn="base" hangingPunct="0">
              <a:lnSpc>
                <a:spcPct val="90000"/>
              </a:lnSpc>
              <a:spcBef>
                <a:spcPct val="0"/>
              </a:spcBef>
              <a:spcAft>
                <a:spcPct val="0"/>
              </a:spcAft>
              <a:defRPr sz="3500" b="1">
                <a:solidFill>
                  <a:schemeClr val="tx2"/>
                </a:solidFill>
                <a:latin typeface="+mj-lt"/>
                <a:ea typeface="+mj-ea"/>
                <a:cs typeface="+mj-cs"/>
              </a:defRPr>
            </a:lvl1pPr>
            <a:lvl2pPr algn="l" rtl="0" eaLnBrk="0" fontAlgn="base" hangingPunct="0">
              <a:lnSpc>
                <a:spcPct val="90000"/>
              </a:lnSpc>
              <a:spcBef>
                <a:spcPct val="0"/>
              </a:spcBef>
              <a:spcAft>
                <a:spcPct val="0"/>
              </a:spcAft>
              <a:defRPr sz="3500" b="1">
                <a:solidFill>
                  <a:schemeClr val="tx2"/>
                </a:solidFill>
                <a:latin typeface="Arial" charset="0"/>
              </a:defRPr>
            </a:lvl2pPr>
            <a:lvl3pPr algn="l" rtl="0" eaLnBrk="0" fontAlgn="base" hangingPunct="0">
              <a:lnSpc>
                <a:spcPct val="90000"/>
              </a:lnSpc>
              <a:spcBef>
                <a:spcPct val="0"/>
              </a:spcBef>
              <a:spcAft>
                <a:spcPct val="0"/>
              </a:spcAft>
              <a:defRPr sz="3500" b="1">
                <a:solidFill>
                  <a:schemeClr val="tx2"/>
                </a:solidFill>
                <a:latin typeface="Arial" charset="0"/>
              </a:defRPr>
            </a:lvl3pPr>
            <a:lvl4pPr algn="l" rtl="0" eaLnBrk="0" fontAlgn="base" hangingPunct="0">
              <a:lnSpc>
                <a:spcPct val="90000"/>
              </a:lnSpc>
              <a:spcBef>
                <a:spcPct val="0"/>
              </a:spcBef>
              <a:spcAft>
                <a:spcPct val="0"/>
              </a:spcAft>
              <a:defRPr sz="3500" b="1">
                <a:solidFill>
                  <a:schemeClr val="tx2"/>
                </a:solidFill>
                <a:latin typeface="Arial" charset="0"/>
              </a:defRPr>
            </a:lvl4pPr>
            <a:lvl5pPr algn="l" rtl="0" eaLnBrk="0" fontAlgn="base" hangingPunct="0">
              <a:lnSpc>
                <a:spcPct val="90000"/>
              </a:lnSpc>
              <a:spcBef>
                <a:spcPct val="0"/>
              </a:spcBef>
              <a:spcAft>
                <a:spcPct val="0"/>
              </a:spcAft>
              <a:defRPr sz="3500" b="1">
                <a:solidFill>
                  <a:schemeClr val="tx2"/>
                </a:solidFill>
                <a:latin typeface="Arial" charset="0"/>
              </a:defRPr>
            </a:lvl5pPr>
            <a:lvl6pPr marL="457200" algn="l" rtl="0" eaLnBrk="1" fontAlgn="base" hangingPunct="1">
              <a:lnSpc>
                <a:spcPct val="90000"/>
              </a:lnSpc>
              <a:spcBef>
                <a:spcPct val="0"/>
              </a:spcBef>
              <a:spcAft>
                <a:spcPct val="0"/>
              </a:spcAft>
              <a:defRPr sz="3500" b="1">
                <a:solidFill>
                  <a:schemeClr val="tx2"/>
                </a:solidFill>
                <a:latin typeface="Arial" charset="0"/>
              </a:defRPr>
            </a:lvl6pPr>
            <a:lvl7pPr marL="914400" algn="l" rtl="0" eaLnBrk="1" fontAlgn="base" hangingPunct="1">
              <a:lnSpc>
                <a:spcPct val="90000"/>
              </a:lnSpc>
              <a:spcBef>
                <a:spcPct val="0"/>
              </a:spcBef>
              <a:spcAft>
                <a:spcPct val="0"/>
              </a:spcAft>
              <a:defRPr sz="3500" b="1">
                <a:solidFill>
                  <a:schemeClr val="tx2"/>
                </a:solidFill>
                <a:latin typeface="Arial" charset="0"/>
              </a:defRPr>
            </a:lvl7pPr>
            <a:lvl8pPr marL="1371600" algn="l" rtl="0" eaLnBrk="1" fontAlgn="base" hangingPunct="1">
              <a:lnSpc>
                <a:spcPct val="90000"/>
              </a:lnSpc>
              <a:spcBef>
                <a:spcPct val="0"/>
              </a:spcBef>
              <a:spcAft>
                <a:spcPct val="0"/>
              </a:spcAft>
              <a:defRPr sz="3500" b="1">
                <a:solidFill>
                  <a:schemeClr val="tx2"/>
                </a:solidFill>
                <a:latin typeface="Arial" charset="0"/>
              </a:defRPr>
            </a:lvl8pPr>
            <a:lvl9pPr marL="1828800" algn="l" rtl="0" eaLnBrk="1" fontAlgn="base" hangingPunct="1">
              <a:lnSpc>
                <a:spcPct val="90000"/>
              </a:lnSpc>
              <a:spcBef>
                <a:spcPct val="0"/>
              </a:spcBef>
              <a:spcAft>
                <a:spcPct val="0"/>
              </a:spcAft>
              <a:defRPr sz="3500" b="1">
                <a:solidFill>
                  <a:schemeClr val="tx2"/>
                </a:solidFill>
                <a:latin typeface="Arial" charset="0"/>
              </a:defRPr>
            </a:lvl9pPr>
          </a:lstStyle>
          <a:p>
            <a:r>
              <a:rPr lang="zh-CN" altLang="en-US" sz="2400" kern="0" dirty="0">
                <a:latin typeface="宋体" panose="02010600030101010101" pitchFamily="2" charset="-122"/>
                <a:ea typeface="宋体" panose="02010600030101010101" pitchFamily="2" charset="-122"/>
              </a:rPr>
              <a:t>相对湿度传感</a:t>
            </a:r>
            <a:r>
              <a:rPr lang="zh-CN" altLang="en-US" sz="2400" kern="0" dirty="0" smtClean="0">
                <a:latin typeface="宋体" panose="02010600030101010101" pitchFamily="2" charset="-122"/>
                <a:ea typeface="宋体" panose="02010600030101010101" pitchFamily="2" charset="-122"/>
              </a:rPr>
              <a:t>器</a:t>
            </a:r>
            <a:r>
              <a:rPr lang="zh-CN" altLang="en-US" sz="2400" kern="0" dirty="0">
                <a:latin typeface="宋体" panose="02010600030101010101" pitchFamily="2" charset="-122"/>
                <a:ea typeface="宋体" panose="02010600030101010101" pitchFamily="2" charset="-122"/>
              </a:rPr>
              <a:t>的</a:t>
            </a:r>
            <a:r>
              <a:rPr lang="zh-CN" altLang="en-US" sz="2400" kern="0" dirty="0" smtClean="0">
                <a:latin typeface="宋体" panose="02010600030101010101" pitchFamily="2" charset="-122"/>
                <a:ea typeface="宋体" panose="02010600030101010101" pitchFamily="2" charset="-122"/>
              </a:rPr>
              <a:t>选型</a:t>
            </a:r>
            <a:endParaRPr lang="fi-FI" altLang="en-US" sz="1800" kern="0" dirty="0">
              <a:latin typeface="宋体" panose="02010600030101010101" pitchFamily="2" charset="-122"/>
              <a:ea typeface="宋体" panose="02010600030101010101" pitchFamily="2" charset="-122"/>
            </a:endParaRPr>
          </a:p>
        </p:txBody>
      </p:sp>
      <p:sp>
        <p:nvSpPr>
          <p:cNvPr id="13" name="矩形 41"/>
          <p:cNvSpPr>
            <a:spLocks noChangeArrowheads="1"/>
          </p:cNvSpPr>
          <p:nvPr/>
        </p:nvSpPr>
        <p:spPr bwMode="auto">
          <a:xfrm flipV="1">
            <a:off x="191344" y="999439"/>
            <a:ext cx="11881320" cy="50456"/>
          </a:xfrm>
          <a:prstGeom prst="rect">
            <a:avLst/>
          </a:prstGeom>
          <a:solidFill>
            <a:schemeClr val="accent1"/>
          </a:solidFill>
          <a:ln>
            <a:noFill/>
          </a:ln>
          <a:extLst/>
        </p:spPr>
        <p:txBody>
          <a:bodyPr lIns="81638" tIns="40819" rIns="81638" bIns="40819" anchor="ctr"/>
          <a:lstStyle>
            <a:lvl1pPr>
              <a:spcBef>
                <a:spcPct val="20000"/>
              </a:spcBef>
              <a:buFont typeface="Arial" panose="020B0604020202020204" pitchFamily="34" charset="0"/>
              <a:buChar char="•"/>
              <a:defRPr sz="29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pPr>
            <a:endParaRPr lang="en-US" altLang="zh-CN" sz="1600" dirty="0">
              <a:solidFill>
                <a:srgbClr val="F76605"/>
              </a:solidFill>
              <a:latin typeface="宋体" panose="02010600030101010101" pitchFamily="2" charset="-122"/>
              <a:sym typeface="宋体" panose="02010600030101010101" pitchFamily="2" charset="-122"/>
            </a:endParaRPr>
          </a:p>
        </p:txBody>
      </p:sp>
    </p:spTree>
    <p:extLst>
      <p:ext uri="{BB962C8B-B14F-4D97-AF65-F5344CB8AC3E}">
        <p14:creationId xmlns:p14="http://schemas.microsoft.com/office/powerpoint/2010/main" val="3305224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1" name="Rectangle 3"/>
          <p:cNvSpPr>
            <a:spLocks noGrp="1" noChangeArrowheads="1"/>
          </p:cNvSpPr>
          <p:nvPr>
            <p:ph type="title"/>
          </p:nvPr>
        </p:nvSpPr>
        <p:spPr/>
        <p:txBody>
          <a:bodyPr/>
          <a:lstStyle/>
          <a:p>
            <a:r>
              <a:rPr lang="en-US" dirty="0"/>
              <a:t>GXP</a:t>
            </a:r>
            <a:r>
              <a:rPr lang="zh-CN" altLang="en-US" dirty="0"/>
              <a:t>受控环境的关键参数测量验证和连续监测</a:t>
            </a:r>
            <a:endParaRPr lang="zh-CN" altLang="fi-FI" dirty="0" smtClean="0">
              <a:ea typeface="宋体" panose="02010600030101010101" pitchFamily="2" charset="-122"/>
            </a:endParaRPr>
          </a:p>
        </p:txBody>
      </p:sp>
      <p:sp>
        <p:nvSpPr>
          <p:cNvPr id="1092612" name="Rectangle 4"/>
          <p:cNvSpPr>
            <a:spLocks noGrp="1" noChangeArrowheads="1"/>
          </p:cNvSpPr>
          <p:nvPr>
            <p:ph type="body" idx="1"/>
          </p:nvPr>
        </p:nvSpPr>
        <p:spPr>
          <a:xfrm>
            <a:off x="1299944" y="1268760"/>
            <a:ext cx="8083550" cy="4392612"/>
          </a:xfrm>
        </p:spPr>
        <p:txBody>
          <a:bodyPr/>
          <a:lstStyle/>
          <a:p>
            <a:pPr>
              <a:lnSpc>
                <a:spcPct val="80000"/>
              </a:lnSpc>
              <a:spcBef>
                <a:spcPct val="25000"/>
              </a:spcBef>
              <a:spcAft>
                <a:spcPct val="25000"/>
              </a:spcAft>
            </a:pPr>
            <a:r>
              <a:rPr lang="en-US" altLang="zh-CN" dirty="0"/>
              <a:t>VIASALA</a:t>
            </a:r>
            <a:r>
              <a:rPr lang="zh-CN" altLang="en-US" dirty="0"/>
              <a:t>公司简</a:t>
            </a:r>
            <a:r>
              <a:rPr lang="zh-CN" altLang="en-US" dirty="0" smtClean="0"/>
              <a:t>介</a:t>
            </a:r>
            <a:endParaRPr lang="en-US" altLang="zh-CN" dirty="0" smtClean="0"/>
          </a:p>
          <a:p>
            <a:pPr>
              <a:lnSpc>
                <a:spcPct val="80000"/>
              </a:lnSpc>
              <a:spcBef>
                <a:spcPct val="25000"/>
              </a:spcBef>
              <a:spcAft>
                <a:spcPct val="25000"/>
              </a:spcAft>
            </a:pPr>
            <a:endParaRPr lang="en-US" altLang="zh-CN" dirty="0"/>
          </a:p>
          <a:p>
            <a:pPr>
              <a:lnSpc>
                <a:spcPct val="80000"/>
              </a:lnSpc>
              <a:spcBef>
                <a:spcPct val="25000"/>
              </a:spcBef>
              <a:spcAft>
                <a:spcPct val="25000"/>
              </a:spcAft>
            </a:pPr>
            <a:r>
              <a:rPr lang="zh-CN" altLang="en-US" dirty="0"/>
              <a:t>了解仪表测量性能及技术指</a:t>
            </a:r>
            <a:r>
              <a:rPr lang="zh-CN" altLang="en-US" dirty="0" smtClean="0"/>
              <a:t>标</a:t>
            </a:r>
            <a:endParaRPr lang="en-US" altLang="zh-CN" dirty="0" smtClean="0"/>
          </a:p>
          <a:p>
            <a:pPr>
              <a:lnSpc>
                <a:spcPct val="80000"/>
              </a:lnSpc>
              <a:spcBef>
                <a:spcPct val="25000"/>
              </a:spcBef>
              <a:spcAft>
                <a:spcPct val="25000"/>
              </a:spcAft>
            </a:pPr>
            <a:endParaRPr lang="zh-CN" altLang="en-US" dirty="0"/>
          </a:p>
          <a:p>
            <a:pPr>
              <a:lnSpc>
                <a:spcPct val="80000"/>
              </a:lnSpc>
              <a:spcBef>
                <a:spcPct val="25000"/>
              </a:spcBef>
              <a:spcAft>
                <a:spcPct val="25000"/>
              </a:spcAft>
            </a:pPr>
            <a:r>
              <a:rPr lang="zh-CN" altLang="en-US" dirty="0"/>
              <a:t>用于洁净室的温湿度仪</a:t>
            </a:r>
            <a:r>
              <a:rPr lang="zh-CN" altLang="en-US" dirty="0" smtClean="0"/>
              <a:t>表</a:t>
            </a:r>
            <a:endParaRPr lang="en-US" altLang="zh-CN" dirty="0" smtClean="0"/>
          </a:p>
          <a:p>
            <a:pPr>
              <a:lnSpc>
                <a:spcPct val="80000"/>
              </a:lnSpc>
              <a:spcBef>
                <a:spcPct val="25000"/>
              </a:spcBef>
              <a:spcAft>
                <a:spcPct val="25000"/>
              </a:spcAft>
            </a:pPr>
            <a:endParaRPr lang="en-US" altLang="zh-CN" dirty="0"/>
          </a:p>
          <a:p>
            <a:pPr>
              <a:lnSpc>
                <a:spcPct val="80000"/>
              </a:lnSpc>
              <a:spcBef>
                <a:spcPct val="25000"/>
              </a:spcBef>
              <a:spcAft>
                <a:spcPct val="25000"/>
              </a:spcAft>
            </a:pPr>
            <a:r>
              <a:rPr lang="zh-CN" altLang="en-US" dirty="0" smtClean="0"/>
              <a:t>连续监测系统和数据完整性</a:t>
            </a:r>
            <a:endParaRPr lang="en-US" altLang="zh-CN" dirty="0" smtClean="0"/>
          </a:p>
          <a:p>
            <a:pPr marL="0" indent="0">
              <a:lnSpc>
                <a:spcPct val="80000"/>
              </a:lnSpc>
              <a:spcBef>
                <a:spcPct val="25000"/>
              </a:spcBef>
              <a:spcAft>
                <a:spcPct val="25000"/>
              </a:spcAft>
              <a:buNone/>
            </a:pPr>
            <a:endParaRPr lang="en-US" altLang="zh-CN" dirty="0"/>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95699" y="3284984"/>
            <a:ext cx="1420148" cy="1148091"/>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Lst>
        </p:spPr>
      </p:pic>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4292" y="1032084"/>
            <a:ext cx="2447925"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3874" r="25721"/>
          <a:stretch/>
        </p:blipFill>
        <p:spPr>
          <a:xfrm>
            <a:off x="6456040" y="1768456"/>
            <a:ext cx="1580366" cy="2351517"/>
          </a:xfrm>
          <a:prstGeom prst="rect">
            <a:avLst/>
          </a:prstGeom>
        </p:spPr>
      </p:pic>
      <p:pic>
        <p:nvPicPr>
          <p:cNvPr id="10" name="Snagit_PPT5E1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68008" y="4841825"/>
            <a:ext cx="1179171" cy="81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1578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Vaisala_Logo_RGB_15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2304" y="113792"/>
            <a:ext cx="161083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txBox="1">
            <a:spLocks noChangeArrowheads="1"/>
          </p:cNvSpPr>
          <p:nvPr/>
        </p:nvSpPr>
        <p:spPr>
          <a:xfrm>
            <a:off x="8574800" y="617848"/>
            <a:ext cx="2125843" cy="432048"/>
          </a:xfrm>
          <a:prstGeom prst="rect">
            <a:avLst/>
          </a:prstGeom>
        </p:spPr>
        <p:txBody>
          <a:bodyPr/>
          <a:lstStyle>
            <a:lvl1pPr marL="180000" indent="-180000" algn="l" defTabSz="914400" rtl="0" eaLnBrk="1" latinLnBrk="0" hangingPunct="1">
              <a:spcBef>
                <a:spcPts val="552"/>
              </a:spcBef>
              <a:buClr>
                <a:schemeClr val="accent2"/>
              </a:buClr>
              <a:buFont typeface="Wingdings" pitchFamily="2" charset="2"/>
              <a:buChar char="§"/>
              <a:defRPr sz="2300" kern="1200">
                <a:solidFill>
                  <a:srgbClr val="4C4C4C"/>
                </a:solidFill>
                <a:latin typeface="+mn-lt"/>
                <a:ea typeface="+mn-ea"/>
                <a:cs typeface="+mn-cs"/>
              </a:defRPr>
            </a:lvl1pPr>
            <a:lvl2pPr marL="626400" indent="-180000" algn="l" defTabSz="914400" rtl="0" eaLnBrk="1" latinLnBrk="0" hangingPunct="1">
              <a:spcBef>
                <a:spcPct val="20000"/>
              </a:spcBef>
              <a:buClr>
                <a:schemeClr val="accent2"/>
              </a:buClr>
              <a:buFont typeface="Wingdings" pitchFamily="2" charset="2"/>
              <a:buChar char="§"/>
              <a:defRPr sz="2000" kern="1200">
                <a:solidFill>
                  <a:srgbClr val="4C4C4C"/>
                </a:solidFill>
                <a:latin typeface="+mn-lt"/>
                <a:ea typeface="+mn-ea"/>
                <a:cs typeface="+mn-cs"/>
              </a:defRPr>
            </a:lvl2pPr>
            <a:lvl3pPr marL="1080000" indent="-180000" algn="l" defTabSz="914400" rtl="0" eaLnBrk="1" latinLnBrk="0" hangingPunct="1">
              <a:spcBef>
                <a:spcPts val="24"/>
              </a:spcBef>
              <a:buClr>
                <a:schemeClr val="accent2"/>
              </a:buClr>
              <a:buFont typeface="Times New Roman" pitchFamily="18" charset="0"/>
              <a:buChar char="–"/>
              <a:defRPr sz="2000" kern="1200">
                <a:solidFill>
                  <a:srgbClr val="4C4C4C"/>
                </a:solidFill>
                <a:latin typeface="+mn-lt"/>
                <a:ea typeface="+mn-ea"/>
                <a:cs typeface="+mn-cs"/>
              </a:defRPr>
            </a:lvl3pPr>
            <a:lvl4pPr marL="1450800" indent="-190800" algn="l" defTabSz="914400" rtl="0" eaLnBrk="1" latinLnBrk="0" hangingPunct="1">
              <a:spcBef>
                <a:spcPct val="20000"/>
              </a:spcBef>
              <a:buClr>
                <a:schemeClr val="accent2"/>
              </a:buClr>
              <a:buFont typeface="Times New Roman" pitchFamily="18" charset="0"/>
              <a:buChar char="–"/>
              <a:defRPr sz="1700" kern="1200">
                <a:solidFill>
                  <a:srgbClr val="4C4C4C"/>
                </a:solidFill>
                <a:latin typeface="+mn-lt"/>
                <a:ea typeface="+mn-ea"/>
                <a:cs typeface="+mn-cs"/>
              </a:defRPr>
            </a:lvl4pPr>
            <a:lvl5pPr marL="1818000" indent="-1908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5pPr>
            <a:lvl6pPr marL="21816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6pPr>
            <a:lvl7pPr marL="25452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7pPr>
            <a:lvl8pPr marL="29088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8pPr>
            <a:lvl9pPr marL="3272400" indent="-180000" algn="l" defTabSz="914400" rtl="0" eaLnBrk="1" latinLnBrk="0" hangingPunct="1">
              <a:spcBef>
                <a:spcPts val="384"/>
              </a:spcBef>
              <a:buClr>
                <a:schemeClr val="accent2"/>
              </a:buClr>
              <a:buFont typeface="Arial" pitchFamily="34" charset="0"/>
              <a:buChar char="–"/>
              <a:defRPr sz="1600" kern="1200">
                <a:solidFill>
                  <a:srgbClr val="4C4C4C"/>
                </a:solidFill>
                <a:latin typeface="+mn-lt"/>
                <a:ea typeface="+mn-ea"/>
                <a:cs typeface="+mn-cs"/>
              </a:defRPr>
            </a:lvl9pPr>
          </a:lstStyle>
          <a:p>
            <a:pPr algn="ctr">
              <a:buFont typeface="Wingdings" pitchFamily="2" charset="2"/>
              <a:buNone/>
              <a:defRPr/>
            </a:pPr>
            <a:r>
              <a:rPr lang="zh-CN" altLang="en-US" sz="1800" b="1" dirty="0">
                <a:solidFill>
                  <a:schemeClr val="tx2"/>
                </a:solidFill>
                <a:latin typeface="+mj-lt"/>
                <a:ea typeface="宋体" charset="-122"/>
                <a:cs typeface="+mj-cs"/>
              </a:rPr>
              <a:t>降低风险</a:t>
            </a:r>
            <a:endParaRPr lang="fi-FI" altLang="zh-CN" sz="1800" b="1" dirty="0">
              <a:solidFill>
                <a:schemeClr val="tx2"/>
              </a:solidFill>
              <a:latin typeface="+mj-lt"/>
              <a:ea typeface="宋体" charset="-122"/>
              <a:cs typeface="+mj-cs"/>
            </a:endParaRPr>
          </a:p>
        </p:txBody>
      </p:sp>
      <p:sp>
        <p:nvSpPr>
          <p:cNvPr id="5" name="Rectangle 3"/>
          <p:cNvSpPr txBox="1">
            <a:spLocks noChangeArrowheads="1"/>
          </p:cNvSpPr>
          <p:nvPr/>
        </p:nvSpPr>
        <p:spPr bwMode="auto">
          <a:xfrm>
            <a:off x="1127448" y="1916200"/>
            <a:ext cx="4104456"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Clr>
                <a:schemeClr val="hlink"/>
              </a:buClr>
              <a:buFont typeface="Wingdings" pitchFamily="2" charset="2"/>
              <a:buChar char="§"/>
              <a:defRPr sz="2300">
                <a:solidFill>
                  <a:srgbClr val="4C4C4C"/>
                </a:solidFill>
                <a:latin typeface="+mn-lt"/>
                <a:ea typeface="+mn-ea"/>
                <a:cs typeface="+mn-cs"/>
              </a:defRPr>
            </a:lvl1pPr>
            <a:lvl2pPr marL="625475" indent="-180975" algn="l" rtl="0" eaLnBrk="0" fontAlgn="base" hangingPunct="0">
              <a:spcBef>
                <a:spcPct val="20000"/>
              </a:spcBef>
              <a:spcAft>
                <a:spcPct val="0"/>
              </a:spcAft>
              <a:buClr>
                <a:schemeClr val="hlink"/>
              </a:buClr>
              <a:buFont typeface="Wingdings" pitchFamily="2" charset="2"/>
              <a:buChar char="§"/>
              <a:defRPr sz="2000">
                <a:solidFill>
                  <a:srgbClr val="4C4C4C"/>
                </a:solidFill>
                <a:latin typeface="+mn-lt"/>
              </a:defRPr>
            </a:lvl2pPr>
            <a:lvl3pPr marL="1079500" indent="-180975" algn="l" rtl="0" eaLnBrk="0" fontAlgn="base" hangingPunct="0">
              <a:spcBef>
                <a:spcPct val="20000"/>
              </a:spcBef>
              <a:spcAft>
                <a:spcPct val="0"/>
              </a:spcAft>
              <a:buClr>
                <a:schemeClr val="hlink"/>
              </a:buClr>
              <a:buFont typeface="Times New Roman" pitchFamily="18" charset="0"/>
              <a:buChar char="–"/>
              <a:defRPr sz="2000">
                <a:solidFill>
                  <a:srgbClr val="4C4C4C"/>
                </a:solidFill>
                <a:latin typeface="+mn-lt"/>
              </a:defRPr>
            </a:lvl3pPr>
            <a:lvl4pPr marL="1449388" indent="-190500" algn="l" rtl="0" eaLnBrk="0" fontAlgn="base" hangingPunct="0">
              <a:spcBef>
                <a:spcPct val="20000"/>
              </a:spcBef>
              <a:spcAft>
                <a:spcPct val="0"/>
              </a:spcAft>
              <a:buClr>
                <a:schemeClr val="hlink"/>
              </a:buClr>
              <a:buFont typeface="Times New Roman" pitchFamily="18" charset="0"/>
              <a:buChar char="–"/>
              <a:defRPr sz="1700">
                <a:solidFill>
                  <a:srgbClr val="4C4C4C"/>
                </a:solidFill>
                <a:latin typeface="+mn-lt"/>
              </a:defRPr>
            </a:lvl4pPr>
            <a:lvl5pPr marL="1819275" indent="-190500" algn="l" rtl="0" eaLnBrk="0" fontAlgn="base" hangingPunct="0">
              <a:spcBef>
                <a:spcPct val="20000"/>
              </a:spcBef>
              <a:spcAft>
                <a:spcPct val="0"/>
              </a:spcAft>
              <a:buClr>
                <a:schemeClr val="hlink"/>
              </a:buClr>
              <a:buFont typeface="Times New Roman" pitchFamily="18" charset="0"/>
              <a:buChar char="–"/>
              <a:defRPr sz="1600">
                <a:solidFill>
                  <a:srgbClr val="4C4C4C"/>
                </a:solidFill>
                <a:latin typeface="+mn-lt"/>
              </a:defRPr>
            </a:lvl5pPr>
            <a:lvl6pPr marL="22764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6pPr>
            <a:lvl7pPr marL="27336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7pPr>
            <a:lvl8pPr marL="31908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8pPr>
            <a:lvl9pPr marL="36480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9pPr>
          </a:lstStyle>
          <a:p>
            <a:pPr eaLnBrk="1" hangingPunct="1">
              <a:buNone/>
              <a:tabLst>
                <a:tab pos="2335213" algn="l"/>
              </a:tabLst>
            </a:pPr>
            <a:r>
              <a:rPr lang="zh-CN" altLang="en-US" sz="1800" b="1" kern="0" dirty="0">
                <a:ea typeface="宋体" panose="02010600030101010101" pitchFamily="2" charset="-122"/>
              </a:rPr>
              <a:t>特点：</a:t>
            </a:r>
          </a:p>
          <a:p>
            <a:pPr eaLnBrk="1" hangingPunct="1">
              <a:buNone/>
              <a:tabLst>
                <a:tab pos="2335213" algn="l"/>
              </a:tabLst>
            </a:pPr>
            <a:r>
              <a:rPr lang="en-US" altLang="zh-CN" sz="1800" b="1" kern="0" dirty="0">
                <a:ea typeface="宋体" panose="02010600030101010101" pitchFamily="2" charset="-122"/>
              </a:rPr>
              <a:t> 1.</a:t>
            </a:r>
            <a:r>
              <a:rPr lang="zh-CN" altLang="en-US" sz="1800" b="1" kern="0" dirty="0">
                <a:ea typeface="宋体" panose="02010600030101010101" pitchFamily="2" charset="-122"/>
              </a:rPr>
              <a:t>全金属壳体，保证在管道环境中最耐久的使用寿命</a:t>
            </a:r>
          </a:p>
          <a:p>
            <a:pPr eaLnBrk="1" hangingPunct="1">
              <a:buNone/>
              <a:tabLst>
                <a:tab pos="2335213" algn="l"/>
              </a:tabLst>
            </a:pPr>
            <a:r>
              <a:rPr lang="zh-CN" altLang="en-US" sz="1800" b="1" kern="0" dirty="0">
                <a:ea typeface="宋体" panose="02010600030101010101" pitchFamily="2" charset="-122"/>
              </a:rPr>
              <a:t> </a:t>
            </a:r>
            <a:r>
              <a:rPr lang="en-US" altLang="zh-CN" sz="1800" b="1" kern="0" dirty="0">
                <a:ea typeface="宋体" panose="02010600030101010101" pitchFamily="2" charset="-122"/>
              </a:rPr>
              <a:t>2.</a:t>
            </a:r>
            <a:r>
              <a:rPr lang="zh-CN" altLang="en-US" sz="1800" b="1" kern="0" dirty="0">
                <a:ea typeface="宋体" panose="02010600030101010101" pitchFamily="2" charset="-122"/>
              </a:rPr>
              <a:t>探头长度高达</a:t>
            </a:r>
            <a:r>
              <a:rPr lang="en-US" altLang="zh-CN" sz="1800" b="1" kern="0" dirty="0">
                <a:ea typeface="宋体" panose="02010600030101010101" pitchFamily="2" charset="-122"/>
              </a:rPr>
              <a:t>250MM</a:t>
            </a:r>
            <a:r>
              <a:rPr lang="zh-CN" altLang="en-US" sz="1800" b="1" kern="0" dirty="0">
                <a:ea typeface="宋体" panose="02010600030101010101" pitchFamily="2" charset="-122"/>
              </a:rPr>
              <a:t>，提供更深入准确的测量位置</a:t>
            </a:r>
          </a:p>
          <a:p>
            <a:pPr eaLnBrk="1" hangingPunct="1">
              <a:buNone/>
              <a:tabLst>
                <a:tab pos="2335213" algn="l"/>
              </a:tabLst>
            </a:pPr>
            <a:r>
              <a:rPr lang="en-US" altLang="zh-CN" sz="1800" b="1" kern="0" dirty="0">
                <a:ea typeface="宋体" panose="02010600030101010101" pitchFamily="2" charset="-122"/>
              </a:rPr>
              <a:t> 3.</a:t>
            </a:r>
            <a:r>
              <a:rPr lang="zh-CN" altLang="en-US" sz="1800" b="1" kern="0" dirty="0">
                <a:ea typeface="宋体" panose="02010600030101010101" pitchFamily="2" charset="-122"/>
              </a:rPr>
              <a:t>使用</a:t>
            </a:r>
            <a:r>
              <a:rPr lang="en-US" altLang="zh-CN" sz="1800" b="1" kern="0" dirty="0">
                <a:ea typeface="宋体" panose="02010600030101010101" pitchFamily="2" charset="-122"/>
              </a:rPr>
              <a:t>180R</a:t>
            </a:r>
            <a:r>
              <a:rPr lang="zh-CN" altLang="en-US" sz="1800" b="1" kern="0" dirty="0">
                <a:ea typeface="宋体" panose="02010600030101010101" pitchFamily="2" charset="-122"/>
              </a:rPr>
              <a:t>传感器，配合特殊过滤器，有效抵抗消毒物质侵蚀</a:t>
            </a:r>
          </a:p>
          <a:p>
            <a:pPr eaLnBrk="1" hangingPunct="1">
              <a:buNone/>
              <a:tabLst>
                <a:tab pos="2335213" algn="l"/>
              </a:tabLst>
            </a:pPr>
            <a:r>
              <a:rPr lang="zh-CN" altLang="en-US" sz="1800" b="1" kern="0" dirty="0">
                <a:ea typeface="宋体" panose="02010600030101010101" pitchFamily="2" charset="-122"/>
              </a:rPr>
              <a:t> </a:t>
            </a:r>
            <a:r>
              <a:rPr lang="en-US" altLang="zh-CN" sz="1800" b="1" kern="0" dirty="0">
                <a:ea typeface="宋体" panose="02010600030101010101" pitchFamily="2" charset="-122"/>
              </a:rPr>
              <a:t>4.</a:t>
            </a:r>
            <a:r>
              <a:rPr lang="zh-CN" altLang="en-US" sz="1800" b="1" kern="0" dirty="0">
                <a:ea typeface="宋体" panose="02010600030101010101" pitchFamily="2" charset="-122"/>
              </a:rPr>
              <a:t>支持现场单点或多点的校准</a:t>
            </a:r>
            <a:endParaRPr lang="en-US" altLang="zh-CN" sz="1800" b="1" kern="0" dirty="0">
              <a:ea typeface="宋体" panose="02010600030101010101" pitchFamily="2" charset="-122"/>
            </a:endParaRPr>
          </a:p>
          <a:p>
            <a:pPr eaLnBrk="1" hangingPunct="1">
              <a:buNone/>
              <a:tabLst>
                <a:tab pos="2335213" algn="l"/>
              </a:tabLst>
            </a:pPr>
            <a:r>
              <a:rPr lang="en-US" altLang="zh-CN" sz="1800" b="1" kern="0" dirty="0">
                <a:ea typeface="宋体" panose="02010600030101010101" pitchFamily="2" charset="-122"/>
              </a:rPr>
              <a:t> 5.</a:t>
            </a:r>
            <a:r>
              <a:rPr lang="zh-CN" altLang="en-US" sz="1800" b="1" kern="0" dirty="0">
                <a:ea typeface="宋体" panose="02010600030101010101" pitchFamily="2" charset="-122"/>
              </a:rPr>
              <a:t>提供可溯源到</a:t>
            </a:r>
            <a:r>
              <a:rPr lang="en-US" altLang="zh-CN" sz="1800" b="1" kern="0" dirty="0">
                <a:ea typeface="宋体" panose="02010600030101010101" pitchFamily="2" charset="-122"/>
              </a:rPr>
              <a:t>NIST</a:t>
            </a:r>
            <a:r>
              <a:rPr lang="zh-CN" altLang="en-US" sz="1800" b="1" kern="0" dirty="0">
                <a:ea typeface="宋体" panose="02010600030101010101" pitchFamily="2" charset="-122"/>
              </a:rPr>
              <a:t>的原厂校准证书</a:t>
            </a:r>
          </a:p>
        </p:txBody>
      </p:sp>
      <p:pic>
        <p:nvPicPr>
          <p:cNvPr id="6" name="Picture 5" descr="截图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072" y="2107482"/>
            <a:ext cx="4666927" cy="312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a:xfrm>
            <a:off x="185466" y="1109185"/>
            <a:ext cx="6912768" cy="644601"/>
          </a:xfrm>
          <a:prstGeom prst="rect">
            <a:avLst/>
          </a:prstGeom>
        </p:spPr>
        <p:txBody>
          <a:bodyPr vert="horz" lIns="180000" tIns="180000" rIns="180000" bIns="72000" rtlCol="0" anchor="t">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zh-CN" altLang="en-US" sz="2000" dirty="0" smtClean="0">
                <a:ea typeface="宋体" panose="02010600030101010101" pitchFamily="2" charset="-122"/>
              </a:rPr>
              <a:t>推荐型号：</a:t>
            </a:r>
            <a:r>
              <a:rPr lang="en-US" altLang="zh-CN" sz="2000" dirty="0" smtClean="0">
                <a:ea typeface="宋体" panose="02010600030101010101" pitchFamily="2" charset="-122"/>
              </a:rPr>
              <a:t>Vaisala HUMICAP</a:t>
            </a:r>
            <a:r>
              <a:rPr lang="en-US" altLang="zh-CN" sz="2000" dirty="0" smtClean="0">
                <a:ea typeface="宋体" panose="02010600030101010101" pitchFamily="2" charset="-122"/>
                <a:cs typeface="Arial" panose="020B0604020202020204" pitchFamily="34" charset="0"/>
              </a:rPr>
              <a:t>® HMD60Y   2%</a:t>
            </a:r>
            <a:r>
              <a:rPr lang="en-US" altLang="zh-CN" sz="2000" i="1" dirty="0" smtClean="0">
                <a:ea typeface="宋体" panose="02010600030101010101" pitchFamily="2" charset="-122"/>
                <a:cs typeface="Arial" panose="020B0604020202020204" pitchFamily="34" charset="0"/>
              </a:rPr>
              <a:t>RH/0.2</a:t>
            </a:r>
            <a:r>
              <a:rPr lang="en-US" altLang="zh-CN" sz="2000" i="1" dirty="0">
                <a:ea typeface="宋体" panose="02010600030101010101" pitchFamily="2" charset="-122"/>
                <a:cs typeface="Arial" panose="020B0604020202020204" pitchFamily="34" charset="0"/>
              </a:rPr>
              <a:t>©</a:t>
            </a:r>
            <a:endParaRPr lang="en-US" altLang="zh-CN" sz="2000" dirty="0">
              <a:ea typeface="宋体" panose="02010600030101010101" pitchFamily="2" charset="-122"/>
              <a:cs typeface="Arial" panose="020B0604020202020204" pitchFamily="34" charset="0"/>
            </a:endParaRPr>
          </a:p>
        </p:txBody>
      </p:sp>
      <p:sp>
        <p:nvSpPr>
          <p:cNvPr id="12" name="Rectangle 2"/>
          <p:cNvSpPr txBox="1">
            <a:spLocks noChangeArrowheads="1"/>
          </p:cNvSpPr>
          <p:nvPr/>
        </p:nvSpPr>
        <p:spPr>
          <a:xfrm>
            <a:off x="191344" y="152612"/>
            <a:ext cx="8424936" cy="521729"/>
          </a:xfrm>
          <a:prstGeom prst="rect">
            <a:avLst/>
          </a:prstGeom>
        </p:spPr>
        <p:txBody>
          <a:bodyPr/>
          <a:lstStyle>
            <a:lvl1pPr algn="l" rtl="0" eaLnBrk="0" fontAlgn="base" hangingPunct="0">
              <a:lnSpc>
                <a:spcPct val="90000"/>
              </a:lnSpc>
              <a:spcBef>
                <a:spcPct val="0"/>
              </a:spcBef>
              <a:spcAft>
                <a:spcPct val="0"/>
              </a:spcAft>
              <a:defRPr sz="3500" b="1">
                <a:solidFill>
                  <a:schemeClr val="tx2"/>
                </a:solidFill>
                <a:latin typeface="+mj-lt"/>
                <a:ea typeface="+mj-ea"/>
                <a:cs typeface="+mj-cs"/>
              </a:defRPr>
            </a:lvl1pPr>
            <a:lvl2pPr algn="l" rtl="0" eaLnBrk="0" fontAlgn="base" hangingPunct="0">
              <a:lnSpc>
                <a:spcPct val="90000"/>
              </a:lnSpc>
              <a:spcBef>
                <a:spcPct val="0"/>
              </a:spcBef>
              <a:spcAft>
                <a:spcPct val="0"/>
              </a:spcAft>
              <a:defRPr sz="3500" b="1">
                <a:solidFill>
                  <a:schemeClr val="tx2"/>
                </a:solidFill>
                <a:latin typeface="Arial" charset="0"/>
              </a:defRPr>
            </a:lvl2pPr>
            <a:lvl3pPr algn="l" rtl="0" eaLnBrk="0" fontAlgn="base" hangingPunct="0">
              <a:lnSpc>
                <a:spcPct val="90000"/>
              </a:lnSpc>
              <a:spcBef>
                <a:spcPct val="0"/>
              </a:spcBef>
              <a:spcAft>
                <a:spcPct val="0"/>
              </a:spcAft>
              <a:defRPr sz="3500" b="1">
                <a:solidFill>
                  <a:schemeClr val="tx2"/>
                </a:solidFill>
                <a:latin typeface="Arial" charset="0"/>
              </a:defRPr>
            </a:lvl3pPr>
            <a:lvl4pPr algn="l" rtl="0" eaLnBrk="0" fontAlgn="base" hangingPunct="0">
              <a:lnSpc>
                <a:spcPct val="90000"/>
              </a:lnSpc>
              <a:spcBef>
                <a:spcPct val="0"/>
              </a:spcBef>
              <a:spcAft>
                <a:spcPct val="0"/>
              </a:spcAft>
              <a:defRPr sz="3500" b="1">
                <a:solidFill>
                  <a:schemeClr val="tx2"/>
                </a:solidFill>
                <a:latin typeface="Arial" charset="0"/>
              </a:defRPr>
            </a:lvl4pPr>
            <a:lvl5pPr algn="l" rtl="0" eaLnBrk="0" fontAlgn="base" hangingPunct="0">
              <a:lnSpc>
                <a:spcPct val="90000"/>
              </a:lnSpc>
              <a:spcBef>
                <a:spcPct val="0"/>
              </a:spcBef>
              <a:spcAft>
                <a:spcPct val="0"/>
              </a:spcAft>
              <a:defRPr sz="3500" b="1">
                <a:solidFill>
                  <a:schemeClr val="tx2"/>
                </a:solidFill>
                <a:latin typeface="Arial" charset="0"/>
              </a:defRPr>
            </a:lvl5pPr>
            <a:lvl6pPr marL="457200" algn="l" rtl="0" eaLnBrk="1" fontAlgn="base" hangingPunct="1">
              <a:lnSpc>
                <a:spcPct val="90000"/>
              </a:lnSpc>
              <a:spcBef>
                <a:spcPct val="0"/>
              </a:spcBef>
              <a:spcAft>
                <a:spcPct val="0"/>
              </a:spcAft>
              <a:defRPr sz="3500" b="1">
                <a:solidFill>
                  <a:schemeClr val="tx2"/>
                </a:solidFill>
                <a:latin typeface="Arial" charset="0"/>
              </a:defRPr>
            </a:lvl6pPr>
            <a:lvl7pPr marL="914400" algn="l" rtl="0" eaLnBrk="1" fontAlgn="base" hangingPunct="1">
              <a:lnSpc>
                <a:spcPct val="90000"/>
              </a:lnSpc>
              <a:spcBef>
                <a:spcPct val="0"/>
              </a:spcBef>
              <a:spcAft>
                <a:spcPct val="0"/>
              </a:spcAft>
              <a:defRPr sz="3500" b="1">
                <a:solidFill>
                  <a:schemeClr val="tx2"/>
                </a:solidFill>
                <a:latin typeface="Arial" charset="0"/>
              </a:defRPr>
            </a:lvl7pPr>
            <a:lvl8pPr marL="1371600" algn="l" rtl="0" eaLnBrk="1" fontAlgn="base" hangingPunct="1">
              <a:lnSpc>
                <a:spcPct val="90000"/>
              </a:lnSpc>
              <a:spcBef>
                <a:spcPct val="0"/>
              </a:spcBef>
              <a:spcAft>
                <a:spcPct val="0"/>
              </a:spcAft>
              <a:defRPr sz="3500" b="1">
                <a:solidFill>
                  <a:schemeClr val="tx2"/>
                </a:solidFill>
                <a:latin typeface="Arial" charset="0"/>
              </a:defRPr>
            </a:lvl8pPr>
            <a:lvl9pPr marL="1828800" algn="l" rtl="0" eaLnBrk="1" fontAlgn="base" hangingPunct="1">
              <a:lnSpc>
                <a:spcPct val="90000"/>
              </a:lnSpc>
              <a:spcBef>
                <a:spcPct val="0"/>
              </a:spcBef>
              <a:spcAft>
                <a:spcPct val="0"/>
              </a:spcAft>
              <a:defRPr sz="3500" b="1">
                <a:solidFill>
                  <a:schemeClr val="tx2"/>
                </a:solidFill>
                <a:latin typeface="Arial" charset="0"/>
              </a:defRPr>
            </a:lvl9pPr>
          </a:lstStyle>
          <a:p>
            <a:r>
              <a:rPr lang="zh-CN" altLang="en-US" sz="2400" kern="0" dirty="0">
                <a:latin typeface="宋体" panose="02010600030101010101" pitchFamily="2" charset="-122"/>
                <a:ea typeface="宋体" panose="02010600030101010101" pitchFamily="2" charset="-122"/>
              </a:rPr>
              <a:t>相对湿度传感</a:t>
            </a:r>
            <a:r>
              <a:rPr lang="zh-CN" altLang="en-US" sz="2400" kern="0" dirty="0" smtClean="0">
                <a:latin typeface="宋体" panose="02010600030101010101" pitchFamily="2" charset="-122"/>
                <a:ea typeface="宋体" panose="02010600030101010101" pitchFamily="2" charset="-122"/>
              </a:rPr>
              <a:t>器</a:t>
            </a:r>
            <a:r>
              <a:rPr lang="zh-CN" altLang="en-US" sz="2400" kern="0" dirty="0">
                <a:latin typeface="宋体" panose="02010600030101010101" pitchFamily="2" charset="-122"/>
                <a:ea typeface="宋体" panose="02010600030101010101" pitchFamily="2" charset="-122"/>
              </a:rPr>
              <a:t>的</a:t>
            </a:r>
            <a:r>
              <a:rPr lang="zh-CN" altLang="en-US" sz="2400" kern="0" dirty="0" smtClean="0">
                <a:latin typeface="宋体" panose="02010600030101010101" pitchFamily="2" charset="-122"/>
                <a:ea typeface="宋体" panose="02010600030101010101" pitchFamily="2" charset="-122"/>
              </a:rPr>
              <a:t>选型</a:t>
            </a:r>
            <a:endParaRPr lang="fi-FI" altLang="en-US" sz="1800" kern="0" dirty="0">
              <a:latin typeface="宋体" panose="02010600030101010101" pitchFamily="2" charset="-122"/>
              <a:ea typeface="宋体" panose="02010600030101010101" pitchFamily="2" charset="-122"/>
            </a:endParaRPr>
          </a:p>
        </p:txBody>
      </p:sp>
      <p:sp>
        <p:nvSpPr>
          <p:cNvPr id="13" name="矩形 41"/>
          <p:cNvSpPr>
            <a:spLocks noChangeArrowheads="1"/>
          </p:cNvSpPr>
          <p:nvPr/>
        </p:nvSpPr>
        <p:spPr bwMode="auto">
          <a:xfrm flipV="1">
            <a:off x="191344" y="999439"/>
            <a:ext cx="11881320" cy="50456"/>
          </a:xfrm>
          <a:prstGeom prst="rect">
            <a:avLst/>
          </a:prstGeom>
          <a:solidFill>
            <a:schemeClr val="accent1"/>
          </a:solidFill>
          <a:ln>
            <a:noFill/>
          </a:ln>
          <a:extLst/>
        </p:spPr>
        <p:txBody>
          <a:bodyPr lIns="81638" tIns="40819" rIns="81638" bIns="40819" anchor="ctr"/>
          <a:lstStyle>
            <a:lvl1pPr>
              <a:spcBef>
                <a:spcPct val="20000"/>
              </a:spcBef>
              <a:buFont typeface="Arial" panose="020B0604020202020204" pitchFamily="34" charset="0"/>
              <a:buChar char="•"/>
              <a:defRPr sz="29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pPr>
            <a:endParaRPr lang="en-US" altLang="zh-CN" sz="1600" dirty="0">
              <a:solidFill>
                <a:srgbClr val="F76605"/>
              </a:solidFill>
              <a:latin typeface="宋体" panose="02010600030101010101" pitchFamily="2" charset="-122"/>
              <a:sym typeface="宋体" panose="02010600030101010101" pitchFamily="2" charset="-122"/>
            </a:endParaRPr>
          </a:p>
        </p:txBody>
      </p:sp>
    </p:spTree>
    <p:extLst>
      <p:ext uri="{BB962C8B-B14F-4D97-AF65-F5344CB8AC3E}">
        <p14:creationId xmlns:p14="http://schemas.microsoft.com/office/powerpoint/2010/main" val="3429159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983432" y="1710630"/>
            <a:ext cx="5256584" cy="40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Clr>
                <a:schemeClr val="hlink"/>
              </a:buClr>
              <a:buFont typeface="Wingdings" pitchFamily="2" charset="2"/>
              <a:buChar char="§"/>
              <a:defRPr sz="2300">
                <a:solidFill>
                  <a:srgbClr val="4C4C4C"/>
                </a:solidFill>
                <a:latin typeface="+mn-lt"/>
                <a:ea typeface="+mn-ea"/>
                <a:cs typeface="+mn-cs"/>
              </a:defRPr>
            </a:lvl1pPr>
            <a:lvl2pPr marL="625475" indent="-180975" algn="l" rtl="0" eaLnBrk="0" fontAlgn="base" hangingPunct="0">
              <a:spcBef>
                <a:spcPct val="20000"/>
              </a:spcBef>
              <a:spcAft>
                <a:spcPct val="0"/>
              </a:spcAft>
              <a:buClr>
                <a:schemeClr val="hlink"/>
              </a:buClr>
              <a:buFont typeface="Wingdings" pitchFamily="2" charset="2"/>
              <a:buChar char="§"/>
              <a:defRPr sz="2000">
                <a:solidFill>
                  <a:srgbClr val="4C4C4C"/>
                </a:solidFill>
                <a:latin typeface="+mn-lt"/>
              </a:defRPr>
            </a:lvl2pPr>
            <a:lvl3pPr marL="1079500" indent="-180975" algn="l" rtl="0" eaLnBrk="0" fontAlgn="base" hangingPunct="0">
              <a:spcBef>
                <a:spcPct val="20000"/>
              </a:spcBef>
              <a:spcAft>
                <a:spcPct val="0"/>
              </a:spcAft>
              <a:buClr>
                <a:schemeClr val="hlink"/>
              </a:buClr>
              <a:buFont typeface="Times New Roman" pitchFamily="18" charset="0"/>
              <a:buChar char="–"/>
              <a:defRPr sz="2000">
                <a:solidFill>
                  <a:srgbClr val="4C4C4C"/>
                </a:solidFill>
                <a:latin typeface="+mn-lt"/>
              </a:defRPr>
            </a:lvl3pPr>
            <a:lvl4pPr marL="1449388" indent="-190500" algn="l" rtl="0" eaLnBrk="0" fontAlgn="base" hangingPunct="0">
              <a:spcBef>
                <a:spcPct val="20000"/>
              </a:spcBef>
              <a:spcAft>
                <a:spcPct val="0"/>
              </a:spcAft>
              <a:buClr>
                <a:schemeClr val="hlink"/>
              </a:buClr>
              <a:buFont typeface="Times New Roman" pitchFamily="18" charset="0"/>
              <a:buChar char="–"/>
              <a:defRPr sz="1700">
                <a:solidFill>
                  <a:srgbClr val="4C4C4C"/>
                </a:solidFill>
                <a:latin typeface="+mn-lt"/>
              </a:defRPr>
            </a:lvl4pPr>
            <a:lvl5pPr marL="1819275" indent="-190500" algn="l" rtl="0" eaLnBrk="0" fontAlgn="base" hangingPunct="0">
              <a:spcBef>
                <a:spcPct val="20000"/>
              </a:spcBef>
              <a:spcAft>
                <a:spcPct val="0"/>
              </a:spcAft>
              <a:buClr>
                <a:schemeClr val="hlink"/>
              </a:buClr>
              <a:buFont typeface="Times New Roman" pitchFamily="18" charset="0"/>
              <a:buChar char="–"/>
              <a:defRPr sz="1600">
                <a:solidFill>
                  <a:srgbClr val="4C4C4C"/>
                </a:solidFill>
                <a:latin typeface="+mn-lt"/>
              </a:defRPr>
            </a:lvl5pPr>
            <a:lvl6pPr marL="22764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6pPr>
            <a:lvl7pPr marL="27336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7pPr>
            <a:lvl8pPr marL="31908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8pPr>
            <a:lvl9pPr marL="36480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9pPr>
          </a:lstStyle>
          <a:p>
            <a:pPr eaLnBrk="1" hangingPunct="1">
              <a:buNone/>
              <a:tabLst>
                <a:tab pos="2335213" algn="l"/>
              </a:tabLst>
            </a:pPr>
            <a:r>
              <a:rPr lang="zh-CN" altLang="en-US" sz="1800" b="1" kern="0" dirty="0">
                <a:ea typeface="宋体" panose="02010600030101010101" pitchFamily="2" charset="-122"/>
              </a:rPr>
              <a:t>特点：</a:t>
            </a:r>
          </a:p>
          <a:p>
            <a:pPr eaLnBrk="1" hangingPunct="1">
              <a:buNone/>
              <a:tabLst>
                <a:tab pos="2335213" algn="l"/>
              </a:tabLst>
            </a:pPr>
            <a:r>
              <a:rPr lang="en-US" altLang="zh-CN" sz="1800" b="1" kern="0" dirty="0">
                <a:ea typeface="宋体" panose="02010600030101010101" pitchFamily="2" charset="-122"/>
              </a:rPr>
              <a:t> 1.</a:t>
            </a:r>
            <a:r>
              <a:rPr lang="zh-CN" altLang="en-US" sz="1800" b="1" kern="0" dirty="0">
                <a:ea typeface="宋体" panose="02010600030101010101" pitchFamily="2" charset="-122"/>
              </a:rPr>
              <a:t>不锈钢嵌入式面板与变送器本体分离设计，方便安装和维护</a:t>
            </a:r>
          </a:p>
          <a:p>
            <a:pPr eaLnBrk="1" hangingPunct="1">
              <a:buNone/>
              <a:tabLst>
                <a:tab pos="2335213" algn="l"/>
              </a:tabLst>
            </a:pPr>
            <a:r>
              <a:rPr lang="zh-CN" altLang="en-US" sz="1800" b="1" kern="0" dirty="0">
                <a:ea typeface="宋体" panose="02010600030101010101" pitchFamily="2" charset="-122"/>
              </a:rPr>
              <a:t> </a:t>
            </a:r>
            <a:r>
              <a:rPr lang="en-US" altLang="zh-CN" sz="1800" b="1" kern="0" dirty="0">
                <a:ea typeface="宋体" panose="02010600030101010101" pitchFamily="2" charset="-122"/>
              </a:rPr>
              <a:t>2.</a:t>
            </a:r>
            <a:r>
              <a:rPr lang="zh-CN" altLang="en-US" sz="1800" b="1" kern="0" dirty="0">
                <a:ea typeface="宋体" panose="02010600030101010101" pitchFamily="2" charset="-122"/>
              </a:rPr>
              <a:t>消毒设计，壳体</a:t>
            </a:r>
            <a:r>
              <a:rPr lang="en-US" altLang="zh-CN" sz="1800" b="1" kern="0" dirty="0">
                <a:ea typeface="宋体" panose="02010600030101010101" pitchFamily="2" charset="-122"/>
              </a:rPr>
              <a:t>IP65</a:t>
            </a:r>
            <a:r>
              <a:rPr lang="zh-CN" altLang="en-US" sz="1800" b="1" kern="0" dirty="0">
                <a:ea typeface="宋体" panose="02010600030101010101" pitchFamily="2" charset="-122"/>
              </a:rPr>
              <a:t>防水，满足在消毒环境下的防护</a:t>
            </a:r>
          </a:p>
          <a:p>
            <a:pPr eaLnBrk="1" hangingPunct="1">
              <a:buNone/>
              <a:tabLst>
                <a:tab pos="2335213" algn="l"/>
              </a:tabLst>
            </a:pPr>
            <a:r>
              <a:rPr lang="en-US" altLang="zh-CN" sz="1800" b="1" kern="0" dirty="0">
                <a:ea typeface="宋体" panose="02010600030101010101" pitchFamily="2" charset="-122"/>
              </a:rPr>
              <a:t> 3.</a:t>
            </a:r>
            <a:r>
              <a:rPr lang="zh-CN" altLang="en-US" sz="1800" b="1" kern="0" dirty="0">
                <a:ea typeface="宋体" panose="02010600030101010101" pitchFamily="2" charset="-122"/>
              </a:rPr>
              <a:t>标配</a:t>
            </a:r>
            <a:r>
              <a:rPr lang="en-US" altLang="zh-CN" sz="1800" b="1" kern="0" dirty="0">
                <a:ea typeface="宋体" panose="02010600030101010101" pitchFamily="2" charset="-122"/>
              </a:rPr>
              <a:t>180R</a:t>
            </a:r>
            <a:r>
              <a:rPr lang="zh-CN" altLang="en-US" sz="1800" b="1" kern="0" dirty="0">
                <a:ea typeface="宋体" panose="02010600030101010101" pitchFamily="2" charset="-122"/>
              </a:rPr>
              <a:t>传感器，可选</a:t>
            </a:r>
            <a:r>
              <a:rPr lang="en-US" altLang="zh-CN" sz="1800" b="1" kern="0" dirty="0">
                <a:ea typeface="宋体" panose="02010600030101010101" pitchFamily="2" charset="-122"/>
              </a:rPr>
              <a:t>180V</a:t>
            </a:r>
            <a:r>
              <a:rPr lang="zh-CN" altLang="en-US" sz="1800" b="1" kern="0" dirty="0">
                <a:ea typeface="宋体" panose="02010600030101010101" pitchFamily="2" charset="-122"/>
              </a:rPr>
              <a:t>传感器，无</a:t>
            </a:r>
            <a:r>
              <a:rPr lang="zh-CN" altLang="en-US" sz="1800" b="1" kern="0" dirty="0" smtClean="0">
                <a:ea typeface="宋体" panose="02010600030101010101" pitchFamily="2" charset="-122"/>
              </a:rPr>
              <a:t>惧</a:t>
            </a:r>
            <a:r>
              <a:rPr lang="zh-CN" altLang="en-US" sz="1800" b="1" kern="0" dirty="0">
                <a:ea typeface="宋体" panose="02010600030101010101" pitchFamily="2" charset="-122"/>
              </a:rPr>
              <a:t>制药</a:t>
            </a:r>
            <a:r>
              <a:rPr lang="zh-CN" altLang="en-US" sz="1800" b="1" kern="0" dirty="0" smtClean="0">
                <a:ea typeface="宋体" panose="02010600030101010101" pitchFamily="2" charset="-122"/>
              </a:rPr>
              <a:t>环</a:t>
            </a:r>
            <a:r>
              <a:rPr lang="zh-CN" altLang="en-US" sz="1800" b="1" kern="0" dirty="0">
                <a:ea typeface="宋体" panose="02010600030101010101" pitchFamily="2" charset="-122"/>
              </a:rPr>
              <a:t>境消毒物质侵蚀</a:t>
            </a:r>
            <a:endParaRPr lang="en-US" altLang="zh-CN" sz="1800" b="1" kern="0" dirty="0">
              <a:ea typeface="宋体" panose="02010600030101010101" pitchFamily="2" charset="-122"/>
            </a:endParaRPr>
          </a:p>
          <a:p>
            <a:pPr eaLnBrk="1" hangingPunct="1">
              <a:buNone/>
              <a:tabLst>
                <a:tab pos="2335213" algn="l"/>
              </a:tabLst>
            </a:pPr>
            <a:r>
              <a:rPr lang="en-US" altLang="zh-CN" sz="1800" b="1" kern="0" dirty="0">
                <a:ea typeface="宋体" panose="02010600030101010101" pitchFamily="2" charset="-122"/>
              </a:rPr>
              <a:t> 4.</a:t>
            </a:r>
            <a:r>
              <a:rPr lang="zh-CN" altLang="en-US" sz="1800" b="1" kern="0" dirty="0">
                <a:ea typeface="宋体" panose="02010600030101010101" pitchFamily="2" charset="-122"/>
              </a:rPr>
              <a:t>出厂标配</a:t>
            </a:r>
            <a:r>
              <a:rPr lang="en-US" altLang="zh-CN" sz="1800" b="1" kern="0" dirty="0">
                <a:ea typeface="宋体" panose="02010600030101010101" pitchFamily="2" charset="-122"/>
              </a:rPr>
              <a:t>3</a:t>
            </a:r>
            <a:r>
              <a:rPr lang="zh-CN" altLang="en-US" sz="1800" b="1" kern="0" dirty="0">
                <a:ea typeface="宋体" panose="02010600030101010101" pitchFamily="2" charset="-122"/>
              </a:rPr>
              <a:t>点可溯源到</a:t>
            </a:r>
            <a:r>
              <a:rPr lang="en-US" altLang="zh-CN" sz="1800" b="1" kern="0" dirty="0">
                <a:ea typeface="宋体" panose="02010600030101010101" pitchFamily="2" charset="-122"/>
              </a:rPr>
              <a:t>NIST</a:t>
            </a:r>
            <a:r>
              <a:rPr lang="zh-CN" altLang="en-US" sz="1800" b="1" kern="0" dirty="0">
                <a:ea typeface="宋体" panose="02010600030101010101" pitchFamily="2" charset="-122"/>
              </a:rPr>
              <a:t>校准证书</a:t>
            </a:r>
            <a:endParaRPr lang="en-US" altLang="zh-CN" sz="1800" b="1" kern="0" dirty="0">
              <a:ea typeface="宋体" panose="02010600030101010101" pitchFamily="2" charset="-122"/>
            </a:endParaRPr>
          </a:p>
          <a:p>
            <a:pPr eaLnBrk="1" hangingPunct="1">
              <a:buNone/>
              <a:tabLst>
                <a:tab pos="2335213" algn="l"/>
              </a:tabLst>
            </a:pPr>
            <a:r>
              <a:rPr lang="en-US" altLang="zh-CN" sz="1800" b="1" kern="0" dirty="0">
                <a:ea typeface="宋体" panose="02010600030101010101" pitchFamily="2" charset="-122"/>
              </a:rPr>
              <a:t> 5.UL-V0</a:t>
            </a:r>
            <a:r>
              <a:rPr lang="zh-CN" altLang="en-US" sz="1800" b="1" kern="0" dirty="0">
                <a:ea typeface="宋体" panose="02010600030101010101" pitchFamily="2" charset="-122"/>
              </a:rPr>
              <a:t>级阻燃</a:t>
            </a:r>
            <a:endParaRPr lang="en-US" altLang="zh-CN" sz="1800" b="1" kern="0" dirty="0">
              <a:ea typeface="宋体" panose="02010600030101010101" pitchFamily="2" charset="-122"/>
            </a:endParaRPr>
          </a:p>
          <a:p>
            <a:pPr eaLnBrk="1" hangingPunct="1">
              <a:buNone/>
              <a:tabLst>
                <a:tab pos="2335213" algn="l"/>
              </a:tabLst>
            </a:pPr>
            <a:r>
              <a:rPr lang="en-US" altLang="zh-CN" sz="1800" b="1" kern="0" dirty="0">
                <a:ea typeface="宋体" panose="02010600030101010101" pitchFamily="2" charset="-122"/>
              </a:rPr>
              <a:t> 6.</a:t>
            </a:r>
            <a:r>
              <a:rPr lang="zh-CN" altLang="en-US" sz="1800" b="1" kern="0" dirty="0">
                <a:ea typeface="宋体" panose="02010600030101010101" pitchFamily="2" charset="-122"/>
              </a:rPr>
              <a:t>支持现场单点或多点校准</a:t>
            </a:r>
            <a:endParaRPr lang="en-US" altLang="zh-CN" sz="1800" b="1" kern="0" dirty="0">
              <a:ea typeface="宋体" panose="02010600030101010101" pitchFamily="2" charset="-122"/>
            </a:endParaRPr>
          </a:p>
          <a:p>
            <a:pPr eaLnBrk="1" hangingPunct="1">
              <a:buNone/>
              <a:tabLst>
                <a:tab pos="2335213" algn="l"/>
              </a:tabLst>
            </a:pPr>
            <a:r>
              <a:rPr lang="en-US" altLang="zh-CN" sz="1800" b="1" kern="0" dirty="0">
                <a:ea typeface="宋体" panose="02010600030101010101" pitchFamily="2" charset="-122"/>
              </a:rPr>
              <a:t> 7.</a:t>
            </a:r>
            <a:r>
              <a:rPr lang="zh-CN" altLang="en-US" sz="1800" b="1" kern="0" dirty="0">
                <a:ea typeface="宋体" panose="02010600030101010101" pitchFamily="2" charset="-122"/>
              </a:rPr>
              <a:t>变送器本体材质测试，不会</a:t>
            </a:r>
            <a:r>
              <a:rPr lang="zh-CN" altLang="en-US" sz="1800" b="1" kern="0" dirty="0" smtClean="0">
                <a:ea typeface="宋体" panose="02010600030101010101" pitchFamily="2" charset="-122"/>
              </a:rPr>
              <a:t>与消毒化</a:t>
            </a:r>
            <a:r>
              <a:rPr lang="zh-CN" altLang="en-US" sz="1800" b="1" kern="0" dirty="0">
                <a:ea typeface="宋体" panose="02010600030101010101" pitchFamily="2" charset="-122"/>
              </a:rPr>
              <a:t>学物质反应造成二次污染</a:t>
            </a:r>
          </a:p>
          <a:p>
            <a:pPr eaLnBrk="1" hangingPunct="1">
              <a:buNone/>
              <a:tabLst>
                <a:tab pos="2335213" algn="l"/>
              </a:tabLst>
            </a:pPr>
            <a:r>
              <a:rPr lang="zh-CN" altLang="en-US" sz="1800" b="1" kern="0" dirty="0">
                <a:ea typeface="宋体" panose="02010600030101010101" pitchFamily="2" charset="-122"/>
              </a:rPr>
              <a:t> </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6160" y="1142345"/>
            <a:ext cx="3389262" cy="2359921"/>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0488" y="3612995"/>
            <a:ext cx="3366806" cy="2451949"/>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tx1"/>
                </a:solidFill>
                <a:miter lim="800000"/>
                <a:headEnd/>
                <a:tailEnd/>
              </a14:hiddenLine>
            </a:ext>
          </a:extLst>
        </p:spPr>
      </p:pic>
      <p:pic>
        <p:nvPicPr>
          <p:cNvPr id="10" name="Picture 8" descr="Vaisala_Logo_RGB_150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2304" y="113792"/>
            <a:ext cx="161083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a:xfrm>
            <a:off x="8574800" y="617848"/>
            <a:ext cx="2125843" cy="432048"/>
          </a:xfrm>
          <a:prstGeom prst="rect">
            <a:avLst/>
          </a:prstGeom>
        </p:spPr>
        <p:txBody>
          <a:bodyPr/>
          <a:lstStyle>
            <a:lvl1pPr marL="180000" indent="-180000" algn="l" defTabSz="914400" rtl="0" eaLnBrk="1" latinLnBrk="0" hangingPunct="1">
              <a:spcBef>
                <a:spcPts val="552"/>
              </a:spcBef>
              <a:buClr>
                <a:schemeClr val="accent2"/>
              </a:buClr>
              <a:buFont typeface="Wingdings" pitchFamily="2" charset="2"/>
              <a:buChar char="§"/>
              <a:defRPr sz="2300" kern="1200">
                <a:solidFill>
                  <a:srgbClr val="4C4C4C"/>
                </a:solidFill>
                <a:latin typeface="+mn-lt"/>
                <a:ea typeface="+mn-ea"/>
                <a:cs typeface="+mn-cs"/>
              </a:defRPr>
            </a:lvl1pPr>
            <a:lvl2pPr marL="626400" indent="-180000" algn="l" defTabSz="914400" rtl="0" eaLnBrk="1" latinLnBrk="0" hangingPunct="1">
              <a:spcBef>
                <a:spcPct val="20000"/>
              </a:spcBef>
              <a:buClr>
                <a:schemeClr val="accent2"/>
              </a:buClr>
              <a:buFont typeface="Wingdings" pitchFamily="2" charset="2"/>
              <a:buChar char="§"/>
              <a:defRPr sz="2000" kern="1200">
                <a:solidFill>
                  <a:srgbClr val="4C4C4C"/>
                </a:solidFill>
                <a:latin typeface="+mn-lt"/>
                <a:ea typeface="+mn-ea"/>
                <a:cs typeface="+mn-cs"/>
              </a:defRPr>
            </a:lvl2pPr>
            <a:lvl3pPr marL="1080000" indent="-180000" algn="l" defTabSz="914400" rtl="0" eaLnBrk="1" latinLnBrk="0" hangingPunct="1">
              <a:spcBef>
                <a:spcPts val="24"/>
              </a:spcBef>
              <a:buClr>
                <a:schemeClr val="accent2"/>
              </a:buClr>
              <a:buFont typeface="Times New Roman" pitchFamily="18" charset="0"/>
              <a:buChar char="–"/>
              <a:defRPr sz="2000" kern="1200">
                <a:solidFill>
                  <a:srgbClr val="4C4C4C"/>
                </a:solidFill>
                <a:latin typeface="+mn-lt"/>
                <a:ea typeface="+mn-ea"/>
                <a:cs typeface="+mn-cs"/>
              </a:defRPr>
            </a:lvl3pPr>
            <a:lvl4pPr marL="1450800" indent="-190800" algn="l" defTabSz="914400" rtl="0" eaLnBrk="1" latinLnBrk="0" hangingPunct="1">
              <a:spcBef>
                <a:spcPct val="20000"/>
              </a:spcBef>
              <a:buClr>
                <a:schemeClr val="accent2"/>
              </a:buClr>
              <a:buFont typeface="Times New Roman" pitchFamily="18" charset="0"/>
              <a:buChar char="–"/>
              <a:defRPr sz="1700" kern="1200">
                <a:solidFill>
                  <a:srgbClr val="4C4C4C"/>
                </a:solidFill>
                <a:latin typeface="+mn-lt"/>
                <a:ea typeface="+mn-ea"/>
                <a:cs typeface="+mn-cs"/>
              </a:defRPr>
            </a:lvl4pPr>
            <a:lvl5pPr marL="1818000" indent="-1908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5pPr>
            <a:lvl6pPr marL="21816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6pPr>
            <a:lvl7pPr marL="25452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7pPr>
            <a:lvl8pPr marL="29088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8pPr>
            <a:lvl9pPr marL="3272400" indent="-180000" algn="l" defTabSz="914400" rtl="0" eaLnBrk="1" latinLnBrk="0" hangingPunct="1">
              <a:spcBef>
                <a:spcPts val="384"/>
              </a:spcBef>
              <a:buClr>
                <a:schemeClr val="accent2"/>
              </a:buClr>
              <a:buFont typeface="Arial" pitchFamily="34" charset="0"/>
              <a:buChar char="–"/>
              <a:defRPr sz="1600" kern="1200">
                <a:solidFill>
                  <a:srgbClr val="4C4C4C"/>
                </a:solidFill>
                <a:latin typeface="+mn-lt"/>
                <a:ea typeface="+mn-ea"/>
                <a:cs typeface="+mn-cs"/>
              </a:defRPr>
            </a:lvl9pPr>
          </a:lstStyle>
          <a:p>
            <a:pPr algn="ctr">
              <a:buFont typeface="Wingdings" pitchFamily="2" charset="2"/>
              <a:buNone/>
              <a:defRPr/>
            </a:pPr>
            <a:r>
              <a:rPr lang="zh-CN" altLang="en-US" sz="1800" b="1" dirty="0">
                <a:solidFill>
                  <a:schemeClr val="tx2"/>
                </a:solidFill>
                <a:latin typeface="+mj-lt"/>
                <a:ea typeface="宋体" charset="-122"/>
                <a:cs typeface="+mj-cs"/>
              </a:rPr>
              <a:t>降低风险</a:t>
            </a:r>
            <a:endParaRPr lang="fi-FI" altLang="zh-CN" sz="1800" b="1" dirty="0">
              <a:solidFill>
                <a:schemeClr val="tx2"/>
              </a:solidFill>
              <a:latin typeface="+mj-lt"/>
              <a:ea typeface="宋体" charset="-122"/>
              <a:cs typeface="+mj-cs"/>
            </a:endParaRPr>
          </a:p>
        </p:txBody>
      </p:sp>
      <p:sp>
        <p:nvSpPr>
          <p:cNvPr id="12" name="Rectangle 2"/>
          <p:cNvSpPr txBox="1">
            <a:spLocks noChangeArrowheads="1"/>
          </p:cNvSpPr>
          <p:nvPr/>
        </p:nvSpPr>
        <p:spPr>
          <a:xfrm>
            <a:off x="185466" y="1109185"/>
            <a:ext cx="6912768" cy="644601"/>
          </a:xfrm>
          <a:prstGeom prst="rect">
            <a:avLst/>
          </a:prstGeom>
        </p:spPr>
        <p:txBody>
          <a:bodyPr vert="horz" lIns="180000" tIns="180000" rIns="180000" bIns="72000" rtlCol="0" anchor="t">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zh-CN" altLang="en-US" sz="2000" dirty="0" smtClean="0">
                <a:ea typeface="宋体" panose="02010600030101010101" pitchFamily="2" charset="-122"/>
              </a:rPr>
              <a:t>推荐型号：</a:t>
            </a:r>
            <a:r>
              <a:rPr lang="en-US" altLang="zh-CN" sz="2000" dirty="0" smtClean="0">
                <a:ea typeface="宋体" panose="02010600030101010101" pitchFamily="2" charset="-122"/>
              </a:rPr>
              <a:t>Vaisala HUMICAP</a:t>
            </a:r>
            <a:r>
              <a:rPr lang="en-US" altLang="zh-CN" sz="2000" dirty="0" smtClean="0">
                <a:ea typeface="宋体" panose="02010600030101010101" pitchFamily="2" charset="-122"/>
                <a:cs typeface="Arial" panose="020B0604020202020204" pitchFamily="34" charset="0"/>
              </a:rPr>
              <a:t>® HMDW110   2%</a:t>
            </a:r>
            <a:r>
              <a:rPr lang="en-US" altLang="zh-CN" sz="2000" i="1" dirty="0" smtClean="0">
                <a:ea typeface="宋体" panose="02010600030101010101" pitchFamily="2" charset="-122"/>
                <a:cs typeface="Arial" panose="020B0604020202020204" pitchFamily="34" charset="0"/>
              </a:rPr>
              <a:t>RH/0.2</a:t>
            </a:r>
            <a:r>
              <a:rPr lang="en-US" altLang="zh-CN" sz="2000" i="1" dirty="0">
                <a:ea typeface="宋体" panose="02010600030101010101" pitchFamily="2" charset="-122"/>
                <a:cs typeface="Arial" panose="020B0604020202020204" pitchFamily="34" charset="0"/>
              </a:rPr>
              <a:t>©</a:t>
            </a:r>
            <a:endParaRPr lang="en-US" altLang="zh-CN" sz="2000" dirty="0">
              <a:ea typeface="宋体" panose="02010600030101010101" pitchFamily="2" charset="-122"/>
              <a:cs typeface="Arial" panose="020B0604020202020204" pitchFamily="34" charset="0"/>
            </a:endParaRPr>
          </a:p>
        </p:txBody>
      </p:sp>
      <p:sp>
        <p:nvSpPr>
          <p:cNvPr id="13" name="Rectangle 2"/>
          <p:cNvSpPr txBox="1">
            <a:spLocks noChangeArrowheads="1"/>
          </p:cNvSpPr>
          <p:nvPr/>
        </p:nvSpPr>
        <p:spPr>
          <a:xfrm>
            <a:off x="191344" y="152612"/>
            <a:ext cx="8424936" cy="521729"/>
          </a:xfrm>
          <a:prstGeom prst="rect">
            <a:avLst/>
          </a:prstGeom>
        </p:spPr>
        <p:txBody>
          <a:bodyPr/>
          <a:lstStyle>
            <a:lvl1pPr algn="l" rtl="0" eaLnBrk="0" fontAlgn="base" hangingPunct="0">
              <a:lnSpc>
                <a:spcPct val="90000"/>
              </a:lnSpc>
              <a:spcBef>
                <a:spcPct val="0"/>
              </a:spcBef>
              <a:spcAft>
                <a:spcPct val="0"/>
              </a:spcAft>
              <a:defRPr sz="3500" b="1">
                <a:solidFill>
                  <a:schemeClr val="tx2"/>
                </a:solidFill>
                <a:latin typeface="+mj-lt"/>
                <a:ea typeface="+mj-ea"/>
                <a:cs typeface="+mj-cs"/>
              </a:defRPr>
            </a:lvl1pPr>
            <a:lvl2pPr algn="l" rtl="0" eaLnBrk="0" fontAlgn="base" hangingPunct="0">
              <a:lnSpc>
                <a:spcPct val="90000"/>
              </a:lnSpc>
              <a:spcBef>
                <a:spcPct val="0"/>
              </a:spcBef>
              <a:spcAft>
                <a:spcPct val="0"/>
              </a:spcAft>
              <a:defRPr sz="3500" b="1">
                <a:solidFill>
                  <a:schemeClr val="tx2"/>
                </a:solidFill>
                <a:latin typeface="Arial" charset="0"/>
              </a:defRPr>
            </a:lvl2pPr>
            <a:lvl3pPr algn="l" rtl="0" eaLnBrk="0" fontAlgn="base" hangingPunct="0">
              <a:lnSpc>
                <a:spcPct val="90000"/>
              </a:lnSpc>
              <a:spcBef>
                <a:spcPct val="0"/>
              </a:spcBef>
              <a:spcAft>
                <a:spcPct val="0"/>
              </a:spcAft>
              <a:defRPr sz="3500" b="1">
                <a:solidFill>
                  <a:schemeClr val="tx2"/>
                </a:solidFill>
                <a:latin typeface="Arial" charset="0"/>
              </a:defRPr>
            </a:lvl3pPr>
            <a:lvl4pPr algn="l" rtl="0" eaLnBrk="0" fontAlgn="base" hangingPunct="0">
              <a:lnSpc>
                <a:spcPct val="90000"/>
              </a:lnSpc>
              <a:spcBef>
                <a:spcPct val="0"/>
              </a:spcBef>
              <a:spcAft>
                <a:spcPct val="0"/>
              </a:spcAft>
              <a:defRPr sz="3500" b="1">
                <a:solidFill>
                  <a:schemeClr val="tx2"/>
                </a:solidFill>
                <a:latin typeface="Arial" charset="0"/>
              </a:defRPr>
            </a:lvl4pPr>
            <a:lvl5pPr algn="l" rtl="0" eaLnBrk="0" fontAlgn="base" hangingPunct="0">
              <a:lnSpc>
                <a:spcPct val="90000"/>
              </a:lnSpc>
              <a:spcBef>
                <a:spcPct val="0"/>
              </a:spcBef>
              <a:spcAft>
                <a:spcPct val="0"/>
              </a:spcAft>
              <a:defRPr sz="3500" b="1">
                <a:solidFill>
                  <a:schemeClr val="tx2"/>
                </a:solidFill>
                <a:latin typeface="Arial" charset="0"/>
              </a:defRPr>
            </a:lvl5pPr>
            <a:lvl6pPr marL="457200" algn="l" rtl="0" eaLnBrk="1" fontAlgn="base" hangingPunct="1">
              <a:lnSpc>
                <a:spcPct val="90000"/>
              </a:lnSpc>
              <a:spcBef>
                <a:spcPct val="0"/>
              </a:spcBef>
              <a:spcAft>
                <a:spcPct val="0"/>
              </a:spcAft>
              <a:defRPr sz="3500" b="1">
                <a:solidFill>
                  <a:schemeClr val="tx2"/>
                </a:solidFill>
                <a:latin typeface="Arial" charset="0"/>
              </a:defRPr>
            </a:lvl6pPr>
            <a:lvl7pPr marL="914400" algn="l" rtl="0" eaLnBrk="1" fontAlgn="base" hangingPunct="1">
              <a:lnSpc>
                <a:spcPct val="90000"/>
              </a:lnSpc>
              <a:spcBef>
                <a:spcPct val="0"/>
              </a:spcBef>
              <a:spcAft>
                <a:spcPct val="0"/>
              </a:spcAft>
              <a:defRPr sz="3500" b="1">
                <a:solidFill>
                  <a:schemeClr val="tx2"/>
                </a:solidFill>
                <a:latin typeface="Arial" charset="0"/>
              </a:defRPr>
            </a:lvl7pPr>
            <a:lvl8pPr marL="1371600" algn="l" rtl="0" eaLnBrk="1" fontAlgn="base" hangingPunct="1">
              <a:lnSpc>
                <a:spcPct val="90000"/>
              </a:lnSpc>
              <a:spcBef>
                <a:spcPct val="0"/>
              </a:spcBef>
              <a:spcAft>
                <a:spcPct val="0"/>
              </a:spcAft>
              <a:defRPr sz="3500" b="1">
                <a:solidFill>
                  <a:schemeClr val="tx2"/>
                </a:solidFill>
                <a:latin typeface="Arial" charset="0"/>
              </a:defRPr>
            </a:lvl8pPr>
            <a:lvl9pPr marL="1828800" algn="l" rtl="0" eaLnBrk="1" fontAlgn="base" hangingPunct="1">
              <a:lnSpc>
                <a:spcPct val="90000"/>
              </a:lnSpc>
              <a:spcBef>
                <a:spcPct val="0"/>
              </a:spcBef>
              <a:spcAft>
                <a:spcPct val="0"/>
              </a:spcAft>
              <a:defRPr sz="3500" b="1">
                <a:solidFill>
                  <a:schemeClr val="tx2"/>
                </a:solidFill>
                <a:latin typeface="Arial" charset="0"/>
              </a:defRPr>
            </a:lvl9pPr>
          </a:lstStyle>
          <a:p>
            <a:r>
              <a:rPr lang="zh-CN" altLang="en-US" sz="2400" kern="0" dirty="0">
                <a:latin typeface="宋体" panose="02010600030101010101" pitchFamily="2" charset="-122"/>
                <a:ea typeface="宋体" panose="02010600030101010101" pitchFamily="2" charset="-122"/>
              </a:rPr>
              <a:t>相对湿度传感</a:t>
            </a:r>
            <a:r>
              <a:rPr lang="zh-CN" altLang="en-US" sz="2400" kern="0" dirty="0" smtClean="0">
                <a:latin typeface="宋体" panose="02010600030101010101" pitchFamily="2" charset="-122"/>
                <a:ea typeface="宋体" panose="02010600030101010101" pitchFamily="2" charset="-122"/>
              </a:rPr>
              <a:t>器</a:t>
            </a:r>
            <a:r>
              <a:rPr lang="zh-CN" altLang="en-US" sz="2400" kern="0" dirty="0">
                <a:latin typeface="宋体" panose="02010600030101010101" pitchFamily="2" charset="-122"/>
                <a:ea typeface="宋体" panose="02010600030101010101" pitchFamily="2" charset="-122"/>
              </a:rPr>
              <a:t>的</a:t>
            </a:r>
            <a:r>
              <a:rPr lang="zh-CN" altLang="en-US" sz="2400" kern="0" dirty="0" smtClean="0">
                <a:latin typeface="宋体" panose="02010600030101010101" pitchFamily="2" charset="-122"/>
                <a:ea typeface="宋体" panose="02010600030101010101" pitchFamily="2" charset="-122"/>
              </a:rPr>
              <a:t>选型</a:t>
            </a:r>
            <a:endParaRPr lang="fi-FI" altLang="en-US" sz="1800" kern="0" dirty="0">
              <a:latin typeface="宋体" panose="02010600030101010101" pitchFamily="2" charset="-122"/>
              <a:ea typeface="宋体" panose="02010600030101010101" pitchFamily="2" charset="-122"/>
            </a:endParaRPr>
          </a:p>
        </p:txBody>
      </p:sp>
      <p:sp>
        <p:nvSpPr>
          <p:cNvPr id="14" name="矩形 41"/>
          <p:cNvSpPr>
            <a:spLocks noChangeArrowheads="1"/>
          </p:cNvSpPr>
          <p:nvPr/>
        </p:nvSpPr>
        <p:spPr bwMode="auto">
          <a:xfrm flipV="1">
            <a:off x="191344" y="999439"/>
            <a:ext cx="11881320" cy="50456"/>
          </a:xfrm>
          <a:prstGeom prst="rect">
            <a:avLst/>
          </a:prstGeom>
          <a:solidFill>
            <a:schemeClr val="accent1"/>
          </a:solidFill>
          <a:ln>
            <a:noFill/>
          </a:ln>
          <a:extLst/>
        </p:spPr>
        <p:txBody>
          <a:bodyPr lIns="81638" tIns="40819" rIns="81638" bIns="40819" anchor="ctr"/>
          <a:lstStyle>
            <a:lvl1pPr>
              <a:spcBef>
                <a:spcPct val="20000"/>
              </a:spcBef>
              <a:buFont typeface="Arial" panose="020B0604020202020204" pitchFamily="34" charset="0"/>
              <a:buChar char="•"/>
              <a:defRPr sz="29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pPr>
            <a:endParaRPr lang="en-US" altLang="zh-CN" sz="1600" dirty="0">
              <a:solidFill>
                <a:srgbClr val="F76605"/>
              </a:solidFill>
              <a:latin typeface="宋体" panose="02010600030101010101" pitchFamily="2" charset="-122"/>
              <a:sym typeface="宋体" panose="02010600030101010101" pitchFamily="2" charset="-122"/>
            </a:endParaRPr>
          </a:p>
        </p:txBody>
      </p:sp>
    </p:spTree>
    <p:extLst>
      <p:ext uri="{BB962C8B-B14F-4D97-AF65-F5344CB8AC3E}">
        <p14:creationId xmlns:p14="http://schemas.microsoft.com/office/powerpoint/2010/main" val="2821261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7328" y="1183221"/>
            <a:ext cx="7462121" cy="650912"/>
          </a:xfrm>
        </p:spPr>
        <p:txBody>
          <a:bodyPr/>
          <a:lstStyle/>
          <a:p>
            <a:pPr eaLnBrk="1" hangingPunct="1"/>
            <a:r>
              <a:rPr lang="zh-CN" altLang="en-US" sz="2000" dirty="0">
                <a:ea typeface="宋体" panose="02010600030101010101" pitchFamily="2" charset="-122"/>
              </a:rPr>
              <a:t>推荐型号</a:t>
            </a:r>
            <a:r>
              <a:rPr lang="zh-CN" altLang="en-US" sz="2000" dirty="0" smtClean="0">
                <a:ea typeface="宋体" panose="02010600030101010101" pitchFamily="2" charset="-122"/>
              </a:rPr>
              <a:t>：</a:t>
            </a:r>
            <a:r>
              <a:rPr lang="en-US" altLang="zh-CN" sz="2000" dirty="0" smtClean="0">
                <a:ea typeface="宋体" panose="02010600030101010101" pitchFamily="2" charset="-122"/>
              </a:rPr>
              <a:t>Vaisala </a:t>
            </a:r>
            <a:r>
              <a:rPr lang="en-US" altLang="zh-CN" sz="2000" dirty="0">
                <a:ea typeface="宋体" panose="02010600030101010101" pitchFamily="2" charset="-122"/>
              </a:rPr>
              <a:t>INTERCAP</a:t>
            </a:r>
            <a:r>
              <a:rPr lang="en-US" altLang="zh-CN" sz="2000" dirty="0">
                <a:ea typeface="宋体" panose="02010600030101010101" pitchFamily="2" charset="-122"/>
                <a:cs typeface="Arial" panose="020B0604020202020204" pitchFamily="34" charset="0"/>
              </a:rPr>
              <a:t>® HMDW80</a:t>
            </a:r>
            <a:r>
              <a:rPr lang="zh-CN" altLang="en-US" sz="2000" dirty="0">
                <a:ea typeface="宋体" panose="02010600030101010101" pitchFamily="2" charset="-122"/>
                <a:cs typeface="Arial" panose="020B0604020202020204" pitchFamily="34" charset="0"/>
              </a:rPr>
              <a:t>系列 </a:t>
            </a:r>
            <a:r>
              <a:rPr lang="en-US" altLang="zh-CN" sz="2000" i="1" dirty="0">
                <a:ea typeface="宋体" panose="02010600030101010101" pitchFamily="2" charset="-122"/>
                <a:cs typeface="Arial" panose="020B0604020202020204" pitchFamily="34" charset="0"/>
              </a:rPr>
              <a:t>3%RH/0.5©</a:t>
            </a:r>
            <a:endParaRPr lang="en-US" altLang="zh-CN" sz="2000" dirty="0">
              <a:ea typeface="宋体" panose="02010600030101010101" pitchFamily="2" charset="-122"/>
              <a:cs typeface="Arial" panose="020B0604020202020204" pitchFamily="34" charset="0"/>
            </a:endParaRPr>
          </a:p>
        </p:txBody>
      </p:sp>
      <p:sp>
        <p:nvSpPr>
          <p:cNvPr id="5" name="Rectangle 3"/>
          <p:cNvSpPr txBox="1">
            <a:spLocks noChangeArrowheads="1"/>
          </p:cNvSpPr>
          <p:nvPr/>
        </p:nvSpPr>
        <p:spPr bwMode="auto">
          <a:xfrm>
            <a:off x="905164" y="2204864"/>
            <a:ext cx="5218112"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Clr>
                <a:schemeClr val="hlink"/>
              </a:buClr>
              <a:buFont typeface="Wingdings" pitchFamily="2" charset="2"/>
              <a:buChar char="§"/>
              <a:defRPr sz="2300">
                <a:solidFill>
                  <a:srgbClr val="4C4C4C"/>
                </a:solidFill>
                <a:latin typeface="+mn-lt"/>
                <a:ea typeface="+mn-ea"/>
                <a:cs typeface="+mn-cs"/>
              </a:defRPr>
            </a:lvl1pPr>
            <a:lvl2pPr marL="625475" indent="-180975" algn="l" rtl="0" eaLnBrk="0" fontAlgn="base" hangingPunct="0">
              <a:spcBef>
                <a:spcPct val="20000"/>
              </a:spcBef>
              <a:spcAft>
                <a:spcPct val="0"/>
              </a:spcAft>
              <a:buClr>
                <a:schemeClr val="hlink"/>
              </a:buClr>
              <a:buFont typeface="Wingdings" pitchFamily="2" charset="2"/>
              <a:buChar char="§"/>
              <a:defRPr sz="2000">
                <a:solidFill>
                  <a:srgbClr val="4C4C4C"/>
                </a:solidFill>
                <a:latin typeface="+mn-lt"/>
              </a:defRPr>
            </a:lvl2pPr>
            <a:lvl3pPr marL="1079500" indent="-180975" algn="l" rtl="0" eaLnBrk="0" fontAlgn="base" hangingPunct="0">
              <a:spcBef>
                <a:spcPct val="20000"/>
              </a:spcBef>
              <a:spcAft>
                <a:spcPct val="0"/>
              </a:spcAft>
              <a:buClr>
                <a:schemeClr val="hlink"/>
              </a:buClr>
              <a:buFont typeface="Times New Roman" pitchFamily="18" charset="0"/>
              <a:buChar char="–"/>
              <a:defRPr sz="2000">
                <a:solidFill>
                  <a:srgbClr val="4C4C4C"/>
                </a:solidFill>
                <a:latin typeface="+mn-lt"/>
              </a:defRPr>
            </a:lvl3pPr>
            <a:lvl4pPr marL="1449388" indent="-190500" algn="l" rtl="0" eaLnBrk="0" fontAlgn="base" hangingPunct="0">
              <a:spcBef>
                <a:spcPct val="20000"/>
              </a:spcBef>
              <a:spcAft>
                <a:spcPct val="0"/>
              </a:spcAft>
              <a:buClr>
                <a:schemeClr val="hlink"/>
              </a:buClr>
              <a:buFont typeface="Times New Roman" pitchFamily="18" charset="0"/>
              <a:buChar char="–"/>
              <a:defRPr sz="1700">
                <a:solidFill>
                  <a:srgbClr val="4C4C4C"/>
                </a:solidFill>
                <a:latin typeface="+mn-lt"/>
              </a:defRPr>
            </a:lvl4pPr>
            <a:lvl5pPr marL="1819275" indent="-190500" algn="l" rtl="0" eaLnBrk="0" fontAlgn="base" hangingPunct="0">
              <a:spcBef>
                <a:spcPct val="20000"/>
              </a:spcBef>
              <a:spcAft>
                <a:spcPct val="0"/>
              </a:spcAft>
              <a:buClr>
                <a:schemeClr val="hlink"/>
              </a:buClr>
              <a:buFont typeface="Times New Roman" pitchFamily="18" charset="0"/>
              <a:buChar char="–"/>
              <a:defRPr sz="1600">
                <a:solidFill>
                  <a:srgbClr val="4C4C4C"/>
                </a:solidFill>
                <a:latin typeface="+mn-lt"/>
              </a:defRPr>
            </a:lvl5pPr>
            <a:lvl6pPr marL="22764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6pPr>
            <a:lvl7pPr marL="27336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7pPr>
            <a:lvl8pPr marL="31908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8pPr>
            <a:lvl9pPr marL="3648075" indent="-190500" algn="l" rtl="0" eaLnBrk="1" fontAlgn="base" hangingPunct="1">
              <a:spcBef>
                <a:spcPct val="20000"/>
              </a:spcBef>
              <a:spcAft>
                <a:spcPct val="0"/>
              </a:spcAft>
              <a:buClr>
                <a:schemeClr val="hlink"/>
              </a:buClr>
              <a:buFont typeface="Times New Roman" pitchFamily="18" charset="0"/>
              <a:buChar char="–"/>
              <a:defRPr sz="1600">
                <a:solidFill>
                  <a:srgbClr val="4C4C4C"/>
                </a:solidFill>
                <a:latin typeface="+mn-lt"/>
              </a:defRPr>
            </a:lvl9pPr>
          </a:lstStyle>
          <a:p>
            <a:pPr eaLnBrk="1" hangingPunct="1">
              <a:buNone/>
              <a:tabLst>
                <a:tab pos="2335213" algn="l"/>
              </a:tabLst>
            </a:pPr>
            <a:r>
              <a:rPr lang="zh-CN" altLang="en-US" sz="1800" b="1" kern="0" dirty="0">
                <a:ea typeface="宋体" panose="02010600030101010101" pitchFamily="2" charset="-122"/>
              </a:rPr>
              <a:t>特点：</a:t>
            </a:r>
          </a:p>
          <a:p>
            <a:pPr eaLnBrk="1" hangingPunct="1">
              <a:buNone/>
              <a:tabLst>
                <a:tab pos="2335213" algn="l"/>
              </a:tabLst>
            </a:pPr>
            <a:r>
              <a:rPr lang="en-US" altLang="zh-CN" sz="1800" b="1" kern="0" dirty="0">
                <a:ea typeface="宋体" panose="02010600030101010101" pitchFamily="2" charset="-122"/>
              </a:rPr>
              <a:t> 1.</a:t>
            </a:r>
            <a:r>
              <a:rPr lang="zh-CN" altLang="en-US" sz="1800" b="1" kern="0" dirty="0">
                <a:ea typeface="宋体" panose="02010600030101010101" pitchFamily="2" charset="-122"/>
              </a:rPr>
              <a:t>消毒设计，壳体</a:t>
            </a:r>
            <a:r>
              <a:rPr lang="en-US" altLang="zh-CN" sz="1800" b="1" kern="0" dirty="0">
                <a:ea typeface="宋体" panose="02010600030101010101" pitchFamily="2" charset="-122"/>
              </a:rPr>
              <a:t>IP65</a:t>
            </a:r>
            <a:r>
              <a:rPr lang="zh-CN" altLang="en-US" sz="1800" b="1" kern="0" dirty="0">
                <a:ea typeface="宋体" panose="02010600030101010101" pitchFamily="2" charset="-122"/>
              </a:rPr>
              <a:t>防水，满足在消毒环境下的防护，可选</a:t>
            </a:r>
            <a:r>
              <a:rPr lang="en-US" altLang="zh-CN" sz="1800" b="1" kern="0" dirty="0">
                <a:ea typeface="宋体" panose="02010600030101010101" pitchFamily="2" charset="-122"/>
              </a:rPr>
              <a:t>LED</a:t>
            </a:r>
            <a:r>
              <a:rPr lang="zh-CN" altLang="en-US" sz="1800" b="1" kern="0" dirty="0">
                <a:ea typeface="宋体" panose="02010600030101010101" pitchFamily="2" charset="-122"/>
              </a:rPr>
              <a:t>显示；</a:t>
            </a:r>
          </a:p>
          <a:p>
            <a:pPr eaLnBrk="1" hangingPunct="1">
              <a:buNone/>
              <a:tabLst>
                <a:tab pos="2335213" algn="l"/>
              </a:tabLst>
            </a:pPr>
            <a:r>
              <a:rPr lang="zh-CN" altLang="en-US" sz="1800" b="1" kern="0" dirty="0">
                <a:ea typeface="宋体" panose="02010600030101010101" pitchFamily="2" charset="-122"/>
              </a:rPr>
              <a:t> </a:t>
            </a:r>
            <a:r>
              <a:rPr lang="en-US" altLang="zh-CN" sz="1800" b="1" kern="0" dirty="0">
                <a:ea typeface="宋体" panose="02010600030101010101" pitchFamily="2" charset="-122"/>
              </a:rPr>
              <a:t>2.</a:t>
            </a:r>
            <a:r>
              <a:rPr lang="zh-CN" altLang="en-US" sz="1800" b="1" kern="0" dirty="0">
                <a:ea typeface="宋体" panose="02010600030101010101" pitchFamily="2" charset="-122"/>
              </a:rPr>
              <a:t>使用</a:t>
            </a:r>
            <a:r>
              <a:rPr lang="en-US" altLang="zh-CN" sz="1800" b="1" kern="0" dirty="0">
                <a:ea typeface="宋体" panose="02010600030101010101" pitchFamily="2" charset="-122"/>
              </a:rPr>
              <a:t>INTERCAP</a:t>
            </a:r>
            <a:r>
              <a:rPr lang="zh-CN" altLang="en-US" sz="1800" b="1" kern="0" dirty="0">
                <a:ea typeface="宋体" panose="02010600030101010101" pitchFamily="2" charset="-122"/>
              </a:rPr>
              <a:t>传感器，支持传感器现场更换；</a:t>
            </a:r>
            <a:r>
              <a:rPr lang="en-US" altLang="zh-CN" sz="1800" b="1" kern="0" dirty="0">
                <a:ea typeface="宋体" panose="02010600030101010101" pitchFamily="2" charset="-122"/>
              </a:rPr>
              <a:t> </a:t>
            </a:r>
          </a:p>
          <a:p>
            <a:pPr eaLnBrk="1" hangingPunct="1">
              <a:buNone/>
              <a:tabLst>
                <a:tab pos="2335213" algn="l"/>
              </a:tabLst>
            </a:pPr>
            <a:r>
              <a:rPr lang="en-US" altLang="zh-CN" sz="1800" b="1" kern="0" dirty="0">
                <a:ea typeface="宋体" panose="02010600030101010101" pitchFamily="2" charset="-122"/>
              </a:rPr>
              <a:t> 3.UL-V0</a:t>
            </a:r>
            <a:r>
              <a:rPr lang="zh-CN" altLang="en-US" sz="1800" b="1" kern="0" dirty="0">
                <a:ea typeface="宋体" panose="02010600030101010101" pitchFamily="2" charset="-122"/>
              </a:rPr>
              <a:t>级工业阻燃</a:t>
            </a:r>
          </a:p>
          <a:p>
            <a:pPr eaLnBrk="1" hangingPunct="1">
              <a:buNone/>
              <a:tabLst>
                <a:tab pos="2335213" algn="l"/>
              </a:tabLst>
            </a:pPr>
            <a:r>
              <a:rPr lang="zh-CN" altLang="en-US" sz="1800" b="1" kern="0" dirty="0">
                <a:ea typeface="宋体" panose="02010600030101010101" pitchFamily="2" charset="-122"/>
              </a:rPr>
              <a:t> </a:t>
            </a:r>
            <a:r>
              <a:rPr lang="en-US" altLang="zh-CN" sz="1800" b="1" kern="0" dirty="0">
                <a:ea typeface="宋体" panose="02010600030101010101" pitchFamily="2" charset="-122"/>
              </a:rPr>
              <a:t>4.</a:t>
            </a:r>
            <a:r>
              <a:rPr lang="zh-CN" altLang="en-US" sz="1800" b="1" kern="0" dirty="0">
                <a:ea typeface="宋体" panose="02010600030101010101" pitchFamily="2" charset="-122"/>
              </a:rPr>
              <a:t>原装进口，提供最为卓越的性价比</a:t>
            </a:r>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0176" y="1248054"/>
            <a:ext cx="3370262"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176" y="3815445"/>
            <a:ext cx="331236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Vaisala_Logo_RGB_150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2304" y="113792"/>
            <a:ext cx="161083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txBox="1">
            <a:spLocks noChangeArrowheads="1"/>
          </p:cNvSpPr>
          <p:nvPr/>
        </p:nvSpPr>
        <p:spPr>
          <a:xfrm>
            <a:off x="8574800" y="617848"/>
            <a:ext cx="2125843" cy="432048"/>
          </a:xfrm>
          <a:prstGeom prst="rect">
            <a:avLst/>
          </a:prstGeom>
        </p:spPr>
        <p:txBody>
          <a:bodyPr/>
          <a:lstStyle>
            <a:lvl1pPr marL="180000" indent="-180000" algn="l" defTabSz="914400" rtl="0" eaLnBrk="1" latinLnBrk="0" hangingPunct="1">
              <a:spcBef>
                <a:spcPts val="552"/>
              </a:spcBef>
              <a:buClr>
                <a:schemeClr val="accent2"/>
              </a:buClr>
              <a:buFont typeface="Wingdings" pitchFamily="2" charset="2"/>
              <a:buChar char="§"/>
              <a:defRPr sz="2300" kern="1200">
                <a:solidFill>
                  <a:srgbClr val="4C4C4C"/>
                </a:solidFill>
                <a:latin typeface="+mn-lt"/>
                <a:ea typeface="+mn-ea"/>
                <a:cs typeface="+mn-cs"/>
              </a:defRPr>
            </a:lvl1pPr>
            <a:lvl2pPr marL="626400" indent="-180000" algn="l" defTabSz="914400" rtl="0" eaLnBrk="1" latinLnBrk="0" hangingPunct="1">
              <a:spcBef>
                <a:spcPct val="20000"/>
              </a:spcBef>
              <a:buClr>
                <a:schemeClr val="accent2"/>
              </a:buClr>
              <a:buFont typeface="Wingdings" pitchFamily="2" charset="2"/>
              <a:buChar char="§"/>
              <a:defRPr sz="2000" kern="1200">
                <a:solidFill>
                  <a:srgbClr val="4C4C4C"/>
                </a:solidFill>
                <a:latin typeface="+mn-lt"/>
                <a:ea typeface="+mn-ea"/>
                <a:cs typeface="+mn-cs"/>
              </a:defRPr>
            </a:lvl2pPr>
            <a:lvl3pPr marL="1080000" indent="-180000" algn="l" defTabSz="914400" rtl="0" eaLnBrk="1" latinLnBrk="0" hangingPunct="1">
              <a:spcBef>
                <a:spcPts val="24"/>
              </a:spcBef>
              <a:buClr>
                <a:schemeClr val="accent2"/>
              </a:buClr>
              <a:buFont typeface="Times New Roman" pitchFamily="18" charset="0"/>
              <a:buChar char="–"/>
              <a:defRPr sz="2000" kern="1200">
                <a:solidFill>
                  <a:srgbClr val="4C4C4C"/>
                </a:solidFill>
                <a:latin typeface="+mn-lt"/>
                <a:ea typeface="+mn-ea"/>
                <a:cs typeface="+mn-cs"/>
              </a:defRPr>
            </a:lvl3pPr>
            <a:lvl4pPr marL="1450800" indent="-190800" algn="l" defTabSz="914400" rtl="0" eaLnBrk="1" latinLnBrk="0" hangingPunct="1">
              <a:spcBef>
                <a:spcPct val="20000"/>
              </a:spcBef>
              <a:buClr>
                <a:schemeClr val="accent2"/>
              </a:buClr>
              <a:buFont typeface="Times New Roman" pitchFamily="18" charset="0"/>
              <a:buChar char="–"/>
              <a:defRPr sz="1700" kern="1200">
                <a:solidFill>
                  <a:srgbClr val="4C4C4C"/>
                </a:solidFill>
                <a:latin typeface="+mn-lt"/>
                <a:ea typeface="+mn-ea"/>
                <a:cs typeface="+mn-cs"/>
              </a:defRPr>
            </a:lvl4pPr>
            <a:lvl5pPr marL="1818000" indent="-1908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5pPr>
            <a:lvl6pPr marL="21816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6pPr>
            <a:lvl7pPr marL="25452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7pPr>
            <a:lvl8pPr marL="29088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8pPr>
            <a:lvl9pPr marL="3272400" indent="-180000" algn="l" defTabSz="914400" rtl="0" eaLnBrk="1" latinLnBrk="0" hangingPunct="1">
              <a:spcBef>
                <a:spcPts val="384"/>
              </a:spcBef>
              <a:buClr>
                <a:schemeClr val="accent2"/>
              </a:buClr>
              <a:buFont typeface="Arial" pitchFamily="34" charset="0"/>
              <a:buChar char="–"/>
              <a:defRPr sz="1600" kern="1200">
                <a:solidFill>
                  <a:srgbClr val="4C4C4C"/>
                </a:solidFill>
                <a:latin typeface="+mn-lt"/>
                <a:ea typeface="+mn-ea"/>
                <a:cs typeface="+mn-cs"/>
              </a:defRPr>
            </a:lvl9pPr>
          </a:lstStyle>
          <a:p>
            <a:pPr algn="ctr">
              <a:buFont typeface="Wingdings" pitchFamily="2" charset="2"/>
              <a:buNone/>
              <a:defRPr/>
            </a:pPr>
            <a:r>
              <a:rPr lang="zh-CN" altLang="en-US" sz="1800" b="1" dirty="0">
                <a:solidFill>
                  <a:schemeClr val="tx2"/>
                </a:solidFill>
                <a:latin typeface="+mj-lt"/>
                <a:ea typeface="宋体" charset="-122"/>
                <a:cs typeface="+mj-cs"/>
              </a:rPr>
              <a:t>降低风险</a:t>
            </a:r>
            <a:endParaRPr lang="fi-FI" altLang="zh-CN" sz="1800" b="1" dirty="0">
              <a:solidFill>
                <a:schemeClr val="tx2"/>
              </a:solidFill>
              <a:latin typeface="+mj-lt"/>
              <a:ea typeface="宋体" charset="-122"/>
              <a:cs typeface="+mj-cs"/>
            </a:endParaRPr>
          </a:p>
        </p:txBody>
      </p:sp>
      <p:sp>
        <p:nvSpPr>
          <p:cNvPr id="13" name="Rectangle 2"/>
          <p:cNvSpPr txBox="1">
            <a:spLocks noChangeArrowheads="1"/>
          </p:cNvSpPr>
          <p:nvPr/>
        </p:nvSpPr>
        <p:spPr>
          <a:xfrm>
            <a:off x="191344" y="152612"/>
            <a:ext cx="8424936" cy="521729"/>
          </a:xfrm>
          <a:prstGeom prst="rect">
            <a:avLst/>
          </a:prstGeom>
        </p:spPr>
        <p:txBody>
          <a:bodyPr/>
          <a:lstStyle>
            <a:lvl1pPr algn="l" rtl="0" eaLnBrk="0" fontAlgn="base" hangingPunct="0">
              <a:lnSpc>
                <a:spcPct val="90000"/>
              </a:lnSpc>
              <a:spcBef>
                <a:spcPct val="0"/>
              </a:spcBef>
              <a:spcAft>
                <a:spcPct val="0"/>
              </a:spcAft>
              <a:defRPr sz="3500" b="1">
                <a:solidFill>
                  <a:schemeClr val="tx2"/>
                </a:solidFill>
                <a:latin typeface="+mj-lt"/>
                <a:ea typeface="+mj-ea"/>
                <a:cs typeface="+mj-cs"/>
              </a:defRPr>
            </a:lvl1pPr>
            <a:lvl2pPr algn="l" rtl="0" eaLnBrk="0" fontAlgn="base" hangingPunct="0">
              <a:lnSpc>
                <a:spcPct val="90000"/>
              </a:lnSpc>
              <a:spcBef>
                <a:spcPct val="0"/>
              </a:spcBef>
              <a:spcAft>
                <a:spcPct val="0"/>
              </a:spcAft>
              <a:defRPr sz="3500" b="1">
                <a:solidFill>
                  <a:schemeClr val="tx2"/>
                </a:solidFill>
                <a:latin typeface="Arial" charset="0"/>
              </a:defRPr>
            </a:lvl2pPr>
            <a:lvl3pPr algn="l" rtl="0" eaLnBrk="0" fontAlgn="base" hangingPunct="0">
              <a:lnSpc>
                <a:spcPct val="90000"/>
              </a:lnSpc>
              <a:spcBef>
                <a:spcPct val="0"/>
              </a:spcBef>
              <a:spcAft>
                <a:spcPct val="0"/>
              </a:spcAft>
              <a:defRPr sz="3500" b="1">
                <a:solidFill>
                  <a:schemeClr val="tx2"/>
                </a:solidFill>
                <a:latin typeface="Arial" charset="0"/>
              </a:defRPr>
            </a:lvl3pPr>
            <a:lvl4pPr algn="l" rtl="0" eaLnBrk="0" fontAlgn="base" hangingPunct="0">
              <a:lnSpc>
                <a:spcPct val="90000"/>
              </a:lnSpc>
              <a:spcBef>
                <a:spcPct val="0"/>
              </a:spcBef>
              <a:spcAft>
                <a:spcPct val="0"/>
              </a:spcAft>
              <a:defRPr sz="3500" b="1">
                <a:solidFill>
                  <a:schemeClr val="tx2"/>
                </a:solidFill>
                <a:latin typeface="Arial" charset="0"/>
              </a:defRPr>
            </a:lvl4pPr>
            <a:lvl5pPr algn="l" rtl="0" eaLnBrk="0" fontAlgn="base" hangingPunct="0">
              <a:lnSpc>
                <a:spcPct val="90000"/>
              </a:lnSpc>
              <a:spcBef>
                <a:spcPct val="0"/>
              </a:spcBef>
              <a:spcAft>
                <a:spcPct val="0"/>
              </a:spcAft>
              <a:defRPr sz="3500" b="1">
                <a:solidFill>
                  <a:schemeClr val="tx2"/>
                </a:solidFill>
                <a:latin typeface="Arial" charset="0"/>
              </a:defRPr>
            </a:lvl5pPr>
            <a:lvl6pPr marL="457200" algn="l" rtl="0" eaLnBrk="1" fontAlgn="base" hangingPunct="1">
              <a:lnSpc>
                <a:spcPct val="90000"/>
              </a:lnSpc>
              <a:spcBef>
                <a:spcPct val="0"/>
              </a:spcBef>
              <a:spcAft>
                <a:spcPct val="0"/>
              </a:spcAft>
              <a:defRPr sz="3500" b="1">
                <a:solidFill>
                  <a:schemeClr val="tx2"/>
                </a:solidFill>
                <a:latin typeface="Arial" charset="0"/>
              </a:defRPr>
            </a:lvl6pPr>
            <a:lvl7pPr marL="914400" algn="l" rtl="0" eaLnBrk="1" fontAlgn="base" hangingPunct="1">
              <a:lnSpc>
                <a:spcPct val="90000"/>
              </a:lnSpc>
              <a:spcBef>
                <a:spcPct val="0"/>
              </a:spcBef>
              <a:spcAft>
                <a:spcPct val="0"/>
              </a:spcAft>
              <a:defRPr sz="3500" b="1">
                <a:solidFill>
                  <a:schemeClr val="tx2"/>
                </a:solidFill>
                <a:latin typeface="Arial" charset="0"/>
              </a:defRPr>
            </a:lvl7pPr>
            <a:lvl8pPr marL="1371600" algn="l" rtl="0" eaLnBrk="1" fontAlgn="base" hangingPunct="1">
              <a:lnSpc>
                <a:spcPct val="90000"/>
              </a:lnSpc>
              <a:spcBef>
                <a:spcPct val="0"/>
              </a:spcBef>
              <a:spcAft>
                <a:spcPct val="0"/>
              </a:spcAft>
              <a:defRPr sz="3500" b="1">
                <a:solidFill>
                  <a:schemeClr val="tx2"/>
                </a:solidFill>
                <a:latin typeface="Arial" charset="0"/>
              </a:defRPr>
            </a:lvl8pPr>
            <a:lvl9pPr marL="1828800" algn="l" rtl="0" eaLnBrk="1" fontAlgn="base" hangingPunct="1">
              <a:lnSpc>
                <a:spcPct val="90000"/>
              </a:lnSpc>
              <a:spcBef>
                <a:spcPct val="0"/>
              </a:spcBef>
              <a:spcAft>
                <a:spcPct val="0"/>
              </a:spcAft>
              <a:defRPr sz="3500" b="1">
                <a:solidFill>
                  <a:schemeClr val="tx2"/>
                </a:solidFill>
                <a:latin typeface="Arial" charset="0"/>
              </a:defRPr>
            </a:lvl9pPr>
          </a:lstStyle>
          <a:p>
            <a:r>
              <a:rPr lang="zh-CN" altLang="en-US" sz="2400" kern="0" dirty="0">
                <a:latin typeface="宋体" panose="02010600030101010101" pitchFamily="2" charset="-122"/>
                <a:ea typeface="宋体" panose="02010600030101010101" pitchFamily="2" charset="-122"/>
              </a:rPr>
              <a:t>相对湿度传感</a:t>
            </a:r>
            <a:r>
              <a:rPr lang="zh-CN" altLang="en-US" sz="2400" kern="0" dirty="0" smtClean="0">
                <a:latin typeface="宋体" panose="02010600030101010101" pitchFamily="2" charset="-122"/>
                <a:ea typeface="宋体" panose="02010600030101010101" pitchFamily="2" charset="-122"/>
              </a:rPr>
              <a:t>器</a:t>
            </a:r>
            <a:r>
              <a:rPr lang="zh-CN" altLang="en-US" sz="2400" kern="0" dirty="0">
                <a:latin typeface="宋体" panose="02010600030101010101" pitchFamily="2" charset="-122"/>
                <a:ea typeface="宋体" panose="02010600030101010101" pitchFamily="2" charset="-122"/>
              </a:rPr>
              <a:t>的</a:t>
            </a:r>
            <a:r>
              <a:rPr lang="zh-CN" altLang="en-US" sz="2400" kern="0" dirty="0" smtClean="0">
                <a:latin typeface="宋体" panose="02010600030101010101" pitchFamily="2" charset="-122"/>
                <a:ea typeface="宋体" panose="02010600030101010101" pitchFamily="2" charset="-122"/>
              </a:rPr>
              <a:t>选型</a:t>
            </a:r>
            <a:endParaRPr lang="fi-FI" altLang="en-US" sz="1800" kern="0" dirty="0">
              <a:latin typeface="宋体" panose="02010600030101010101" pitchFamily="2" charset="-122"/>
              <a:ea typeface="宋体" panose="02010600030101010101" pitchFamily="2" charset="-122"/>
            </a:endParaRPr>
          </a:p>
        </p:txBody>
      </p:sp>
      <p:sp>
        <p:nvSpPr>
          <p:cNvPr id="14" name="矩形 41"/>
          <p:cNvSpPr>
            <a:spLocks noChangeArrowheads="1"/>
          </p:cNvSpPr>
          <p:nvPr/>
        </p:nvSpPr>
        <p:spPr bwMode="auto">
          <a:xfrm flipV="1">
            <a:off x="191344" y="999439"/>
            <a:ext cx="11881320" cy="50456"/>
          </a:xfrm>
          <a:prstGeom prst="rect">
            <a:avLst/>
          </a:prstGeom>
          <a:solidFill>
            <a:schemeClr val="accent1"/>
          </a:solidFill>
          <a:ln>
            <a:noFill/>
          </a:ln>
          <a:extLst/>
        </p:spPr>
        <p:txBody>
          <a:bodyPr lIns="81638" tIns="40819" rIns="81638" bIns="40819" anchor="ctr"/>
          <a:lstStyle>
            <a:lvl1pPr>
              <a:spcBef>
                <a:spcPct val="20000"/>
              </a:spcBef>
              <a:buFont typeface="Arial" panose="020B0604020202020204" pitchFamily="34" charset="0"/>
              <a:buChar char="•"/>
              <a:defRPr sz="29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defTabSz="815975"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Font typeface="Arial" panose="020B0604020202020204" pitchFamily="34" charset="0"/>
              <a:buNone/>
            </a:pPr>
            <a:endParaRPr lang="en-US" altLang="zh-CN" sz="1600" dirty="0">
              <a:solidFill>
                <a:srgbClr val="F76605"/>
              </a:solidFill>
              <a:latin typeface="宋体" panose="02010600030101010101" pitchFamily="2" charset="-122"/>
              <a:sym typeface="宋体" panose="02010600030101010101" pitchFamily="2" charset="-122"/>
            </a:endParaRPr>
          </a:p>
        </p:txBody>
      </p:sp>
    </p:spTree>
    <p:extLst>
      <p:ext uri="{BB962C8B-B14F-4D97-AF65-F5344CB8AC3E}">
        <p14:creationId xmlns:p14="http://schemas.microsoft.com/office/powerpoint/2010/main" val="1851983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zh-CN" altLang="en-US" dirty="0" smtClean="0">
                <a:ea typeface="宋体" panose="02010600030101010101" pitchFamily="2" charset="-122"/>
              </a:rPr>
              <a:t>谍影重重</a:t>
            </a:r>
            <a:r>
              <a:rPr lang="en-US" altLang="zh-CN" dirty="0" smtClean="0">
                <a:ea typeface="宋体" panose="02010600030101010101" pitchFamily="2" charset="-122"/>
              </a:rPr>
              <a:t>4 The Bourne Legacy</a:t>
            </a:r>
            <a:br>
              <a:rPr lang="en-US" altLang="zh-CN" dirty="0" smtClean="0">
                <a:ea typeface="宋体" panose="02010600030101010101" pitchFamily="2" charset="-122"/>
              </a:rPr>
            </a:br>
            <a:endParaRPr lang="zh-CN" altLang="en-US" dirty="0" smtClean="0">
              <a:ea typeface="宋体" panose="02010600030101010101" pitchFamily="2" charset="-122"/>
            </a:endParaRPr>
          </a:p>
        </p:txBody>
      </p:sp>
      <p:sp>
        <p:nvSpPr>
          <p:cNvPr id="15363" name="Rectangle 3"/>
          <p:cNvSpPr>
            <a:spLocks noGrp="1" noChangeArrowheads="1"/>
          </p:cNvSpPr>
          <p:nvPr>
            <p:ph type="body" idx="1"/>
          </p:nvPr>
        </p:nvSpPr>
        <p:spPr>
          <a:xfrm>
            <a:off x="1127448" y="1052736"/>
            <a:ext cx="7299325" cy="4232275"/>
          </a:xfrm>
        </p:spPr>
        <p:txBody>
          <a:bodyPr/>
          <a:lstStyle/>
          <a:p>
            <a:pPr eaLnBrk="1" hangingPunct="1"/>
            <a:r>
              <a:rPr lang="zh-CN" altLang="en-US" dirty="0" smtClean="0">
                <a:ea typeface="宋体" panose="02010600030101010101" pitchFamily="2" charset="-122"/>
              </a:rPr>
              <a:t>不是植入广告</a:t>
            </a:r>
            <a:endParaRPr lang="en-US" altLang="zh-CN" dirty="0" smtClean="0">
              <a:ea typeface="宋体" panose="02010600030101010101" pitchFamily="2" charset="-122"/>
            </a:endParaRPr>
          </a:p>
          <a:p>
            <a:pPr eaLnBrk="1" hangingPunct="1"/>
            <a:r>
              <a:rPr lang="zh-CN" altLang="en-US" dirty="0" smtClean="0">
                <a:ea typeface="宋体" panose="02010600030101010101" pitchFamily="2" charset="-122"/>
              </a:rPr>
              <a:t> </a:t>
            </a:r>
            <a:r>
              <a:rPr lang="en-US" altLang="zh-CN" dirty="0" smtClean="0">
                <a:ea typeface="宋体" panose="02010600030101010101" pitchFamily="2" charset="-122"/>
              </a:rPr>
              <a:t>HMT331/HMT120</a:t>
            </a:r>
          </a:p>
          <a:p>
            <a:pPr eaLnBrk="1" hangingPunct="1"/>
            <a:endParaRPr lang="en-US" altLang="zh-CN" dirty="0" smtClean="0">
              <a:ea typeface="宋体" panose="02010600030101010101" pitchFamily="2" charset="-122"/>
            </a:endParaRPr>
          </a:p>
        </p:txBody>
      </p:sp>
      <p:pic>
        <p:nvPicPr>
          <p:cNvPr id="15364" name="Picture 2" descr="D:\LZB\Technical_Issues\HMT330\HMT330-3 谍影重重4 The Bourne Legac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200" y="2337185"/>
            <a:ext cx="4122910" cy="3427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 descr="D:\LZB\Technical_Issues\HMT330\HMT120 谍影重重4 The Bourne Legac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744" y="2326878"/>
            <a:ext cx="4071248" cy="3427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 descr="D:\LZB\Technical_Issues\HMT330\HMT330-1 谍影重重4 The Bourne Legac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86" y="2326878"/>
            <a:ext cx="3570750" cy="349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367" name="Straight Arrow Connector 2"/>
          <p:cNvCxnSpPr>
            <a:cxnSpLocks noChangeShapeType="1"/>
          </p:cNvCxnSpPr>
          <p:nvPr/>
        </p:nvCxnSpPr>
        <p:spPr bwMode="auto">
          <a:xfrm flipH="1">
            <a:off x="1314800" y="1851439"/>
            <a:ext cx="316704" cy="1575866"/>
          </a:xfrm>
          <a:prstGeom prst="straightConnector1">
            <a:avLst/>
          </a:prstGeom>
          <a:noFill/>
          <a:ln w="635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68" name="Straight Arrow Connector 4"/>
          <p:cNvCxnSpPr>
            <a:cxnSpLocks noChangeShapeType="1"/>
          </p:cNvCxnSpPr>
          <p:nvPr/>
        </p:nvCxnSpPr>
        <p:spPr bwMode="auto">
          <a:xfrm>
            <a:off x="3227963" y="1700808"/>
            <a:ext cx="3299973" cy="1987369"/>
          </a:xfrm>
          <a:prstGeom prst="straightConnector1">
            <a:avLst/>
          </a:prstGeom>
          <a:noFill/>
          <a:ln w="635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69" name="Straight Arrow Connector 7"/>
          <p:cNvCxnSpPr>
            <a:cxnSpLocks noChangeShapeType="1"/>
          </p:cNvCxnSpPr>
          <p:nvPr/>
        </p:nvCxnSpPr>
        <p:spPr bwMode="auto">
          <a:xfrm>
            <a:off x="3470504" y="1579088"/>
            <a:ext cx="6552728" cy="1021997"/>
          </a:xfrm>
          <a:prstGeom prst="straightConnector1">
            <a:avLst/>
          </a:prstGeom>
          <a:noFill/>
          <a:ln w="635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979661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80000"/>
              </a:lnSpc>
              <a:spcBef>
                <a:spcPct val="25000"/>
              </a:spcBef>
              <a:spcAft>
                <a:spcPct val="25000"/>
              </a:spcAft>
            </a:pPr>
            <a:r>
              <a:rPr lang="zh-CN" altLang="en-US" dirty="0"/>
              <a:t>连续监测系统和数据完整性</a:t>
            </a:r>
            <a:endParaRPr lang="en-US" altLang="zh-CN" dirty="0"/>
          </a:p>
        </p:txBody>
      </p:sp>
      <p:sp>
        <p:nvSpPr>
          <p:cNvPr id="3" name="Subtitle 2"/>
          <p:cNvSpPr>
            <a:spLocks noGrp="1"/>
          </p:cNvSpPr>
          <p:nvPr>
            <p:ph type="subTitle" idx="1"/>
          </p:nvPr>
        </p:nvSpPr>
        <p:spPr>
          <a:xfrm>
            <a:off x="816000" y="3430800"/>
            <a:ext cx="10440000" cy="1246339"/>
          </a:xfrm>
        </p:spPr>
        <p:txBody>
          <a:bodyPr/>
          <a:lstStyle/>
          <a:p>
            <a:r>
              <a:rPr lang="en-US" dirty="0" smtClean="0"/>
              <a:t>Continue Monitoring </a:t>
            </a:r>
            <a:r>
              <a:rPr lang="en-US" altLang="zh-CN" dirty="0" smtClean="0"/>
              <a:t>System and Data Integrity</a:t>
            </a:r>
            <a:r>
              <a:rPr lang="en-US" dirty="0" smtClean="0"/>
              <a:t>. </a:t>
            </a:r>
            <a:endParaRPr lang="fi-FI" dirty="0"/>
          </a:p>
        </p:txBody>
      </p:sp>
    </p:spTree>
    <p:extLst>
      <p:ext uri="{BB962C8B-B14F-4D97-AF65-F5344CB8AC3E}">
        <p14:creationId xmlns:p14="http://schemas.microsoft.com/office/powerpoint/2010/main" val="1917180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116632"/>
            <a:ext cx="11740800" cy="1292400"/>
          </a:xfrm>
        </p:spPr>
        <p:txBody>
          <a:bodyPr/>
          <a:lstStyle/>
          <a:p>
            <a:r>
              <a:rPr lang="zh-CN" altLang="en-US" dirty="0" smtClean="0"/>
              <a:t>洁净室的环境参数检测</a:t>
            </a:r>
            <a:endParaRPr lang="en-US" dirty="0"/>
          </a:p>
        </p:txBody>
      </p:sp>
      <p:sp>
        <p:nvSpPr>
          <p:cNvPr id="4" name="Date Placeholder 3"/>
          <p:cNvSpPr>
            <a:spLocks noGrp="1"/>
          </p:cNvSpPr>
          <p:nvPr>
            <p:ph type="dt" sz="half" idx="10"/>
          </p:nvPr>
        </p:nvSpPr>
        <p:spPr/>
        <p:txBody>
          <a:bodyPr/>
          <a:lstStyle/>
          <a:p>
            <a:r>
              <a:rPr lang="en-US" smtClean="0"/>
              <a:t>[yyyy-mm-dd]</a:t>
            </a:r>
            <a:endParaRPr lang="en-US"/>
          </a:p>
        </p:txBody>
      </p:sp>
      <p:sp>
        <p:nvSpPr>
          <p:cNvPr id="5" name="Footer Placeholder 4"/>
          <p:cNvSpPr>
            <a:spLocks noGrp="1"/>
          </p:cNvSpPr>
          <p:nvPr>
            <p:ph type="ftr" sz="quarter" idx="11"/>
          </p:nvPr>
        </p:nvSpPr>
        <p:spPr/>
        <p:txBody>
          <a:bodyPr/>
          <a:lstStyle/>
          <a:p>
            <a:r>
              <a:rPr lang="en-US" smtClean="0"/>
              <a:t>[Name]  |  Template DOC229556</a:t>
            </a:r>
            <a:endParaRPr lang="en-US" dirty="0"/>
          </a:p>
        </p:txBody>
      </p:sp>
      <p:sp>
        <p:nvSpPr>
          <p:cNvPr id="6" name="Slide Number Placeholder 5"/>
          <p:cNvSpPr>
            <a:spLocks noGrp="1"/>
          </p:cNvSpPr>
          <p:nvPr>
            <p:ph type="sldNum" sz="quarter" idx="12"/>
          </p:nvPr>
        </p:nvSpPr>
        <p:spPr/>
        <p:txBody>
          <a:bodyPr/>
          <a:lstStyle/>
          <a:p>
            <a:fld id="{284544B4-158B-456D-9D2B-CCC55E37A10E}" type="slidenum">
              <a:rPr lang="en-US" smtClean="0"/>
              <a:t>25</a:t>
            </a:fld>
            <a:endParaRPr lang="en-US"/>
          </a:p>
        </p:txBody>
      </p:sp>
      <p:pic>
        <p:nvPicPr>
          <p:cNvPr id="7" name="Snagit_PPT5E1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61744" y="1033364"/>
            <a:ext cx="1179171" cy="81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815413" y="908720"/>
            <a:ext cx="8100000" cy="4896544"/>
          </a:xfrm>
        </p:spPr>
        <p:txBody>
          <a:bodyPr/>
          <a:lstStyle/>
          <a:p>
            <a:r>
              <a:rPr lang="en-US" dirty="0" smtClean="0"/>
              <a:t>DL1000/DL2000/DL4000  loggers</a:t>
            </a:r>
          </a:p>
          <a:p>
            <a:pPr lvl="1"/>
            <a:r>
              <a:rPr lang="en-US" sz="1800" dirty="0" smtClean="0"/>
              <a:t>10</a:t>
            </a:r>
            <a:r>
              <a:rPr lang="zh-CN" altLang="en-US" sz="1800" dirty="0" smtClean="0"/>
              <a:t>年电池寿命</a:t>
            </a:r>
            <a:endParaRPr lang="en-US" sz="1800" dirty="0"/>
          </a:p>
          <a:p>
            <a:pPr lvl="1"/>
            <a:r>
              <a:rPr lang="zh-CN" altLang="en-US" sz="1800" dirty="0" smtClean="0"/>
              <a:t>记录温度，湿度，及标准信号</a:t>
            </a:r>
            <a:endParaRPr lang="en-US" altLang="zh-CN" sz="1800" dirty="0" smtClean="0"/>
          </a:p>
          <a:p>
            <a:pPr lvl="1"/>
            <a:r>
              <a:rPr lang="zh-CN" altLang="en-US" sz="1800" dirty="0"/>
              <a:t>记录</a:t>
            </a:r>
            <a:r>
              <a:rPr lang="zh-CN" altLang="en-US" sz="1800" dirty="0" smtClean="0"/>
              <a:t>数据几个月到几年</a:t>
            </a:r>
            <a:endParaRPr lang="en-US" sz="1800" dirty="0"/>
          </a:p>
          <a:p>
            <a:pPr lvl="1"/>
            <a:r>
              <a:rPr lang="zh-CN" altLang="en-US" sz="1800" dirty="0" smtClean="0"/>
              <a:t>可独立使用，也可是系统的前端采集</a:t>
            </a:r>
            <a:r>
              <a:rPr lang="en-US" dirty="0" smtClean="0"/>
              <a:t/>
            </a:r>
            <a:br>
              <a:rPr lang="en-US" dirty="0" smtClean="0"/>
            </a:br>
            <a:endParaRPr lang="en-US" dirty="0"/>
          </a:p>
          <a:p>
            <a:r>
              <a:rPr lang="en-US" altLang="zh-CN" dirty="0" smtClean="0"/>
              <a:t>HMT140</a:t>
            </a:r>
            <a:endParaRPr lang="en-US" dirty="0"/>
          </a:p>
          <a:p>
            <a:pPr lvl="1"/>
            <a:r>
              <a:rPr lang="en-US" altLang="zh-CN" sz="1800" dirty="0" smtClean="0"/>
              <a:t>WIFI </a:t>
            </a:r>
            <a:r>
              <a:rPr lang="zh-CN" altLang="en-US" sz="1800" dirty="0" smtClean="0"/>
              <a:t>记录仪</a:t>
            </a:r>
            <a:endParaRPr lang="en-US" sz="1800" dirty="0" smtClean="0"/>
          </a:p>
          <a:p>
            <a:pPr lvl="1"/>
            <a:r>
              <a:rPr lang="zh-CN" altLang="en-US" sz="1800" dirty="0" smtClean="0"/>
              <a:t>湿度，温度记录</a:t>
            </a:r>
            <a:endParaRPr lang="en-US" sz="1800" dirty="0"/>
          </a:p>
          <a:p>
            <a:pPr lvl="1"/>
            <a:r>
              <a:rPr lang="en-US" sz="1800" dirty="0" smtClean="0"/>
              <a:t>2</a:t>
            </a:r>
            <a:r>
              <a:rPr lang="zh-CN" altLang="en-US" sz="1800" dirty="0" smtClean="0"/>
              <a:t>年电池寿命</a:t>
            </a:r>
            <a:endParaRPr lang="en-US" altLang="zh-CN" sz="1800" dirty="0" smtClean="0"/>
          </a:p>
          <a:p>
            <a:pPr lvl="1"/>
            <a:r>
              <a:rPr lang="zh-CN" altLang="en-US" sz="1800" dirty="0"/>
              <a:t>用</a:t>
            </a:r>
            <a:r>
              <a:rPr lang="zh-CN" altLang="en-US" sz="1800" dirty="0" smtClean="0"/>
              <a:t>于洁净区</a:t>
            </a:r>
            <a:endParaRPr lang="en-US" sz="1800" dirty="0"/>
          </a:p>
          <a:p>
            <a:pPr lvl="1"/>
            <a:endParaRPr lang="en-US" dirty="0"/>
          </a:p>
          <a:p>
            <a:r>
              <a:rPr lang="en-US" dirty="0" smtClean="0"/>
              <a:t>RF100/200</a:t>
            </a:r>
          </a:p>
          <a:p>
            <a:pPr lvl="1"/>
            <a:r>
              <a:rPr lang="en-US" altLang="zh-CN" dirty="0" err="1" smtClean="0"/>
              <a:t>LoRa</a:t>
            </a:r>
            <a:r>
              <a:rPr lang="en-US" altLang="zh-CN" dirty="0" smtClean="0"/>
              <a:t>  </a:t>
            </a:r>
            <a:r>
              <a:rPr lang="zh-CN" altLang="en-US" dirty="0" smtClean="0"/>
              <a:t>物联网协议通讯技术</a:t>
            </a:r>
            <a:endParaRPr lang="en-US" altLang="zh-CN" dirty="0" smtClean="0"/>
          </a:p>
          <a:p>
            <a:pPr lvl="1"/>
            <a:r>
              <a:rPr lang="en-US" dirty="0" smtClean="0"/>
              <a:t>100</a:t>
            </a:r>
            <a:r>
              <a:rPr lang="zh-CN" altLang="en-US" dirty="0" smtClean="0"/>
              <a:t>米通讯无障碍</a:t>
            </a:r>
            <a:endParaRPr lang="en-US" altLang="zh-CN" dirty="0" smtClean="0"/>
          </a:p>
          <a:p>
            <a:pPr lvl="1"/>
            <a:r>
              <a:rPr lang="en-US" altLang="zh-CN" dirty="0" smtClean="0"/>
              <a:t>AP10</a:t>
            </a:r>
            <a:r>
              <a:rPr lang="zh-CN" altLang="en-US" dirty="0" smtClean="0"/>
              <a:t>接收器</a:t>
            </a:r>
            <a:endParaRPr lang="en-US" dirty="0" smtClean="0"/>
          </a:p>
          <a:p>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3874" r="25721"/>
          <a:stretch/>
        </p:blipFill>
        <p:spPr>
          <a:xfrm>
            <a:off x="7882300" y="3773115"/>
            <a:ext cx="1580366" cy="2351517"/>
          </a:xfrm>
          <a:prstGeom prst="rect">
            <a:avLst/>
          </a:prstGeom>
        </p:spPr>
      </p:pic>
      <p:pic>
        <p:nvPicPr>
          <p:cNvPr id="11" name="Picture 5" descr="C:\Users\JALD\AppData\Local\Microsoft\Windows\Temporary Internet Files\Content.Outlook\XETOGUC6\hmt140-web-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856" y="2537446"/>
            <a:ext cx="1479009" cy="16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4000 serie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6200" y="947904"/>
            <a:ext cx="1296144" cy="92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49320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9072" y="507068"/>
            <a:ext cx="8352928" cy="5575230"/>
          </a:xfrm>
          <a:prstGeom prst="rect">
            <a:avLst/>
          </a:prstGeom>
        </p:spPr>
      </p:pic>
      <p:sp>
        <p:nvSpPr>
          <p:cNvPr id="2" name="Title 1"/>
          <p:cNvSpPr>
            <a:spLocks noGrp="1"/>
          </p:cNvSpPr>
          <p:nvPr>
            <p:ph type="title"/>
          </p:nvPr>
        </p:nvSpPr>
        <p:spPr>
          <a:xfrm>
            <a:off x="191344" y="96189"/>
            <a:ext cx="8805600" cy="821758"/>
          </a:xfrm>
        </p:spPr>
        <p:txBody>
          <a:bodyPr/>
          <a:lstStyle/>
          <a:p>
            <a:r>
              <a:rPr lang="zh-CN" altLang="en-US" dirty="0"/>
              <a:t>环</a:t>
            </a:r>
            <a:r>
              <a:rPr lang="zh-CN" altLang="en-US" dirty="0" smtClean="0"/>
              <a:t>境连续监测系统</a:t>
            </a:r>
            <a:endParaRPr lang="en-US" dirty="0"/>
          </a:p>
        </p:txBody>
      </p:sp>
      <p:sp>
        <p:nvSpPr>
          <p:cNvPr id="7" name="Content Placeholder 2"/>
          <p:cNvSpPr>
            <a:spLocks noGrp="1"/>
          </p:cNvSpPr>
          <p:nvPr>
            <p:ph idx="1"/>
          </p:nvPr>
        </p:nvSpPr>
        <p:spPr>
          <a:xfrm>
            <a:off x="479376" y="1237230"/>
            <a:ext cx="6456117" cy="4530824"/>
          </a:xfrm>
        </p:spPr>
        <p:txBody>
          <a:bodyPr/>
          <a:lstStyle/>
          <a:p>
            <a:r>
              <a:rPr lang="en-US" altLang="zh-CN" sz="1867" dirty="0" smtClean="0"/>
              <a:t>RF100</a:t>
            </a:r>
            <a:r>
              <a:rPr lang="zh-CN" altLang="en-US" sz="1867" dirty="0"/>
              <a:t>温湿度记录仪</a:t>
            </a:r>
            <a:endParaRPr lang="en-US" altLang="zh-CN" sz="1867" dirty="0" smtClean="0"/>
          </a:p>
          <a:p>
            <a:pPr lvl="1"/>
            <a:r>
              <a:rPr lang="zh-CN" altLang="en-US" sz="1867" dirty="0" smtClean="0"/>
              <a:t>物联网的通讯协议</a:t>
            </a:r>
            <a:r>
              <a:rPr lang="en-US" altLang="zh-CN" sz="1867" dirty="0" err="1" smtClean="0"/>
              <a:t>LoRa</a:t>
            </a:r>
            <a:endParaRPr lang="fi-FI" sz="1867" dirty="0"/>
          </a:p>
          <a:p>
            <a:pPr lvl="1"/>
            <a:r>
              <a:rPr lang="zh-CN" altLang="en-US" sz="1867" dirty="0" smtClean="0"/>
              <a:t>室内</a:t>
            </a:r>
            <a:r>
              <a:rPr lang="en-US" altLang="zh-CN" sz="1867" dirty="0" smtClean="0"/>
              <a:t>100M</a:t>
            </a:r>
            <a:r>
              <a:rPr lang="zh-CN" altLang="en-US" sz="1867" dirty="0" smtClean="0"/>
              <a:t>无死角</a:t>
            </a:r>
            <a:endParaRPr lang="fi-FI" sz="1867" dirty="0" smtClean="0"/>
          </a:p>
          <a:p>
            <a:pPr lvl="1"/>
            <a:endParaRPr lang="fi-FI" sz="1867" dirty="0"/>
          </a:p>
          <a:p>
            <a:endParaRPr lang="fi-FI" sz="1867" dirty="0" smtClean="0"/>
          </a:p>
          <a:p>
            <a:r>
              <a:rPr lang="zh-CN" altLang="en-US" sz="1867" dirty="0"/>
              <a:t>有线</a:t>
            </a:r>
            <a:r>
              <a:rPr lang="zh-CN" altLang="en-US" sz="1867" dirty="0" smtClean="0"/>
              <a:t>温湿度记录仪</a:t>
            </a:r>
            <a:endParaRPr lang="fi-FI" sz="1867" dirty="0"/>
          </a:p>
          <a:p>
            <a:pPr lvl="1"/>
            <a:endParaRPr lang="fi-FI" sz="1867" dirty="0" smtClean="0"/>
          </a:p>
          <a:p>
            <a:pPr lvl="1"/>
            <a:endParaRPr lang="fi-FI" sz="1867" dirty="0"/>
          </a:p>
          <a:p>
            <a:r>
              <a:rPr lang="zh-CN" altLang="en-US" sz="1867" dirty="0" smtClean="0"/>
              <a:t>标准</a:t>
            </a:r>
            <a:r>
              <a:rPr lang="zh-CN" altLang="en-US" sz="1867" dirty="0"/>
              <a:t>模</a:t>
            </a:r>
            <a:r>
              <a:rPr lang="zh-CN" altLang="en-US" sz="1867" dirty="0" smtClean="0"/>
              <a:t>拟信号记录仪</a:t>
            </a:r>
            <a:endParaRPr lang="fi-FI" sz="1867" dirty="0"/>
          </a:p>
          <a:p>
            <a:pPr lvl="1"/>
            <a:endParaRPr lang="fi-FI" sz="1867" dirty="0"/>
          </a:p>
          <a:p>
            <a:endParaRPr lang="fi-FI" sz="1867" dirty="0" smtClean="0"/>
          </a:p>
          <a:p>
            <a:endParaRPr lang="fi-FI" sz="1867" dirty="0"/>
          </a:p>
          <a:p>
            <a:r>
              <a:rPr lang="en-US" altLang="zh-CN" sz="1867" dirty="0" smtClean="0"/>
              <a:t>WIFI</a:t>
            </a:r>
            <a:r>
              <a:rPr lang="zh-CN" altLang="en-US" sz="1867" dirty="0"/>
              <a:t>温湿度记录</a:t>
            </a:r>
            <a:r>
              <a:rPr lang="zh-CN" altLang="en-US" sz="1867" dirty="0" smtClean="0"/>
              <a:t>仪</a:t>
            </a:r>
            <a:endParaRPr lang="fi-FI" sz="1867" dirty="0"/>
          </a:p>
        </p:txBody>
      </p:sp>
    </p:spTree>
    <p:extLst>
      <p:ext uri="{BB962C8B-B14F-4D97-AF65-F5344CB8AC3E}">
        <p14:creationId xmlns:p14="http://schemas.microsoft.com/office/powerpoint/2010/main" val="1401996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y\Desktop\viewLinc 系统监测区域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260649"/>
            <a:ext cx="7962900" cy="583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683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r>
              <a:rPr lang="zh-CN" altLang="en-US" b="0" smtClean="0">
                <a:ea typeface="宋体" pitchFamily="2" charset="-122"/>
              </a:rPr>
              <a:t>现场图片</a:t>
            </a:r>
            <a:r>
              <a:rPr lang="en-US" altLang="zh-CN" b="0" smtClean="0">
                <a:ea typeface="宋体" pitchFamily="2" charset="-122"/>
              </a:rPr>
              <a:t>- </a:t>
            </a:r>
            <a:r>
              <a:rPr lang="zh-CN" altLang="en-US" b="0" smtClean="0">
                <a:ea typeface="宋体" pitchFamily="2" charset="-122"/>
              </a:rPr>
              <a:t>冰箱</a:t>
            </a:r>
            <a:endParaRPr lang="en-US" altLang="zh-CN" b="0" smtClean="0">
              <a:ea typeface="宋体" pitchFamily="2" charset="-122"/>
            </a:endParaRPr>
          </a:p>
        </p:txBody>
      </p:sp>
      <p:pic>
        <p:nvPicPr>
          <p:cNvPr id="167939" name="Picture 7" descr="SCH_6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1052736"/>
            <a:ext cx="3312368" cy="494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dy\Desktop\AMW_22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6120" y="1052736"/>
            <a:ext cx="3501133" cy="4940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910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r>
              <a:rPr lang="zh-CN" altLang="en-US" b="0" smtClean="0">
                <a:ea typeface="宋体" pitchFamily="2" charset="-122"/>
              </a:rPr>
              <a:t>现场图片</a:t>
            </a:r>
            <a:r>
              <a:rPr lang="en-US" altLang="zh-CN" b="0" smtClean="0">
                <a:ea typeface="宋体" pitchFamily="2" charset="-122"/>
              </a:rPr>
              <a:t>- </a:t>
            </a:r>
            <a:r>
              <a:rPr lang="zh-CN" altLang="en-US" b="0" smtClean="0">
                <a:ea typeface="宋体" pitchFamily="2" charset="-122"/>
              </a:rPr>
              <a:t>冰箱</a:t>
            </a:r>
            <a:endParaRPr lang="en-US" altLang="zh-CN" b="0" smtClean="0">
              <a:ea typeface="宋体" pitchFamily="2" charset="-122"/>
            </a:endParaRPr>
          </a:p>
        </p:txBody>
      </p:sp>
      <p:pic>
        <p:nvPicPr>
          <p:cNvPr id="167941" name="Picture 10" descr="100_23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2" y="1178458"/>
            <a:ext cx="2808312" cy="421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2" name="Picture 3" descr="D:\Vaisala\LSC\Veriteq\Picture\施维雅\加装记录仪照片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3348" y="404664"/>
            <a:ext cx="4536504" cy="340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D:\Vaisala\LSC\Veriteq\Picture\施维雅\201203072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2224" y="2996952"/>
            <a:ext cx="3857145" cy="289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7777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B0A570-0E46-4CE1-894D-18F5FB3BC96E}" type="slidenum">
              <a:rPr lang="en-US" smtClean="0"/>
              <a:t>3</a:t>
            </a:fld>
            <a:endParaRPr lang="en-US" dirty="0"/>
          </a:p>
        </p:txBody>
      </p:sp>
      <p:sp>
        <p:nvSpPr>
          <p:cNvPr id="2" name="Picture Placeholder 1"/>
          <p:cNvSpPr>
            <a:spLocks noGrp="1"/>
          </p:cNvSpPr>
          <p:nvPr>
            <p:ph type="pic" sz="quarter" idx="13"/>
          </p:nvPr>
        </p:nvSpPr>
        <p:spPr/>
      </p:sp>
      <p:pic>
        <p:nvPicPr>
          <p:cNvPr id="1026" name="2ACC75E1-25B9-45E5-8FF2-ED8785E3A7A6" descr="C35BB5CD-29FE-4EBF-BB25-B2764A10DD3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14" y="175823"/>
            <a:ext cx="11712540" cy="587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4544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pPr eaLnBrk="1" hangingPunct="1"/>
            <a:r>
              <a:rPr lang="zh-CN" altLang="en-US" b="0" dirty="0" smtClean="0">
                <a:ea typeface="宋体" pitchFamily="2" charset="-122"/>
              </a:rPr>
              <a:t>现场图片</a:t>
            </a:r>
            <a:r>
              <a:rPr lang="en-US" altLang="zh-CN" b="0" dirty="0" smtClean="0">
                <a:ea typeface="宋体" pitchFamily="2" charset="-122"/>
              </a:rPr>
              <a:t>-</a:t>
            </a:r>
            <a:r>
              <a:rPr lang="zh-CN" altLang="en-US" b="0" dirty="0" smtClean="0">
                <a:ea typeface="宋体" pitchFamily="2" charset="-122"/>
              </a:rPr>
              <a:t>仓库</a:t>
            </a:r>
            <a:r>
              <a:rPr lang="en-US" altLang="zh-CN" b="0" dirty="0" smtClean="0">
                <a:ea typeface="宋体" pitchFamily="2" charset="-122"/>
              </a:rPr>
              <a:t>,</a:t>
            </a:r>
            <a:r>
              <a:rPr lang="zh-CN" altLang="en-US" b="0" dirty="0" smtClean="0">
                <a:ea typeface="宋体" pitchFamily="2" charset="-122"/>
              </a:rPr>
              <a:t>房间</a:t>
            </a:r>
            <a:endParaRPr lang="en-US" altLang="zh-CN" b="0" dirty="0" smtClean="0">
              <a:ea typeface="宋体" pitchFamily="2" charset="-122"/>
            </a:endParaRPr>
          </a:p>
        </p:txBody>
      </p:sp>
      <p:pic>
        <p:nvPicPr>
          <p:cNvPr id="14338" name="Picture 2" descr="D:\Vaisala\LSC\Veriteq\Picture\vNet in warehous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4" y="1268760"/>
            <a:ext cx="3672408" cy="27428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Vaisala\LSC\Veriteq\Picture\Inside cleanroom 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6080" y="485153"/>
            <a:ext cx="5112568" cy="3834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Vaisala\LSC\Veriteq\Picture\重庆药友\2012060812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7728" y="3284984"/>
            <a:ext cx="3744416" cy="280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142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3"/>
          <p:cNvSpPr>
            <a:spLocks noGrp="1"/>
          </p:cNvSpPr>
          <p:nvPr>
            <p:ph type="title"/>
          </p:nvPr>
        </p:nvSpPr>
        <p:spPr/>
        <p:txBody>
          <a:bodyPr/>
          <a:lstStyle/>
          <a:p>
            <a:r>
              <a:rPr lang="zh-CN" altLang="en-US" smtClean="0">
                <a:ea typeface="宋体" pitchFamily="2" charset="-122"/>
              </a:rPr>
              <a:t>最安全的自动化方案</a:t>
            </a:r>
          </a:p>
        </p:txBody>
      </p:sp>
      <p:sp>
        <p:nvSpPr>
          <p:cNvPr id="159748" name="Subtitle 4"/>
          <p:cNvSpPr>
            <a:spLocks noGrp="1"/>
          </p:cNvSpPr>
          <p:nvPr>
            <p:ph type="subTitle" sz="quarter" idx="4294967295"/>
          </p:nvPr>
        </p:nvSpPr>
        <p:spPr>
          <a:xfrm>
            <a:off x="661195" y="1303337"/>
            <a:ext cx="3278188" cy="4448175"/>
          </a:xfrm>
        </p:spPr>
        <p:txBody>
          <a:bodyPr/>
          <a:lstStyle/>
          <a:p>
            <a:pPr>
              <a:lnSpc>
                <a:spcPct val="80000"/>
              </a:lnSpc>
              <a:spcBef>
                <a:spcPts val="363"/>
              </a:spcBef>
              <a:spcAft>
                <a:spcPts val="1088"/>
              </a:spcAft>
              <a:buClr>
                <a:srgbClr val="D15B05"/>
              </a:buClr>
            </a:pPr>
            <a:r>
              <a:rPr lang="zh-CN" altLang="en-US" dirty="0">
                <a:latin typeface="宋体" pitchFamily="2" charset="-122"/>
                <a:ea typeface="宋体" pitchFamily="2" charset="-122"/>
              </a:rPr>
              <a:t>基于</a:t>
            </a:r>
            <a:r>
              <a:rPr lang="en-US" altLang="zh-CN" dirty="0">
                <a:ea typeface="宋体" pitchFamily="2" charset="-122"/>
              </a:rPr>
              <a:t>UPS</a:t>
            </a:r>
            <a:r>
              <a:rPr lang="zh-CN" altLang="en-US" dirty="0">
                <a:latin typeface="宋体" pitchFamily="2" charset="-122"/>
                <a:ea typeface="宋体" pitchFamily="2" charset="-122"/>
              </a:rPr>
              <a:t>和</a:t>
            </a:r>
            <a:r>
              <a:rPr lang="en-US" altLang="zh-CN" dirty="0" err="1">
                <a:ea typeface="宋体" pitchFamily="2" charset="-122"/>
              </a:rPr>
              <a:t>PoE</a:t>
            </a:r>
            <a:r>
              <a:rPr lang="zh-CN" altLang="en-US" dirty="0">
                <a:latin typeface="宋体" pitchFamily="2" charset="-122"/>
                <a:ea typeface="宋体" pitchFamily="2" charset="-122"/>
              </a:rPr>
              <a:t>的有线网络</a:t>
            </a:r>
            <a:r>
              <a:rPr lang="en-US" altLang="zh-CN" dirty="0">
                <a:ea typeface="宋体" pitchFamily="2" charset="-122"/>
              </a:rPr>
              <a:t/>
            </a:r>
            <a:br>
              <a:rPr lang="en-US" altLang="zh-CN" dirty="0">
                <a:ea typeface="宋体" pitchFamily="2" charset="-122"/>
              </a:rPr>
            </a:br>
            <a:r>
              <a:rPr lang="en-US" altLang="zh-CN" sz="1600" dirty="0">
                <a:ea typeface="宋体" pitchFamily="2" charset="-122"/>
              </a:rPr>
              <a:t>(uninterruptable power supply &amp; Power over Ethernet)</a:t>
            </a:r>
          </a:p>
          <a:p>
            <a:pPr>
              <a:lnSpc>
                <a:spcPct val="80000"/>
              </a:lnSpc>
              <a:spcBef>
                <a:spcPts val="363"/>
              </a:spcBef>
              <a:spcAft>
                <a:spcPts val="1088"/>
              </a:spcAft>
              <a:buClr>
                <a:srgbClr val="D15B05"/>
              </a:buClr>
            </a:pPr>
            <a:r>
              <a:rPr lang="zh-CN" altLang="en-US" dirty="0">
                <a:ea typeface="宋体" pitchFamily="2" charset="-122"/>
              </a:rPr>
              <a:t>最高效的网络和传感器</a:t>
            </a:r>
            <a:endParaRPr lang="en-US" altLang="zh-CN" dirty="0">
              <a:ea typeface="宋体" pitchFamily="2" charset="-122"/>
            </a:endParaRPr>
          </a:p>
          <a:p>
            <a:pPr>
              <a:lnSpc>
                <a:spcPct val="80000"/>
              </a:lnSpc>
              <a:spcBef>
                <a:spcPts val="363"/>
              </a:spcBef>
              <a:spcAft>
                <a:spcPts val="1088"/>
              </a:spcAft>
              <a:buClr>
                <a:srgbClr val="D15B05"/>
              </a:buClr>
            </a:pPr>
            <a:r>
              <a:rPr lang="zh-CN" altLang="en-US" dirty="0">
                <a:ea typeface="宋体" pitchFamily="2" charset="-122"/>
              </a:rPr>
              <a:t>因人为错误而丢失数据的风险最低</a:t>
            </a:r>
            <a:endParaRPr lang="en-US" altLang="zh-CN" dirty="0">
              <a:ea typeface="宋体" pitchFamily="2" charset="-122"/>
            </a:endParaRPr>
          </a:p>
          <a:p>
            <a:pPr>
              <a:lnSpc>
                <a:spcPct val="80000"/>
              </a:lnSpc>
              <a:spcBef>
                <a:spcPts val="363"/>
              </a:spcBef>
              <a:spcAft>
                <a:spcPts val="1088"/>
              </a:spcAft>
              <a:buClr>
                <a:srgbClr val="D15B05"/>
              </a:buClr>
            </a:pPr>
            <a:r>
              <a:rPr lang="zh-CN" altLang="en-US" dirty="0">
                <a:ea typeface="宋体" pitchFamily="2" charset="-122"/>
              </a:rPr>
              <a:t>最安全的数据</a:t>
            </a:r>
            <a:endParaRPr lang="en-US" altLang="zh-CN" dirty="0">
              <a:ea typeface="宋体" pitchFamily="2" charset="-122"/>
            </a:endParaRPr>
          </a:p>
          <a:p>
            <a:pPr>
              <a:lnSpc>
                <a:spcPct val="80000"/>
              </a:lnSpc>
              <a:spcBef>
                <a:spcPts val="363"/>
              </a:spcBef>
              <a:spcAft>
                <a:spcPts val="1088"/>
              </a:spcAft>
              <a:buClr>
                <a:srgbClr val="D15B05"/>
              </a:buClr>
            </a:pPr>
            <a:r>
              <a:rPr lang="zh-CN" altLang="en-US" dirty="0">
                <a:ea typeface="宋体" pitchFamily="2" charset="-122"/>
              </a:rPr>
              <a:t>符合国际标准 </a:t>
            </a:r>
            <a:r>
              <a:rPr lang="en-US" altLang="zh-CN" dirty="0">
                <a:ea typeface="宋体" pitchFamily="2" charset="-122"/>
              </a:rPr>
              <a:t>IEEE 802.af</a:t>
            </a:r>
          </a:p>
          <a:p>
            <a:pPr>
              <a:lnSpc>
                <a:spcPct val="80000"/>
              </a:lnSpc>
              <a:spcBef>
                <a:spcPts val="363"/>
              </a:spcBef>
              <a:spcAft>
                <a:spcPts val="1088"/>
              </a:spcAft>
              <a:buClr>
                <a:srgbClr val="D15B05"/>
              </a:buClr>
            </a:pPr>
            <a:r>
              <a:rPr lang="zh-CN" altLang="en-US" dirty="0">
                <a:ea typeface="宋体" pitchFamily="2" charset="-122"/>
              </a:rPr>
              <a:t>最低的维护成本</a:t>
            </a:r>
          </a:p>
          <a:p>
            <a:pPr>
              <a:lnSpc>
                <a:spcPct val="80000"/>
              </a:lnSpc>
              <a:spcBef>
                <a:spcPts val="363"/>
              </a:spcBef>
              <a:spcAft>
                <a:spcPts val="1088"/>
              </a:spcAft>
              <a:buClr>
                <a:srgbClr val="D15B05"/>
              </a:buClr>
            </a:pPr>
            <a:endParaRPr lang="en-US" altLang="zh-CN" sz="1600" dirty="0">
              <a:ea typeface="宋体" pitchFamily="2" charset="-122"/>
            </a:endParaRPr>
          </a:p>
        </p:txBody>
      </p:sp>
      <p:pic>
        <p:nvPicPr>
          <p:cNvPr id="159747" name="Picture 6" descr="PoE connectivit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7314" y="1755775"/>
            <a:ext cx="5392737"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118100" y="3213100"/>
            <a:ext cx="12954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6" tIns="41468" rIns="82936" bIns="41468">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zh-CN" sz="3600" dirty="0">
                <a:solidFill>
                  <a:srgbClr val="FF0000"/>
                </a:solidFill>
                <a:ea typeface="宋体" pitchFamily="2" charset="-122"/>
              </a:rPr>
              <a:t>X</a:t>
            </a:r>
          </a:p>
          <a:p>
            <a:pPr eaLnBrk="1" fontAlgn="base" hangingPunct="1">
              <a:spcBef>
                <a:spcPct val="0"/>
              </a:spcBef>
              <a:spcAft>
                <a:spcPct val="0"/>
              </a:spcAft>
            </a:pPr>
            <a:r>
              <a:rPr lang="zh-CN" altLang="en-US" sz="1500" dirty="0">
                <a:solidFill>
                  <a:srgbClr val="FF0000"/>
                </a:solidFill>
                <a:ea typeface="宋体" pitchFamily="2" charset="-122"/>
              </a:rPr>
              <a:t>试验箱或设施断电</a:t>
            </a:r>
          </a:p>
          <a:p>
            <a:pPr eaLnBrk="1" fontAlgn="base" hangingPunct="1">
              <a:spcBef>
                <a:spcPct val="0"/>
              </a:spcBef>
              <a:spcAft>
                <a:spcPct val="0"/>
              </a:spcAft>
            </a:pPr>
            <a:r>
              <a:rPr lang="en-US" altLang="zh-CN" sz="3600" dirty="0">
                <a:solidFill>
                  <a:srgbClr val="FF0000"/>
                </a:solidFill>
                <a:ea typeface="宋体" pitchFamily="2" charset="-122"/>
              </a:rPr>
              <a:t>X</a:t>
            </a:r>
          </a:p>
        </p:txBody>
      </p:sp>
      <p:sp>
        <p:nvSpPr>
          <p:cNvPr id="9" name="TextBox 8"/>
          <p:cNvSpPr txBox="1">
            <a:spLocks noChangeArrowheads="1"/>
          </p:cNvSpPr>
          <p:nvPr/>
        </p:nvSpPr>
        <p:spPr bwMode="auto">
          <a:xfrm>
            <a:off x="6521451" y="3259138"/>
            <a:ext cx="1724025" cy="31457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936" tIns="41468" rIns="82936" bIns="41468">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fontAlgn="base" hangingPunct="1">
              <a:spcBef>
                <a:spcPct val="0"/>
              </a:spcBef>
              <a:spcAft>
                <a:spcPct val="0"/>
              </a:spcAft>
            </a:pPr>
            <a:r>
              <a:rPr lang="zh-CN" altLang="en-US" sz="1500" b="1" dirty="0">
                <a:solidFill>
                  <a:srgbClr val="0070C0"/>
                </a:solidFill>
                <a:ea typeface="宋体" pitchFamily="2" charset="-122"/>
              </a:rPr>
              <a:t>连续监测，不间断</a:t>
            </a:r>
          </a:p>
        </p:txBody>
      </p:sp>
      <p:cxnSp>
        <p:nvCxnSpPr>
          <p:cNvPr id="11" name="Straight Arrow Connector 10"/>
          <p:cNvCxnSpPr>
            <a:cxnSpLocks noChangeShapeType="1"/>
          </p:cNvCxnSpPr>
          <p:nvPr/>
        </p:nvCxnSpPr>
        <p:spPr bwMode="auto">
          <a:xfrm rot="5400000" flipH="1" flipV="1">
            <a:off x="6919914" y="2425701"/>
            <a:ext cx="415925" cy="288925"/>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15" name="Straight Arrow Connector 14"/>
          <p:cNvCxnSpPr>
            <a:cxnSpLocks noChangeShapeType="1"/>
          </p:cNvCxnSpPr>
          <p:nvPr/>
        </p:nvCxnSpPr>
        <p:spPr bwMode="auto">
          <a:xfrm>
            <a:off x="6837364" y="3703638"/>
            <a:ext cx="414337" cy="336550"/>
          </a:xfrm>
          <a:prstGeom prst="straightConnector1">
            <a:avLst/>
          </a:prstGeom>
          <a:noFill/>
          <a:ln w="3810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flipV="1">
            <a:off x="7731126" y="2608264"/>
            <a:ext cx="841375" cy="7937"/>
          </a:xfrm>
          <a:prstGeom prst="straightConnector1">
            <a:avLst/>
          </a:prstGeom>
          <a:noFill/>
          <a:ln w="5715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20"/>
          <p:cNvCxnSpPr>
            <a:cxnSpLocks noChangeShapeType="1"/>
          </p:cNvCxnSpPr>
          <p:nvPr/>
        </p:nvCxnSpPr>
        <p:spPr bwMode="auto">
          <a:xfrm flipV="1">
            <a:off x="7731126" y="4640264"/>
            <a:ext cx="842963" cy="7937"/>
          </a:xfrm>
          <a:prstGeom prst="straightConnector1">
            <a:avLst/>
          </a:prstGeom>
          <a:noFill/>
          <a:ln w="57150" algn="ctr">
            <a:solidFill>
              <a:srgbClr val="0070C0"/>
            </a:solidFill>
            <a:round/>
            <a:headEnd/>
            <a:tailEnd type="arrow" w="med" len="med"/>
          </a:ln>
          <a:extLst>
            <a:ext uri="{909E8E84-426E-40DD-AFC4-6F175D3DCCD1}">
              <a14:hiddenFill xmlns:a14="http://schemas.microsoft.com/office/drawing/2010/main">
                <a:noFill/>
              </a14:hiddenFill>
            </a:ext>
          </a:extLst>
        </p:spPr>
      </p:cxnSp>
      <p:cxnSp>
        <p:nvCxnSpPr>
          <p:cNvPr id="22" name="Straight Arrow Connector 21"/>
          <p:cNvCxnSpPr>
            <a:cxnSpLocks noChangeShapeType="1"/>
          </p:cNvCxnSpPr>
          <p:nvPr/>
        </p:nvCxnSpPr>
        <p:spPr bwMode="auto">
          <a:xfrm flipV="1">
            <a:off x="8545514" y="3673476"/>
            <a:ext cx="561975" cy="3175"/>
          </a:xfrm>
          <a:prstGeom prst="straightConnector1">
            <a:avLst/>
          </a:prstGeom>
          <a:noFill/>
          <a:ln w="57150" algn="ctr">
            <a:solidFill>
              <a:srgbClr val="0070C0"/>
            </a:solidFill>
            <a:round/>
            <a:headEnd/>
            <a:tailEnd type="arrow" w="med" len="med"/>
          </a:ln>
          <a:extLst>
            <a:ext uri="{909E8E84-426E-40DD-AFC4-6F175D3DCCD1}">
              <a14:hiddenFill xmlns:a14="http://schemas.microsoft.com/office/drawing/2010/main">
                <a:noFill/>
              </a14:hiddenFill>
            </a:ext>
          </a:extLst>
        </p:spPr>
      </p:cxnSp>
      <p:sp>
        <p:nvSpPr>
          <p:cNvPr id="14" name="TextBox 13"/>
          <p:cNvSpPr txBox="1">
            <a:spLocks noChangeArrowheads="1"/>
          </p:cNvSpPr>
          <p:nvPr/>
        </p:nvSpPr>
        <p:spPr bwMode="auto">
          <a:xfrm>
            <a:off x="9137650" y="3475039"/>
            <a:ext cx="1392238" cy="314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936" tIns="41468" rIns="82936" bIns="41468">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fontAlgn="base" hangingPunct="1">
              <a:spcBef>
                <a:spcPct val="0"/>
              </a:spcBef>
              <a:spcAft>
                <a:spcPct val="0"/>
              </a:spcAft>
            </a:pPr>
            <a:r>
              <a:rPr lang="zh-CN" altLang="en-US" sz="1500" b="1" dirty="0">
                <a:solidFill>
                  <a:srgbClr val="0070C0"/>
                </a:solidFill>
                <a:ea typeface="宋体" pitchFamily="2" charset="-122"/>
              </a:rPr>
              <a:t>持续记录</a:t>
            </a:r>
          </a:p>
        </p:txBody>
      </p:sp>
    </p:spTree>
    <p:extLst>
      <p:ext uri="{BB962C8B-B14F-4D97-AF65-F5344CB8AC3E}">
        <p14:creationId xmlns:p14="http://schemas.microsoft.com/office/powerpoint/2010/main" val="118807139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y\Desktop\Wireless option-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450" y="1019175"/>
            <a:ext cx="8039100" cy="4819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1862138" y="44451"/>
            <a:ext cx="8805862"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180000" tIns="180000" rIns="180000" bIns="72000"/>
          <a:lstStyle/>
          <a:p>
            <a:pPr fontAlgn="base">
              <a:lnSpc>
                <a:spcPct val="90000"/>
              </a:lnSpc>
              <a:spcBef>
                <a:spcPct val="0"/>
              </a:spcBef>
              <a:spcAft>
                <a:spcPct val="0"/>
              </a:spcAft>
            </a:pPr>
            <a:r>
              <a:rPr lang="en-US" altLang="zh-CN" sz="3500" b="1" dirty="0" err="1">
                <a:solidFill>
                  <a:srgbClr val="0099B5"/>
                </a:solidFill>
                <a:ea typeface="宋体" pitchFamily="2" charset="-122"/>
                <a:cs typeface="Arial" pitchFamily="34" charset="0"/>
              </a:rPr>
              <a:t>Wifi</a:t>
            </a:r>
            <a:r>
              <a:rPr lang="en-US" altLang="zh-CN" sz="3500" b="1" dirty="0">
                <a:solidFill>
                  <a:srgbClr val="0099B5"/>
                </a:solidFill>
                <a:ea typeface="宋体" pitchFamily="2" charset="-122"/>
                <a:cs typeface="Arial" pitchFamily="34" charset="0"/>
              </a:rPr>
              <a:t> </a:t>
            </a:r>
            <a:r>
              <a:rPr lang="zh-CN" altLang="en-US" sz="3500" b="1" dirty="0">
                <a:solidFill>
                  <a:srgbClr val="0099B5"/>
                </a:solidFill>
                <a:ea typeface="宋体" pitchFamily="2" charset="-122"/>
                <a:cs typeface="Arial" pitchFamily="34" charset="0"/>
              </a:rPr>
              <a:t>无线连接</a:t>
            </a:r>
          </a:p>
        </p:txBody>
      </p:sp>
      <p:pic>
        <p:nvPicPr>
          <p:cNvPr id="4099" name="Picture 3" descr="C:\Users\dy\Desktop\Wireless connection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3" y="3647681"/>
            <a:ext cx="3443485" cy="2393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711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335360" y="0"/>
            <a:ext cx="8805862" cy="1293813"/>
          </a:xfrm>
        </p:spPr>
        <p:txBody>
          <a:bodyPr/>
          <a:lstStyle/>
          <a:p>
            <a:pPr eaLnBrk="1" hangingPunct="1"/>
            <a:r>
              <a:rPr lang="en-US" altLang="zh-CN" dirty="0" err="1" smtClean="0">
                <a:ea typeface="宋体" panose="02010600030101010101" pitchFamily="2" charset="-122"/>
              </a:rPr>
              <a:t>viewLinc</a:t>
            </a:r>
            <a:r>
              <a:rPr lang="en-US" altLang="zh-CN" dirty="0" smtClean="0">
                <a:ea typeface="宋体" panose="02010600030101010101" pitchFamily="2" charset="-122"/>
              </a:rPr>
              <a:t> </a:t>
            </a:r>
            <a:r>
              <a:rPr lang="zh-CN" altLang="en-US" dirty="0" smtClean="0">
                <a:ea typeface="宋体" panose="02010600030101010101" pitchFamily="2" charset="-122"/>
              </a:rPr>
              <a:t>多地点的混合系统</a:t>
            </a:r>
            <a:endParaRPr lang="en-US" altLang="zh-CN" dirty="0" smtClean="0">
              <a:ea typeface="宋体" panose="02010600030101010101" pitchFamily="2" charset="-122"/>
            </a:endParaRPr>
          </a:p>
        </p:txBody>
      </p:sp>
      <p:pic>
        <p:nvPicPr>
          <p:cNvPr id="113667" name="Picture 4" descr="Network Drawing with arbut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9456" y="764704"/>
            <a:ext cx="9793088" cy="5329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1417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27448" y="1444704"/>
            <a:ext cx="8101013" cy="4448299"/>
          </a:xfrm>
        </p:spPr>
        <p:txBody>
          <a:bodyPr/>
          <a:lstStyle/>
          <a:p>
            <a:r>
              <a:rPr lang="zh-CN" altLang="en-US" dirty="0" smtClean="0"/>
              <a:t>传感器的位置</a:t>
            </a:r>
            <a:r>
              <a:rPr lang="en-US" dirty="0" smtClean="0"/>
              <a:t>Sensor Location</a:t>
            </a:r>
          </a:p>
          <a:p>
            <a:endParaRPr lang="en-US" dirty="0" smtClean="0"/>
          </a:p>
          <a:p>
            <a:r>
              <a:rPr lang="zh-CN" altLang="en-US" dirty="0" smtClean="0"/>
              <a:t>传感器的校准</a:t>
            </a:r>
            <a:r>
              <a:rPr lang="en-US" dirty="0" smtClean="0"/>
              <a:t>Sensor Calibration</a:t>
            </a:r>
          </a:p>
          <a:p>
            <a:endParaRPr lang="en-US" dirty="0" smtClean="0"/>
          </a:p>
          <a:p>
            <a:r>
              <a:rPr lang="zh-CN" altLang="en-US" dirty="0" smtClean="0"/>
              <a:t>监测数据的回顾</a:t>
            </a:r>
            <a:r>
              <a:rPr lang="en-US" dirty="0" smtClean="0"/>
              <a:t>Review of Data</a:t>
            </a:r>
          </a:p>
          <a:p>
            <a:endParaRPr lang="en-US" dirty="0" smtClean="0"/>
          </a:p>
          <a:p>
            <a:r>
              <a:rPr lang="zh-CN" altLang="en-US" dirty="0" smtClean="0"/>
              <a:t>监测数据的保护</a:t>
            </a:r>
            <a:r>
              <a:rPr lang="en-US" dirty="0" smtClean="0"/>
              <a:t>Protection of Data</a:t>
            </a:r>
          </a:p>
          <a:p>
            <a:pPr lvl="1"/>
            <a:r>
              <a:rPr lang="zh-CN" altLang="en-US" sz="1600" dirty="0"/>
              <a:t>系</a:t>
            </a:r>
            <a:r>
              <a:rPr lang="zh-CN" altLang="en-US" sz="1600" dirty="0" smtClean="0"/>
              <a:t>统安全性 </a:t>
            </a:r>
            <a:r>
              <a:rPr lang="en-US" altLang="zh-CN" sz="1600" dirty="0" smtClean="0"/>
              <a:t>System Security</a:t>
            </a:r>
          </a:p>
          <a:p>
            <a:pPr lvl="1"/>
            <a:r>
              <a:rPr lang="zh-CN" altLang="en-US" sz="1600" dirty="0"/>
              <a:t>审</a:t>
            </a:r>
            <a:r>
              <a:rPr lang="zh-CN" altLang="en-US" sz="1600" dirty="0" smtClean="0"/>
              <a:t>计追踪 </a:t>
            </a:r>
            <a:r>
              <a:rPr lang="en-US" altLang="zh-CN" sz="1600" dirty="0" smtClean="0"/>
              <a:t>Audit Trail</a:t>
            </a:r>
          </a:p>
          <a:p>
            <a:pPr lvl="1"/>
            <a:r>
              <a:rPr lang="zh-CN" altLang="en-US" sz="1600" dirty="0"/>
              <a:t>数</a:t>
            </a:r>
            <a:r>
              <a:rPr lang="zh-CN" altLang="en-US" sz="1600" dirty="0" smtClean="0"/>
              <a:t>据备份</a:t>
            </a:r>
            <a:r>
              <a:rPr lang="en-US" altLang="zh-CN" sz="1600" dirty="0" smtClean="0"/>
              <a:t>Data Backup</a:t>
            </a:r>
          </a:p>
          <a:p>
            <a:pPr lvl="1"/>
            <a:r>
              <a:rPr lang="zh-CN" altLang="en-US" sz="1600" dirty="0"/>
              <a:t>安</a:t>
            </a:r>
            <a:r>
              <a:rPr lang="zh-CN" altLang="en-US" sz="1600" dirty="0" smtClean="0"/>
              <a:t>全的报告形式 </a:t>
            </a:r>
            <a:r>
              <a:rPr lang="en-US" altLang="zh-CN" sz="1600" dirty="0" smtClean="0"/>
              <a:t>Secure Reporting Format</a:t>
            </a:r>
            <a:endParaRPr lang="en-US" sz="1600" dirty="0" smtClean="0"/>
          </a:p>
          <a:p>
            <a:endParaRPr lang="en-US" sz="1600" dirty="0"/>
          </a:p>
        </p:txBody>
      </p:sp>
      <p:sp>
        <p:nvSpPr>
          <p:cNvPr id="3" name="Title 2"/>
          <p:cNvSpPr>
            <a:spLocks noGrp="1"/>
          </p:cNvSpPr>
          <p:nvPr>
            <p:ph type="title"/>
          </p:nvPr>
        </p:nvSpPr>
        <p:spPr>
          <a:xfrm>
            <a:off x="335360" y="155845"/>
            <a:ext cx="11665296" cy="1293812"/>
          </a:xfrm>
        </p:spPr>
        <p:txBody>
          <a:bodyPr/>
          <a:lstStyle/>
          <a:p>
            <a:r>
              <a:rPr lang="zh-CN" altLang="en-US" sz="3600" dirty="0" smtClean="0"/>
              <a:t>连续监测系统中的数据完整性</a:t>
            </a:r>
            <a:r>
              <a:rPr lang="en-US" altLang="zh-CN" sz="3600" dirty="0" smtClean="0"/>
              <a:t/>
            </a:r>
            <a:br>
              <a:rPr lang="en-US" altLang="zh-CN" sz="3600" dirty="0" smtClean="0"/>
            </a:br>
            <a:r>
              <a:rPr lang="en-US" sz="2800" dirty="0" smtClean="0"/>
              <a:t>Data </a:t>
            </a:r>
            <a:r>
              <a:rPr lang="en-US" sz="2800" dirty="0"/>
              <a:t>Integrity </a:t>
            </a:r>
            <a:r>
              <a:rPr lang="en-US" sz="2800" dirty="0" smtClean="0"/>
              <a:t>in </a:t>
            </a:r>
            <a:r>
              <a:rPr lang="en-US" sz="2800" dirty="0"/>
              <a:t>a Monitoring System</a:t>
            </a:r>
          </a:p>
        </p:txBody>
      </p:sp>
      <p:pic>
        <p:nvPicPr>
          <p:cNvPr id="4" name="Picture 2" descr="C:\Users\pda\AppData\Local\Temp\SNAGHTML2eea2fa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4312" y="1446021"/>
            <a:ext cx="1367649" cy="3383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795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9416" y="1124744"/>
            <a:ext cx="5616624" cy="4308475"/>
          </a:xfrm>
        </p:spPr>
        <p:txBody>
          <a:bodyPr/>
          <a:lstStyle/>
          <a:p>
            <a:r>
              <a:rPr lang="zh-CN" altLang="en-US" dirty="0" smtClean="0"/>
              <a:t>对于计算机系统验证</a:t>
            </a:r>
            <a:r>
              <a:rPr lang="en-US" altLang="zh-CN" dirty="0" smtClean="0"/>
              <a:t>, </a:t>
            </a:r>
            <a:r>
              <a:rPr lang="zh-CN" altLang="en-US" dirty="0" smtClean="0"/>
              <a:t>有人说</a:t>
            </a:r>
            <a:r>
              <a:rPr lang="en-US" dirty="0" smtClean="0"/>
              <a:t>:</a:t>
            </a:r>
          </a:p>
          <a:p>
            <a:pPr lvl="1"/>
            <a:r>
              <a:rPr lang="zh-CN" altLang="en-US" dirty="0" smtClean="0"/>
              <a:t>验证是系统实施的最后一步，我们要做很多测试来再确认系统是正确工作的。</a:t>
            </a:r>
            <a:endParaRPr lang="en-US" altLang="zh-CN" dirty="0" smtClean="0"/>
          </a:p>
          <a:p>
            <a:pPr lvl="1"/>
            <a:endParaRPr lang="en-US" dirty="0" smtClean="0"/>
          </a:p>
          <a:p>
            <a:r>
              <a:rPr lang="zh-CN" altLang="en-US" dirty="0"/>
              <a:t>应该</a:t>
            </a:r>
            <a:r>
              <a:rPr lang="zh-CN" altLang="en-US" dirty="0" smtClean="0"/>
              <a:t>说</a:t>
            </a:r>
            <a:r>
              <a:rPr lang="en-US" dirty="0" smtClean="0"/>
              <a:t>:</a:t>
            </a:r>
            <a:endParaRPr lang="en-US" dirty="0"/>
          </a:p>
          <a:p>
            <a:pPr lvl="1"/>
            <a:r>
              <a:rPr lang="en-US" dirty="0" smtClean="0"/>
              <a:t> </a:t>
            </a:r>
            <a:r>
              <a:rPr lang="zh-CN" altLang="en-US" dirty="0" smtClean="0"/>
              <a:t>验证是一个流程，从项目一开始，延续到整个项目实施过程中，确保所实施的系统满足过程</a:t>
            </a:r>
            <a:r>
              <a:rPr lang="en-US" altLang="zh-CN" dirty="0" smtClean="0"/>
              <a:t>GXP</a:t>
            </a:r>
            <a:r>
              <a:rPr lang="zh-CN" altLang="en-US" dirty="0" smtClean="0"/>
              <a:t>的要求</a:t>
            </a:r>
            <a:endParaRPr lang="en-US" altLang="zh-CN" dirty="0" smtClean="0"/>
          </a:p>
          <a:p>
            <a:pPr lvl="1"/>
            <a:endParaRPr lang="en-US" dirty="0"/>
          </a:p>
          <a:p>
            <a:pPr lvl="1"/>
            <a:endParaRPr lang="en-US" dirty="0" smtClean="0"/>
          </a:p>
          <a:p>
            <a:r>
              <a:rPr lang="zh-CN" altLang="en-US" dirty="0"/>
              <a:t>如</a:t>
            </a:r>
            <a:r>
              <a:rPr lang="zh-CN" altLang="en-US" dirty="0" smtClean="0"/>
              <a:t>何验证计算机系统， </a:t>
            </a:r>
            <a:r>
              <a:rPr lang="en-US" altLang="zh-CN" dirty="0" smtClean="0"/>
              <a:t>ISPE</a:t>
            </a:r>
            <a:r>
              <a:rPr lang="zh-CN" altLang="en-US" dirty="0" smtClean="0"/>
              <a:t>的</a:t>
            </a:r>
            <a:r>
              <a:rPr lang="en-US" altLang="zh-CN" dirty="0" smtClean="0"/>
              <a:t>GAMP</a:t>
            </a:r>
          </a:p>
          <a:p>
            <a:pPr lvl="1"/>
            <a:r>
              <a:rPr lang="zh-CN" altLang="en-US" dirty="0" smtClean="0"/>
              <a:t>用一个简化的</a:t>
            </a:r>
            <a:r>
              <a:rPr lang="en-US" altLang="zh-CN" dirty="0" smtClean="0"/>
              <a:t>GAMP</a:t>
            </a:r>
            <a:r>
              <a:rPr lang="zh-CN" altLang="en-US" dirty="0" smtClean="0"/>
              <a:t>流程来说明验证</a:t>
            </a:r>
            <a:endParaRPr lang="en-US" dirty="0"/>
          </a:p>
          <a:p>
            <a:endParaRPr lang="en-US" dirty="0"/>
          </a:p>
        </p:txBody>
      </p:sp>
      <p:sp>
        <p:nvSpPr>
          <p:cNvPr id="3" name="Title 2"/>
          <p:cNvSpPr>
            <a:spLocks noGrp="1"/>
          </p:cNvSpPr>
          <p:nvPr>
            <p:ph type="title"/>
          </p:nvPr>
        </p:nvSpPr>
        <p:spPr>
          <a:xfrm>
            <a:off x="263352" y="188640"/>
            <a:ext cx="10873208" cy="865187"/>
          </a:xfrm>
        </p:spPr>
        <p:txBody>
          <a:bodyPr/>
          <a:lstStyle/>
          <a:p>
            <a:r>
              <a:rPr lang="zh-CN" altLang="en-US" dirty="0" smtClean="0"/>
              <a:t>计算机系统验证可以帮助实现</a:t>
            </a:r>
            <a:r>
              <a:rPr lang="zh-CN" altLang="en-US" dirty="0"/>
              <a:t>数</a:t>
            </a:r>
            <a:r>
              <a:rPr lang="zh-CN" altLang="en-US" dirty="0" smtClean="0"/>
              <a:t>据完整性的这些疑问</a:t>
            </a:r>
            <a:endParaRPr lang="en-US" dirty="0"/>
          </a:p>
        </p:txBody>
      </p:sp>
      <p:pic>
        <p:nvPicPr>
          <p:cNvPr id="4" name="Picture 3" descr="C:\Users\pda\AppData\Local\Temp\SNAGHTML2ef8289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2104" y="1029716"/>
            <a:ext cx="1368152" cy="12862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da\AppData\Local\Temp\SNAGHTML2ef6c345.PNG"/>
          <p:cNvPicPr>
            <a:picLocks noChangeAspect="1" noChangeArrowheads="1"/>
          </p:cNvPicPr>
          <p:nvPr/>
        </p:nvPicPr>
        <p:blipFill rotWithShape="1">
          <a:blip r:embed="rId3">
            <a:extLst>
              <a:ext uri="{28A0092B-C50C-407E-A947-70E740481C1C}">
                <a14:useLocalDpi xmlns:a14="http://schemas.microsoft.com/office/drawing/2010/main" val="0"/>
              </a:ext>
            </a:extLst>
          </a:blip>
          <a:srcRect l="-5474" t="9777" r="5474" b="10051"/>
          <a:stretch/>
        </p:blipFill>
        <p:spPr bwMode="auto">
          <a:xfrm>
            <a:off x="6456040" y="2482046"/>
            <a:ext cx="5435446" cy="3022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207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3392" y="879343"/>
            <a:ext cx="6408712" cy="5009916"/>
          </a:xfrm>
        </p:spPr>
        <p:txBody>
          <a:bodyPr/>
          <a:lstStyle/>
          <a:p>
            <a:r>
              <a:rPr lang="zh-CN" altLang="en-US" dirty="0" smtClean="0"/>
              <a:t>用户需求规格书</a:t>
            </a:r>
            <a:r>
              <a:rPr lang="en-US" altLang="zh-CN" dirty="0" smtClean="0"/>
              <a:t>URS</a:t>
            </a:r>
            <a:r>
              <a:rPr lang="zh-CN" altLang="en-US" dirty="0" smtClean="0"/>
              <a:t> </a:t>
            </a:r>
            <a:endParaRPr lang="en-US" dirty="0" smtClean="0"/>
          </a:p>
          <a:p>
            <a:pPr lvl="1"/>
            <a:r>
              <a:rPr lang="zh-CN" altLang="en-US" sz="1600" dirty="0" smtClean="0"/>
              <a:t>描述对系统的要求，用它来达到什么目的文件，包含了对于数据完整性的要求</a:t>
            </a:r>
            <a:endParaRPr lang="en-US" altLang="zh-CN" sz="1600" dirty="0" smtClean="0"/>
          </a:p>
          <a:p>
            <a:pPr lvl="1"/>
            <a:r>
              <a:rPr lang="zh-CN" altLang="en-US" sz="1600" dirty="0"/>
              <a:t>用</a:t>
            </a:r>
            <a:r>
              <a:rPr lang="en-US" altLang="zh-CN" sz="1600" dirty="0"/>
              <a:t>URS</a:t>
            </a:r>
            <a:r>
              <a:rPr lang="zh-CN" altLang="en-US" sz="1600" dirty="0"/>
              <a:t>选择一套系统来满足</a:t>
            </a:r>
            <a:r>
              <a:rPr lang="en-US" altLang="zh-CN" sz="1600" dirty="0"/>
              <a:t>URS</a:t>
            </a:r>
            <a:r>
              <a:rPr lang="zh-CN" altLang="en-US" sz="1600" dirty="0"/>
              <a:t>描述的需求</a:t>
            </a:r>
            <a:endParaRPr lang="en-US" sz="1600" dirty="0"/>
          </a:p>
          <a:p>
            <a:pPr lvl="1"/>
            <a:r>
              <a:rPr lang="zh-CN" altLang="en-US" sz="1600" dirty="0"/>
              <a:t>注意： 数据完整性，更多的是用户日常</a:t>
            </a:r>
            <a:r>
              <a:rPr lang="en-US" altLang="zh-CN" sz="1600" dirty="0"/>
              <a:t>SOP</a:t>
            </a:r>
            <a:r>
              <a:rPr lang="zh-CN" altLang="en-US" sz="1600" dirty="0"/>
              <a:t>，不是仅靠计算机系统</a:t>
            </a:r>
            <a:endParaRPr lang="en-US" altLang="zh-CN" sz="1600" dirty="0"/>
          </a:p>
          <a:p>
            <a:pPr lvl="1"/>
            <a:endParaRPr lang="en-US" altLang="zh-CN" dirty="0" smtClean="0"/>
          </a:p>
          <a:p>
            <a:r>
              <a:rPr lang="zh-CN" altLang="en-US" kern="0" dirty="0" smtClean="0"/>
              <a:t>功</a:t>
            </a:r>
            <a:r>
              <a:rPr lang="zh-CN" altLang="en-US" kern="0" dirty="0"/>
              <a:t>能规格书</a:t>
            </a:r>
            <a:r>
              <a:rPr lang="en-US" kern="0" dirty="0"/>
              <a:t>Functional Specification</a:t>
            </a:r>
          </a:p>
          <a:p>
            <a:pPr lvl="1"/>
            <a:r>
              <a:rPr lang="zh-CN" altLang="en-US" sz="1600" dirty="0" smtClean="0"/>
              <a:t>描</a:t>
            </a:r>
            <a:r>
              <a:rPr lang="zh-CN" altLang="en-US" sz="1600" dirty="0"/>
              <a:t>述系统是如何满足</a:t>
            </a:r>
            <a:r>
              <a:rPr lang="en-US" altLang="zh-CN" sz="1600" dirty="0"/>
              <a:t>URS</a:t>
            </a:r>
            <a:r>
              <a:rPr lang="zh-CN" altLang="en-US" sz="1600" dirty="0"/>
              <a:t>的各项要求</a:t>
            </a:r>
            <a:r>
              <a:rPr lang="zh-CN" altLang="en-US" sz="1600" dirty="0" smtClean="0"/>
              <a:t>的</a:t>
            </a:r>
            <a:endParaRPr lang="en-US" altLang="zh-CN" sz="1600" dirty="0" smtClean="0"/>
          </a:p>
          <a:p>
            <a:pPr lvl="1"/>
            <a:r>
              <a:rPr lang="zh-CN" altLang="en-US" sz="1600" dirty="0" smtClean="0"/>
              <a:t>对数据完整性可以单独描述</a:t>
            </a:r>
            <a:endParaRPr lang="en-US" altLang="zh-CN" sz="1600" dirty="0" smtClean="0"/>
          </a:p>
          <a:p>
            <a:pPr lvl="1"/>
            <a:endParaRPr lang="en-US" dirty="0"/>
          </a:p>
          <a:p>
            <a:r>
              <a:rPr lang="zh-CN" altLang="en-US" kern="0" dirty="0" smtClean="0"/>
              <a:t>验证规约</a:t>
            </a:r>
            <a:r>
              <a:rPr lang="en-US" kern="0" dirty="0" smtClean="0"/>
              <a:t>Validation </a:t>
            </a:r>
            <a:r>
              <a:rPr lang="en-US" kern="0" dirty="0"/>
              <a:t>Protocol</a:t>
            </a:r>
          </a:p>
          <a:p>
            <a:pPr lvl="1"/>
            <a:r>
              <a:rPr lang="zh-CN" altLang="en-US" sz="1600" dirty="0"/>
              <a:t>对</a:t>
            </a:r>
            <a:r>
              <a:rPr lang="en-US" altLang="zh-CN" sz="1600" dirty="0"/>
              <a:t>FS</a:t>
            </a:r>
            <a:r>
              <a:rPr lang="zh-CN" altLang="en-US" sz="1600" dirty="0"/>
              <a:t>描述的功能进行测试，用风险评估的方法确定什么样的功能需要测</a:t>
            </a:r>
            <a:r>
              <a:rPr lang="zh-CN" altLang="en-US" sz="1600" dirty="0" smtClean="0"/>
              <a:t>试</a:t>
            </a:r>
            <a:endParaRPr lang="en-US" altLang="zh-CN" sz="1600" dirty="0" smtClean="0"/>
          </a:p>
          <a:p>
            <a:pPr lvl="1"/>
            <a:r>
              <a:rPr lang="zh-CN" altLang="en-US" sz="1600" dirty="0"/>
              <a:t>包括数据完整性部分</a:t>
            </a:r>
            <a:endParaRPr lang="en-US" sz="1600" dirty="0"/>
          </a:p>
          <a:p>
            <a:pPr lvl="1"/>
            <a:endParaRPr lang="en-US" dirty="0"/>
          </a:p>
          <a:p>
            <a:r>
              <a:rPr lang="zh-CN" altLang="en-US" dirty="0" smtClean="0"/>
              <a:t>如何使连续监测系统帮助我们降低风险</a:t>
            </a:r>
            <a:r>
              <a:rPr lang="en-US" dirty="0" smtClean="0"/>
              <a:t>:</a:t>
            </a:r>
            <a:endParaRPr lang="en-US" dirty="0"/>
          </a:p>
          <a:p>
            <a:pPr lvl="1"/>
            <a:r>
              <a:rPr lang="zh-CN" altLang="en-US" sz="1600" dirty="0"/>
              <a:t>历史数据和报警数据可以生成</a:t>
            </a:r>
            <a:r>
              <a:rPr lang="en-US" sz="1600" dirty="0"/>
              <a:t>.pdf</a:t>
            </a:r>
            <a:r>
              <a:rPr lang="zh-CN" altLang="en-US" sz="1600" dirty="0"/>
              <a:t>报告</a:t>
            </a:r>
            <a:r>
              <a:rPr lang="en-US" sz="1600" dirty="0"/>
              <a:t>.</a:t>
            </a:r>
          </a:p>
          <a:p>
            <a:pPr lvl="1"/>
            <a:r>
              <a:rPr lang="zh-CN" altLang="en-US" sz="1600" dirty="0"/>
              <a:t>事件记录数据可以随时打印书面报告</a:t>
            </a:r>
            <a:endParaRPr lang="en-US" altLang="zh-CN" sz="1600" dirty="0"/>
          </a:p>
          <a:p>
            <a:pPr lvl="1"/>
            <a:endParaRPr lang="en-US" dirty="0"/>
          </a:p>
          <a:p>
            <a:pPr lvl="1"/>
            <a:endParaRPr lang="en-US" dirty="0" smtClean="0"/>
          </a:p>
          <a:p>
            <a:pPr lvl="1"/>
            <a:endParaRPr lang="en-US" dirty="0"/>
          </a:p>
          <a:p>
            <a:endParaRPr lang="en-US" dirty="0" smtClean="0"/>
          </a:p>
        </p:txBody>
      </p:sp>
      <p:sp>
        <p:nvSpPr>
          <p:cNvPr id="3" name="Title 2"/>
          <p:cNvSpPr>
            <a:spLocks noGrp="1"/>
          </p:cNvSpPr>
          <p:nvPr>
            <p:ph type="title"/>
          </p:nvPr>
        </p:nvSpPr>
        <p:spPr>
          <a:xfrm>
            <a:off x="22001" y="44624"/>
            <a:ext cx="8805862" cy="865187"/>
          </a:xfrm>
        </p:spPr>
        <p:txBody>
          <a:bodyPr/>
          <a:lstStyle/>
          <a:p>
            <a:r>
              <a:rPr lang="zh-CN" altLang="en-US" sz="2800" dirty="0" smtClean="0"/>
              <a:t>根据</a:t>
            </a:r>
            <a:r>
              <a:rPr lang="en-US" sz="2800" dirty="0" smtClean="0"/>
              <a:t>GAMP </a:t>
            </a:r>
            <a:r>
              <a:rPr lang="zh-CN" altLang="en-US" sz="2800" dirty="0" smtClean="0"/>
              <a:t>流程对连续监测系统验证的简化步骤</a:t>
            </a:r>
            <a:endParaRPr lang="en-US" sz="2800" dirty="0"/>
          </a:p>
        </p:txBody>
      </p:sp>
      <p:pic>
        <p:nvPicPr>
          <p:cNvPr id="4" name="Content Placeholder 3"/>
          <p:cNvPicPr>
            <a:picLocks noChangeAspect="1"/>
          </p:cNvPicPr>
          <p:nvPr/>
        </p:nvPicPr>
        <p:blipFill>
          <a:blip r:embed="rId2"/>
          <a:stretch>
            <a:fillRect/>
          </a:stretch>
        </p:blipFill>
        <p:spPr bwMode="auto">
          <a:xfrm>
            <a:off x="9408368" y="188640"/>
            <a:ext cx="2270434" cy="2937496"/>
          </a:xfrm>
          <a:prstGeom prst="rect">
            <a:avLst/>
          </a:prstGeom>
          <a:noFill/>
          <a:ln w="22225">
            <a:solidFill>
              <a:schemeClr val="accent1"/>
            </a:solidFill>
          </a:ln>
          <a:extLst>
            <a:ext uri="{909E8E84-426E-40DD-AFC4-6F175D3DCCD1}">
              <a14:hiddenFill xmlns:a14="http://schemas.microsoft.com/office/drawing/2010/main">
                <a:solidFill>
                  <a:srgbClr val="FFFFFF"/>
                </a:solidFill>
              </a14:hiddenFill>
            </a:ext>
          </a:extLst>
        </p:spPr>
      </p:pic>
      <p:pic>
        <p:nvPicPr>
          <p:cNvPr id="5" name="Content Placeholder 3"/>
          <p:cNvPicPr>
            <a:picLocks noChangeAspect="1"/>
          </p:cNvPicPr>
          <p:nvPr/>
        </p:nvPicPr>
        <p:blipFill>
          <a:blip r:embed="rId3"/>
          <a:stretch>
            <a:fillRect/>
          </a:stretch>
        </p:blipFill>
        <p:spPr>
          <a:xfrm>
            <a:off x="7464152" y="1268760"/>
            <a:ext cx="2215590" cy="2866539"/>
          </a:xfrm>
          <a:prstGeom prst="rect">
            <a:avLst/>
          </a:prstGeom>
          <a:ln w="22225">
            <a:solidFill>
              <a:schemeClr val="accent1"/>
            </a:solidFill>
          </a:ln>
        </p:spPr>
      </p:pic>
      <p:pic>
        <p:nvPicPr>
          <p:cNvPr id="6" name="Picture 5"/>
          <p:cNvPicPr>
            <a:picLocks noChangeAspect="1"/>
          </p:cNvPicPr>
          <p:nvPr/>
        </p:nvPicPr>
        <p:blipFill>
          <a:blip r:embed="rId4"/>
          <a:stretch>
            <a:fillRect/>
          </a:stretch>
        </p:blipFill>
        <p:spPr>
          <a:xfrm>
            <a:off x="9120336" y="2852936"/>
            <a:ext cx="2394002" cy="3099749"/>
          </a:xfrm>
          <a:prstGeom prst="rect">
            <a:avLst/>
          </a:prstGeom>
          <a:ln w="22225">
            <a:solidFill>
              <a:schemeClr val="accent1"/>
            </a:solidFill>
          </a:ln>
        </p:spPr>
      </p:pic>
    </p:spTree>
    <p:extLst>
      <p:ext uri="{BB962C8B-B14F-4D97-AF65-F5344CB8AC3E}">
        <p14:creationId xmlns:p14="http://schemas.microsoft.com/office/powerpoint/2010/main" val="4188047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55440" y="1124744"/>
            <a:ext cx="6768752" cy="4232275"/>
          </a:xfrm>
        </p:spPr>
        <p:txBody>
          <a:bodyPr/>
          <a:lstStyle/>
          <a:p>
            <a:r>
              <a:rPr lang="zh-CN" altLang="en-US" dirty="0" smtClean="0"/>
              <a:t>安装了正确的传感器 ？</a:t>
            </a:r>
            <a:endParaRPr lang="en-US" dirty="0" smtClean="0"/>
          </a:p>
          <a:p>
            <a:pPr lvl="1"/>
            <a:r>
              <a:rPr lang="zh-CN" altLang="en-US" dirty="0" smtClean="0"/>
              <a:t>记录传感器的型号，序列号，位号</a:t>
            </a:r>
            <a:endParaRPr lang="en-US" altLang="zh-CN" dirty="0" smtClean="0"/>
          </a:p>
          <a:p>
            <a:pPr lvl="2"/>
            <a:endParaRPr lang="en-US" dirty="0" smtClean="0"/>
          </a:p>
          <a:p>
            <a:r>
              <a:rPr lang="zh-CN" altLang="en-US" dirty="0" smtClean="0"/>
              <a:t>传感器的位置正确吗 ？</a:t>
            </a:r>
            <a:endParaRPr lang="en-US" altLang="zh-CN" dirty="0" smtClean="0"/>
          </a:p>
          <a:p>
            <a:pPr lvl="1"/>
            <a:r>
              <a:rPr lang="zh-CN" altLang="en-US" dirty="0"/>
              <a:t>这</a:t>
            </a:r>
            <a:r>
              <a:rPr lang="zh-CN" altLang="en-US" dirty="0" smtClean="0"/>
              <a:t>个位置确定的文件支撑，参数分布试验确定 ？或其他风险评估流程确定 ？</a:t>
            </a:r>
            <a:endParaRPr lang="en-US" altLang="zh-CN" dirty="0" smtClean="0"/>
          </a:p>
          <a:p>
            <a:pPr lvl="1"/>
            <a:endParaRPr lang="en-US" dirty="0" smtClean="0"/>
          </a:p>
          <a:p>
            <a:r>
              <a:rPr lang="zh-CN" altLang="en-US" dirty="0" smtClean="0"/>
              <a:t>传感器的位置是否固定的 ，还是变化的？</a:t>
            </a:r>
            <a:endParaRPr lang="en-US" altLang="zh-CN" dirty="0" smtClean="0"/>
          </a:p>
          <a:p>
            <a:pPr lvl="1"/>
            <a:r>
              <a:rPr lang="zh-CN" altLang="en-US" dirty="0" smtClean="0"/>
              <a:t>如果传感器的位置是可以任意挪动的，就不能保证测量的结果是正确的</a:t>
            </a:r>
            <a:endParaRPr lang="en-US" dirty="0" smtClean="0"/>
          </a:p>
        </p:txBody>
      </p:sp>
      <p:sp>
        <p:nvSpPr>
          <p:cNvPr id="3" name="Title 2"/>
          <p:cNvSpPr>
            <a:spLocks noGrp="1"/>
          </p:cNvSpPr>
          <p:nvPr>
            <p:ph type="title"/>
          </p:nvPr>
        </p:nvSpPr>
        <p:spPr>
          <a:xfrm>
            <a:off x="263352" y="116632"/>
            <a:ext cx="8805862" cy="788987"/>
          </a:xfrm>
        </p:spPr>
        <p:txBody>
          <a:bodyPr/>
          <a:lstStyle/>
          <a:p>
            <a:r>
              <a:rPr lang="zh-CN" altLang="en-US" dirty="0" smtClean="0"/>
              <a:t>传感器位置确认</a:t>
            </a:r>
            <a:r>
              <a:rPr lang="en-US" sz="2400" dirty="0" smtClean="0"/>
              <a:t>Sensor Location Verification</a:t>
            </a:r>
            <a:endParaRPr lang="en-US" sz="2400" dirty="0"/>
          </a:p>
        </p:txBody>
      </p:sp>
      <p:pic>
        <p:nvPicPr>
          <p:cNvPr id="4" name="Picture 3"/>
          <p:cNvPicPr>
            <a:picLocks noChangeAspect="1"/>
          </p:cNvPicPr>
          <p:nvPr/>
        </p:nvPicPr>
        <p:blipFill rotWithShape="1">
          <a:blip r:embed="rId2"/>
          <a:srcRect t="7975"/>
          <a:stretch/>
        </p:blipFill>
        <p:spPr>
          <a:xfrm>
            <a:off x="8688288" y="1340768"/>
            <a:ext cx="2447619" cy="2638067"/>
          </a:xfrm>
          <a:prstGeom prst="rect">
            <a:avLst/>
          </a:prstGeom>
        </p:spPr>
      </p:pic>
    </p:spTree>
    <p:extLst>
      <p:ext uri="{BB962C8B-B14F-4D97-AF65-F5344CB8AC3E}">
        <p14:creationId xmlns:p14="http://schemas.microsoft.com/office/powerpoint/2010/main" val="1105078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5360" y="44624"/>
            <a:ext cx="8805862" cy="865187"/>
          </a:xfrm>
        </p:spPr>
        <p:txBody>
          <a:bodyPr/>
          <a:lstStyle/>
          <a:p>
            <a:r>
              <a:rPr lang="zh-CN" altLang="en-US" dirty="0" smtClean="0"/>
              <a:t>传感器标定校准确认</a:t>
            </a:r>
            <a:r>
              <a:rPr lang="en-US" sz="2400" dirty="0" smtClean="0"/>
              <a:t>Calibration Verification</a:t>
            </a:r>
            <a:endParaRPr lang="en-US" sz="2400" dirty="0"/>
          </a:p>
        </p:txBody>
      </p:sp>
      <p:sp>
        <p:nvSpPr>
          <p:cNvPr id="5" name="Content Placeholder 1"/>
          <p:cNvSpPr>
            <a:spLocks noGrp="1"/>
          </p:cNvSpPr>
          <p:nvPr>
            <p:ph idx="1"/>
          </p:nvPr>
        </p:nvSpPr>
        <p:spPr>
          <a:xfrm>
            <a:off x="1040209" y="909811"/>
            <a:ext cx="8101013" cy="4232275"/>
          </a:xfrm>
        </p:spPr>
        <p:txBody>
          <a:bodyPr/>
          <a:lstStyle/>
          <a:p>
            <a:r>
              <a:rPr lang="zh-CN" altLang="en-US" dirty="0" smtClean="0"/>
              <a:t>确认传感器在安装时是准确的，在运行周期内也是准确的。</a:t>
            </a:r>
            <a:endParaRPr lang="en-US" altLang="zh-CN" dirty="0" smtClean="0"/>
          </a:p>
          <a:p>
            <a:pPr lvl="1"/>
            <a:r>
              <a:rPr lang="zh-CN" altLang="en-US" dirty="0" smtClean="0"/>
              <a:t>校准证书确认</a:t>
            </a:r>
            <a:endParaRPr lang="en-US" altLang="zh-CN" dirty="0" smtClean="0"/>
          </a:p>
          <a:p>
            <a:pPr lvl="2"/>
            <a:r>
              <a:rPr lang="zh-CN" altLang="en-US" dirty="0" smtClean="0"/>
              <a:t>校准证书的日期 ？是否过期 ？</a:t>
            </a:r>
            <a:endParaRPr lang="en-US" dirty="0"/>
          </a:p>
          <a:p>
            <a:pPr lvl="2"/>
            <a:r>
              <a:rPr lang="zh-CN" altLang="en-US" dirty="0" smtClean="0"/>
              <a:t>校准证书的存放，方便查找</a:t>
            </a:r>
            <a:r>
              <a:rPr lang="en-US" dirty="0" smtClean="0"/>
              <a:t>?</a:t>
            </a:r>
          </a:p>
          <a:p>
            <a:pPr lvl="2"/>
            <a:r>
              <a:rPr lang="zh-CN" altLang="en-US" dirty="0" smtClean="0"/>
              <a:t>在</a:t>
            </a:r>
            <a:r>
              <a:rPr lang="zh-CN" altLang="en-US" dirty="0"/>
              <a:t>要求的指标范围内 ？</a:t>
            </a:r>
            <a:endParaRPr lang="en-US" dirty="0"/>
          </a:p>
          <a:p>
            <a:pPr lvl="2"/>
            <a:r>
              <a:rPr lang="zh-CN" altLang="en-US" dirty="0" smtClean="0"/>
              <a:t>校准标记明确</a:t>
            </a:r>
            <a:endParaRPr lang="en-US" altLang="zh-CN" dirty="0" smtClean="0"/>
          </a:p>
          <a:p>
            <a:pPr lvl="2"/>
            <a:r>
              <a:rPr lang="zh-CN" altLang="en-US" dirty="0" smtClean="0"/>
              <a:t>在用户的校准管理系统中的重要部分</a:t>
            </a:r>
            <a:endParaRPr lang="en-US" dirty="0" smtClean="0"/>
          </a:p>
          <a:p>
            <a:pPr lvl="4"/>
            <a:endParaRPr lang="en-US" dirty="0"/>
          </a:p>
          <a:p>
            <a:pPr lvl="1"/>
            <a:r>
              <a:rPr lang="zh-CN" altLang="en-US" dirty="0" smtClean="0"/>
              <a:t>校准管理</a:t>
            </a:r>
            <a:r>
              <a:rPr lang="en-US" dirty="0" smtClean="0"/>
              <a:t>SOP</a:t>
            </a:r>
          </a:p>
          <a:p>
            <a:pPr lvl="2"/>
            <a:r>
              <a:rPr lang="zh-CN" altLang="en-US" dirty="0" smtClean="0"/>
              <a:t>批准的</a:t>
            </a:r>
            <a:r>
              <a:rPr lang="en-US" dirty="0" smtClean="0"/>
              <a:t>SOP ?</a:t>
            </a:r>
          </a:p>
          <a:p>
            <a:pPr lvl="2"/>
            <a:r>
              <a:rPr lang="en-US" dirty="0" smtClean="0"/>
              <a:t>SOP</a:t>
            </a:r>
            <a:r>
              <a:rPr lang="zh-CN" altLang="en-US" dirty="0" smtClean="0"/>
              <a:t>中的规定是正对连续监测系统中的传感器吗？</a:t>
            </a:r>
            <a:endParaRPr lang="en-US" altLang="zh-CN" dirty="0" smtClean="0"/>
          </a:p>
          <a:p>
            <a:pPr lvl="2"/>
            <a:r>
              <a:rPr lang="zh-CN" altLang="en-US" dirty="0"/>
              <a:t>校</a:t>
            </a:r>
            <a:r>
              <a:rPr lang="zh-CN" altLang="en-US" dirty="0" smtClean="0"/>
              <a:t>准频率和周期是否符合仪表本身的特性 ？</a:t>
            </a:r>
            <a:endParaRPr lang="en-US" altLang="zh-CN" dirty="0" smtClean="0"/>
          </a:p>
          <a:p>
            <a:pPr lvl="2"/>
            <a:r>
              <a:rPr lang="zh-CN" altLang="en-US" dirty="0"/>
              <a:t>如</a:t>
            </a:r>
            <a:r>
              <a:rPr lang="zh-CN" altLang="en-US" dirty="0" smtClean="0"/>
              <a:t>何确保传感器一直保持准确 ？</a:t>
            </a:r>
            <a:endParaRPr lang="en-US" altLang="zh-CN" dirty="0" smtClean="0"/>
          </a:p>
          <a:p>
            <a:pPr lvl="2"/>
            <a:endParaRPr lang="en-US" dirty="0" smtClean="0"/>
          </a:p>
          <a:p>
            <a:pPr lvl="2"/>
            <a:endParaRPr lang="en-US" dirty="0" smtClean="0"/>
          </a:p>
          <a:p>
            <a:pPr lvl="1"/>
            <a:endParaRPr lang="en-US" dirty="0" smtClean="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414"/>
          <a:stretch/>
        </p:blipFill>
        <p:spPr bwMode="auto">
          <a:xfrm>
            <a:off x="8386774" y="1196752"/>
            <a:ext cx="2918594" cy="3733800"/>
          </a:xfrm>
          <a:prstGeom prst="rect">
            <a:avLst/>
          </a:prstGeom>
          <a:noFill/>
          <a:ln w="1270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96786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9416" y="982132"/>
            <a:ext cx="8101013" cy="3276600"/>
          </a:xfrm>
        </p:spPr>
        <p:txBody>
          <a:bodyPr/>
          <a:lstStyle/>
          <a:p>
            <a:r>
              <a:rPr lang="zh-CN" altLang="en-US" dirty="0"/>
              <a:t>数</a:t>
            </a:r>
            <a:r>
              <a:rPr lang="zh-CN" altLang="en-US" dirty="0" smtClean="0"/>
              <a:t>据回顾确认</a:t>
            </a:r>
            <a:endParaRPr lang="en-US" dirty="0" smtClean="0"/>
          </a:p>
          <a:p>
            <a:pPr lvl="1"/>
            <a:r>
              <a:rPr lang="zh-CN" altLang="en-US" dirty="0" smtClean="0"/>
              <a:t>数据回顾</a:t>
            </a:r>
            <a:r>
              <a:rPr lang="en-US" dirty="0" smtClean="0"/>
              <a:t>SOP</a:t>
            </a:r>
          </a:p>
          <a:p>
            <a:pPr lvl="2"/>
            <a:r>
              <a:rPr lang="zh-CN" altLang="en-US" dirty="0" smtClean="0"/>
              <a:t>批准的</a:t>
            </a:r>
            <a:r>
              <a:rPr lang="en-US" dirty="0" smtClean="0"/>
              <a:t>SOP?</a:t>
            </a:r>
          </a:p>
          <a:p>
            <a:pPr lvl="2"/>
            <a:r>
              <a:rPr lang="en-US" dirty="0" smtClean="0"/>
              <a:t>SOP</a:t>
            </a:r>
            <a:r>
              <a:rPr lang="zh-CN" altLang="en-US" dirty="0" smtClean="0"/>
              <a:t>应该包含</a:t>
            </a:r>
            <a:r>
              <a:rPr lang="en-US" dirty="0" smtClean="0"/>
              <a:t>:</a:t>
            </a:r>
          </a:p>
          <a:p>
            <a:pPr lvl="3"/>
            <a:r>
              <a:rPr lang="zh-CN" altLang="en-US" dirty="0" smtClean="0"/>
              <a:t>数据回顾的责任，谁负责什么</a:t>
            </a:r>
            <a:r>
              <a:rPr lang="en-US" dirty="0" smtClean="0"/>
              <a:t>?</a:t>
            </a:r>
          </a:p>
          <a:p>
            <a:pPr lvl="3"/>
            <a:r>
              <a:rPr lang="zh-CN" altLang="en-US" dirty="0" smtClean="0"/>
              <a:t>清晰定义可接受的数据</a:t>
            </a:r>
            <a:r>
              <a:rPr lang="en-US" dirty="0" smtClean="0"/>
              <a:t>?</a:t>
            </a:r>
          </a:p>
          <a:p>
            <a:pPr lvl="3"/>
            <a:r>
              <a:rPr lang="zh-CN" altLang="en-US" dirty="0" smtClean="0"/>
              <a:t>如果数据不可接受，采取什么样的措施和行动 ？</a:t>
            </a:r>
            <a:endParaRPr lang="en-US" altLang="zh-CN" dirty="0" smtClean="0"/>
          </a:p>
          <a:p>
            <a:pPr lvl="3"/>
            <a:endParaRPr lang="en-US" dirty="0"/>
          </a:p>
          <a:p>
            <a:pPr lvl="3"/>
            <a:endParaRPr lang="en-US" dirty="0" smtClean="0"/>
          </a:p>
          <a:p>
            <a:pPr lvl="1"/>
            <a:r>
              <a:rPr lang="zh-CN" altLang="en-US" dirty="0" smtClean="0"/>
              <a:t>和其他</a:t>
            </a:r>
            <a:r>
              <a:rPr lang="en-US" altLang="zh-CN" dirty="0" smtClean="0"/>
              <a:t>SOP</a:t>
            </a:r>
            <a:r>
              <a:rPr lang="zh-CN" altLang="en-US" dirty="0" smtClean="0"/>
              <a:t>一样，要针对连续监测系统的特点和具体内容</a:t>
            </a:r>
            <a:endParaRPr lang="en-US" dirty="0" smtClean="0"/>
          </a:p>
        </p:txBody>
      </p:sp>
      <p:sp>
        <p:nvSpPr>
          <p:cNvPr id="3" name="Title 2"/>
          <p:cNvSpPr>
            <a:spLocks noGrp="1"/>
          </p:cNvSpPr>
          <p:nvPr>
            <p:ph type="title"/>
          </p:nvPr>
        </p:nvSpPr>
        <p:spPr>
          <a:xfrm>
            <a:off x="335360" y="116632"/>
            <a:ext cx="8805862" cy="865187"/>
          </a:xfrm>
        </p:spPr>
        <p:txBody>
          <a:bodyPr/>
          <a:lstStyle/>
          <a:p>
            <a:r>
              <a:rPr lang="zh-CN" altLang="en-US" dirty="0" smtClean="0"/>
              <a:t>监测数据的回顾</a:t>
            </a:r>
            <a:r>
              <a:rPr lang="en-US" dirty="0" smtClean="0"/>
              <a:t>Data Review</a:t>
            </a:r>
            <a:r>
              <a:rPr lang="en-US" dirty="0"/>
              <a:t/>
            </a:r>
            <a:br>
              <a:rPr lang="en-US" dirty="0"/>
            </a:br>
            <a:endParaRPr lang="en-US" dirty="0"/>
          </a:p>
        </p:txBody>
      </p:sp>
      <p:pic>
        <p:nvPicPr>
          <p:cNvPr id="4" name="Picture 3"/>
          <p:cNvPicPr>
            <a:picLocks noChangeAspect="1"/>
          </p:cNvPicPr>
          <p:nvPr/>
        </p:nvPicPr>
        <p:blipFill>
          <a:blip r:embed="rId2"/>
          <a:stretch>
            <a:fillRect/>
          </a:stretch>
        </p:blipFill>
        <p:spPr>
          <a:xfrm>
            <a:off x="8616280" y="764704"/>
            <a:ext cx="2687057" cy="4343400"/>
          </a:xfrm>
          <a:prstGeom prst="rect">
            <a:avLst/>
          </a:prstGeom>
        </p:spPr>
      </p:pic>
    </p:spTree>
    <p:extLst>
      <p:ext uri="{BB962C8B-B14F-4D97-AF65-F5344CB8AC3E}">
        <p14:creationId xmlns:p14="http://schemas.microsoft.com/office/powerpoint/2010/main" val="150215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135226"/>
            <a:ext cx="11740800" cy="1292400"/>
          </a:xfrm>
        </p:spPr>
        <p:txBody>
          <a:bodyPr/>
          <a:lstStyle/>
          <a:p>
            <a:r>
              <a:rPr lang="zh-CN" altLang="en-US" dirty="0" smtClean="0"/>
              <a:t>几十年的覆盖全球的业务 </a:t>
            </a:r>
            <a:r>
              <a:rPr lang="fi-FI" dirty="0" smtClean="0"/>
              <a:t>Decades of Global Business</a:t>
            </a:r>
            <a:endParaRPr lang="en-US" dirty="0"/>
          </a:p>
        </p:txBody>
      </p:sp>
      <p:sp>
        <p:nvSpPr>
          <p:cNvPr id="3" name="Date Placeholder 2"/>
          <p:cNvSpPr>
            <a:spLocks noGrp="1"/>
          </p:cNvSpPr>
          <p:nvPr>
            <p:ph type="dt" sz="half" idx="10"/>
          </p:nvPr>
        </p:nvSpPr>
        <p:spPr/>
        <p:txBody>
          <a:bodyPr/>
          <a:lstStyle/>
          <a:p>
            <a:r>
              <a:rPr lang="en-US" dirty="0" smtClean="0"/>
              <a:t>Sep 2015</a:t>
            </a:r>
            <a:endParaRPr lang="en-US" dirty="0"/>
          </a:p>
        </p:txBody>
      </p:sp>
      <p:sp>
        <p:nvSpPr>
          <p:cNvPr id="4" name="Slide Number Placeholder 3"/>
          <p:cNvSpPr>
            <a:spLocks noGrp="1"/>
          </p:cNvSpPr>
          <p:nvPr>
            <p:ph type="sldNum" sz="quarter" idx="12"/>
          </p:nvPr>
        </p:nvSpPr>
        <p:spPr/>
        <p:txBody>
          <a:bodyPr/>
          <a:lstStyle/>
          <a:p>
            <a:fld id="{20B0A570-0E46-4CE1-894D-18F5FB3BC96E}" type="slidenum">
              <a:rPr lang="en-US" smtClean="0"/>
              <a:t>4</a:t>
            </a:fld>
            <a:endParaRPr lang="en-US" dirty="0"/>
          </a:p>
        </p:txBody>
      </p:sp>
      <p:pic>
        <p:nvPicPr>
          <p:cNvPr id="5" name="Picture 2" descr="U:\Groups\CORPCOMM\IMAGES and other audiovisual\2015\Presentation 2015\History\Kooste\vaisala-global-business-v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465" y="1340768"/>
            <a:ext cx="11936103" cy="46532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7968" y="2633168"/>
            <a:ext cx="2697336"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1174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6452" y="988126"/>
            <a:ext cx="7271756" cy="5033162"/>
          </a:xfrm>
        </p:spPr>
        <p:txBody>
          <a:bodyPr/>
          <a:lstStyle/>
          <a:p>
            <a:r>
              <a:rPr lang="zh-CN" altLang="en-US" dirty="0" smtClean="0"/>
              <a:t>确认</a:t>
            </a:r>
            <a:r>
              <a:rPr lang="en-US" dirty="0" smtClean="0"/>
              <a:t>Verifications</a:t>
            </a:r>
          </a:p>
          <a:p>
            <a:pPr lvl="1"/>
            <a:r>
              <a:rPr lang="zh-CN" altLang="en-US" dirty="0" smtClean="0"/>
              <a:t>现场进入安全</a:t>
            </a:r>
            <a:r>
              <a:rPr lang="en-US" dirty="0" smtClean="0"/>
              <a:t> SOP</a:t>
            </a:r>
            <a:r>
              <a:rPr lang="zh-CN" altLang="en-US" dirty="0" smtClean="0"/>
              <a:t>， 授权的人才可以进入现场</a:t>
            </a:r>
            <a:endParaRPr lang="en-US" dirty="0" smtClean="0"/>
          </a:p>
          <a:p>
            <a:pPr lvl="1"/>
            <a:r>
              <a:rPr lang="zh-CN" altLang="en-US" dirty="0" smtClean="0"/>
              <a:t>密码管理</a:t>
            </a:r>
            <a:r>
              <a:rPr lang="en-US" dirty="0" smtClean="0"/>
              <a:t>SOP</a:t>
            </a:r>
          </a:p>
          <a:p>
            <a:pPr lvl="1"/>
            <a:r>
              <a:rPr lang="zh-CN" altLang="en-US" dirty="0" smtClean="0"/>
              <a:t>定期用户账号回顾</a:t>
            </a:r>
            <a:r>
              <a:rPr lang="en-US" dirty="0" smtClean="0"/>
              <a:t>SOP </a:t>
            </a:r>
            <a:r>
              <a:rPr lang="zh-CN" altLang="en-US" dirty="0" smtClean="0"/>
              <a:t>， 离职的人不能再有账户和密码</a:t>
            </a:r>
            <a:endParaRPr lang="en-US" dirty="0" smtClean="0"/>
          </a:p>
          <a:p>
            <a:pPr lvl="1"/>
            <a:r>
              <a:rPr lang="zh-CN" altLang="en-US" dirty="0" smtClean="0"/>
              <a:t>审计追踪回顾</a:t>
            </a:r>
            <a:r>
              <a:rPr lang="en-US" dirty="0" smtClean="0"/>
              <a:t>SOP</a:t>
            </a:r>
            <a:r>
              <a:rPr lang="zh-CN" altLang="en-US" dirty="0" smtClean="0"/>
              <a:t>，检查数据是否被修改</a:t>
            </a:r>
            <a:endParaRPr lang="en-US" altLang="zh-CN" dirty="0" smtClean="0"/>
          </a:p>
          <a:p>
            <a:pPr lvl="1"/>
            <a:endParaRPr lang="en-US" altLang="zh-CN" dirty="0" smtClean="0"/>
          </a:p>
          <a:p>
            <a:r>
              <a:rPr lang="zh-CN" altLang="en-US" dirty="0" smtClean="0"/>
              <a:t>确认 </a:t>
            </a:r>
            <a:r>
              <a:rPr lang="en-US" altLang="zh-CN" dirty="0" smtClean="0"/>
              <a:t>IT   </a:t>
            </a:r>
            <a:r>
              <a:rPr lang="en-US" altLang="zh-CN" dirty="0"/>
              <a:t>SOP</a:t>
            </a:r>
          </a:p>
          <a:p>
            <a:pPr lvl="1"/>
            <a:r>
              <a:rPr lang="zh-CN" altLang="en-US" dirty="0"/>
              <a:t>变更管理</a:t>
            </a:r>
            <a:r>
              <a:rPr lang="en-US" dirty="0"/>
              <a:t>SOP</a:t>
            </a:r>
          </a:p>
          <a:p>
            <a:pPr lvl="1"/>
            <a:r>
              <a:rPr lang="zh-CN" altLang="en-US" dirty="0"/>
              <a:t>数据备份</a:t>
            </a:r>
            <a:r>
              <a:rPr lang="en-US" dirty="0"/>
              <a:t>SOP</a:t>
            </a:r>
          </a:p>
          <a:p>
            <a:pPr lvl="1"/>
            <a:r>
              <a:rPr lang="zh-CN" altLang="en-US" dirty="0"/>
              <a:t>灾难恢复</a:t>
            </a:r>
            <a:r>
              <a:rPr lang="en-US" dirty="0" smtClean="0"/>
              <a:t>SOP</a:t>
            </a:r>
          </a:p>
          <a:p>
            <a:pPr lvl="1"/>
            <a:endParaRPr lang="en-US" dirty="0"/>
          </a:p>
          <a:p>
            <a:r>
              <a:rPr lang="zh-CN" altLang="en-US" dirty="0" smtClean="0"/>
              <a:t>所有</a:t>
            </a:r>
            <a:r>
              <a:rPr lang="en-US" dirty="0" smtClean="0"/>
              <a:t> SOP</a:t>
            </a:r>
            <a:r>
              <a:rPr lang="zh-CN" altLang="en-US" dirty="0" smtClean="0"/>
              <a:t>应该</a:t>
            </a:r>
            <a:r>
              <a:rPr lang="en-US" dirty="0" smtClean="0"/>
              <a:t>:</a:t>
            </a:r>
          </a:p>
          <a:p>
            <a:pPr lvl="1"/>
            <a:r>
              <a:rPr lang="zh-CN" altLang="en-US" dirty="0" smtClean="0"/>
              <a:t>被批准</a:t>
            </a:r>
            <a:endParaRPr lang="en-US" dirty="0" smtClean="0"/>
          </a:p>
          <a:p>
            <a:pPr lvl="1"/>
            <a:r>
              <a:rPr lang="zh-CN" altLang="en-US" dirty="0" smtClean="0"/>
              <a:t>包括连续监测系统在内吗？可能是所有系统的</a:t>
            </a:r>
            <a:r>
              <a:rPr lang="en-US" altLang="zh-CN" dirty="0" smtClean="0"/>
              <a:t>SOP</a:t>
            </a:r>
            <a:r>
              <a:rPr lang="zh-CN" altLang="en-US" dirty="0" smtClean="0"/>
              <a:t>，也可能是只对连续监测系统的</a:t>
            </a:r>
            <a:endParaRPr lang="en-US" dirty="0" smtClean="0"/>
          </a:p>
          <a:p>
            <a:endParaRPr lang="en-US" dirty="0" smtClean="0"/>
          </a:p>
        </p:txBody>
      </p:sp>
      <p:sp>
        <p:nvSpPr>
          <p:cNvPr id="3" name="Title 2"/>
          <p:cNvSpPr>
            <a:spLocks noGrp="1"/>
          </p:cNvSpPr>
          <p:nvPr>
            <p:ph type="title"/>
          </p:nvPr>
        </p:nvSpPr>
        <p:spPr>
          <a:xfrm>
            <a:off x="10829" y="116632"/>
            <a:ext cx="8805862" cy="865187"/>
          </a:xfrm>
        </p:spPr>
        <p:txBody>
          <a:bodyPr/>
          <a:lstStyle/>
          <a:p>
            <a:r>
              <a:rPr lang="zh-CN" altLang="en-US" dirty="0" smtClean="0"/>
              <a:t>数据保护</a:t>
            </a:r>
            <a:r>
              <a:rPr lang="en-US" dirty="0" smtClean="0"/>
              <a:t>: </a:t>
            </a:r>
            <a:r>
              <a:rPr lang="zh-CN" altLang="en-US" dirty="0" smtClean="0"/>
              <a:t>数据安全</a:t>
            </a:r>
            <a:r>
              <a:rPr lang="en-US" dirty="0" smtClean="0"/>
              <a:t>SOPs</a:t>
            </a:r>
            <a:endParaRPr lang="en-US" dirty="0"/>
          </a:p>
        </p:txBody>
      </p:sp>
      <p:pic>
        <p:nvPicPr>
          <p:cNvPr id="4" name="Picture 6" descr="C:\Users\pda\AppData\Local\Temp\SNAGHTML32f4a58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9801" y="549225"/>
            <a:ext cx="2551072" cy="21602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pda\AppData\Local\Temp\SNAGHTML32f54df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2709465"/>
            <a:ext cx="2540434" cy="197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076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1928648" cy="865187"/>
          </a:xfrm>
        </p:spPr>
        <p:txBody>
          <a:bodyPr/>
          <a:lstStyle/>
          <a:p>
            <a:r>
              <a:rPr lang="zh-CN" altLang="en-US" dirty="0" smtClean="0"/>
              <a:t>数据安全保护</a:t>
            </a:r>
            <a:r>
              <a:rPr lang="en-US" dirty="0" smtClean="0"/>
              <a:t>:  </a:t>
            </a:r>
            <a:r>
              <a:rPr lang="zh-CN" altLang="en-US" dirty="0"/>
              <a:t>软</a:t>
            </a:r>
            <a:r>
              <a:rPr lang="zh-CN" altLang="en-US" dirty="0" smtClean="0"/>
              <a:t>件功能</a:t>
            </a:r>
            <a:endParaRPr lang="en-US" dirty="0"/>
          </a:p>
        </p:txBody>
      </p:sp>
      <p:sp>
        <p:nvSpPr>
          <p:cNvPr id="5" name="Content Placeholder 1"/>
          <p:cNvSpPr>
            <a:spLocks noGrp="1"/>
          </p:cNvSpPr>
          <p:nvPr>
            <p:ph idx="1"/>
          </p:nvPr>
        </p:nvSpPr>
        <p:spPr>
          <a:xfrm>
            <a:off x="767408" y="865187"/>
            <a:ext cx="6840760" cy="4384675"/>
          </a:xfrm>
        </p:spPr>
        <p:txBody>
          <a:bodyPr/>
          <a:lstStyle/>
          <a:p>
            <a:r>
              <a:rPr lang="zh-CN" altLang="en-US" dirty="0" smtClean="0"/>
              <a:t>软件功能确认</a:t>
            </a:r>
            <a:r>
              <a:rPr lang="en-US" sz="1600" dirty="0" smtClean="0"/>
              <a:t>Software Function Verifications</a:t>
            </a:r>
          </a:p>
          <a:p>
            <a:endParaRPr lang="en-US" sz="1600" dirty="0" smtClean="0"/>
          </a:p>
          <a:p>
            <a:pPr lvl="1"/>
            <a:r>
              <a:rPr lang="zh-CN" altLang="en-US" dirty="0" smtClean="0"/>
              <a:t>审计追踪</a:t>
            </a:r>
            <a:r>
              <a:rPr lang="en-US" sz="1600" dirty="0" smtClean="0"/>
              <a:t>Audit Trail</a:t>
            </a:r>
          </a:p>
          <a:p>
            <a:pPr lvl="2"/>
            <a:r>
              <a:rPr lang="zh-CN" altLang="en-US" dirty="0" smtClean="0"/>
              <a:t>记录所有数据的变更</a:t>
            </a:r>
            <a:r>
              <a:rPr lang="en-US" sz="1600" dirty="0" smtClean="0"/>
              <a:t>Records all changes to data.</a:t>
            </a:r>
          </a:p>
          <a:p>
            <a:pPr lvl="2"/>
            <a:endParaRPr lang="en-US" sz="1600" dirty="0" smtClean="0"/>
          </a:p>
          <a:p>
            <a:pPr lvl="1"/>
            <a:r>
              <a:rPr lang="zh-CN" altLang="en-US" dirty="0" smtClean="0"/>
              <a:t>安全的报告形式</a:t>
            </a:r>
            <a:r>
              <a:rPr lang="en-US" sz="1600" dirty="0" smtClean="0"/>
              <a:t>Secure Reporting Format</a:t>
            </a:r>
          </a:p>
          <a:p>
            <a:pPr lvl="2"/>
            <a:r>
              <a:rPr lang="zh-CN" altLang="en-US" dirty="0" smtClean="0"/>
              <a:t>确保提供报告是不能编辑的的形式</a:t>
            </a:r>
            <a:r>
              <a:rPr lang="en-US" sz="1600" dirty="0" smtClean="0"/>
              <a:t>Provides data in format that cannot be edited.</a:t>
            </a:r>
          </a:p>
          <a:p>
            <a:pPr lvl="2"/>
            <a:endParaRPr lang="en-US" sz="1600" dirty="0" smtClean="0"/>
          </a:p>
          <a:p>
            <a:pPr lvl="1"/>
            <a:r>
              <a:rPr lang="zh-CN" altLang="en-US" dirty="0" smtClean="0"/>
              <a:t>系统登录控制</a:t>
            </a:r>
            <a:r>
              <a:rPr lang="en-US" sz="1600" dirty="0" smtClean="0"/>
              <a:t>Access Control Features</a:t>
            </a:r>
          </a:p>
          <a:p>
            <a:pPr lvl="2"/>
            <a:r>
              <a:rPr lang="zh-CN" altLang="en-US" dirty="0" smtClean="0"/>
              <a:t>独立的经确认的用户</a:t>
            </a:r>
            <a:r>
              <a:rPr lang="en-US" sz="1600" dirty="0" smtClean="0"/>
              <a:t>(username).</a:t>
            </a:r>
          </a:p>
          <a:p>
            <a:pPr lvl="2"/>
            <a:r>
              <a:rPr lang="zh-CN" altLang="en-US" dirty="0" smtClean="0"/>
              <a:t>全面的登录控</a:t>
            </a:r>
            <a:r>
              <a:rPr lang="zh-CN" altLang="en-US" sz="1600" dirty="0" smtClean="0"/>
              <a:t>制</a:t>
            </a:r>
            <a:r>
              <a:rPr lang="en-US" sz="1600" dirty="0" smtClean="0"/>
              <a:t> (password).</a:t>
            </a:r>
          </a:p>
          <a:p>
            <a:pPr marL="432000" lvl="2" indent="0">
              <a:buNone/>
            </a:pPr>
            <a:endParaRPr lang="en-US" dirty="0" smtClean="0"/>
          </a:p>
          <a:p>
            <a:pPr lvl="1"/>
            <a:endParaRPr lang="en-US" dirty="0" smtClean="0"/>
          </a:p>
          <a:p>
            <a:endParaRPr lang="en-US" dirty="0" smtClean="0"/>
          </a:p>
        </p:txBody>
      </p:sp>
      <p:pic>
        <p:nvPicPr>
          <p:cNvPr id="4" name="Picture 2" descr="C:\Users\pda\AppData\Local\Temp\SNAGHTML32f6ecf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4232" y="1340768"/>
            <a:ext cx="2945883"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284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27448" y="1272421"/>
            <a:ext cx="8101013" cy="4460875"/>
          </a:xfrm>
        </p:spPr>
        <p:txBody>
          <a:bodyPr/>
          <a:lstStyle/>
          <a:p>
            <a:r>
              <a:rPr lang="zh-CN" altLang="en-US" dirty="0"/>
              <a:t>系</a:t>
            </a:r>
            <a:r>
              <a:rPr lang="zh-CN" altLang="en-US" dirty="0" smtClean="0"/>
              <a:t>统验证可以用来保证数据完整性的</a:t>
            </a:r>
            <a:endParaRPr lang="en-US" dirty="0" smtClean="0"/>
          </a:p>
          <a:p>
            <a:pPr lvl="1"/>
            <a:r>
              <a:rPr lang="zh-CN" altLang="en-US" dirty="0" smtClean="0"/>
              <a:t>用</a:t>
            </a:r>
            <a:r>
              <a:rPr lang="en-US" altLang="zh-CN" dirty="0" smtClean="0"/>
              <a:t>ISPE</a:t>
            </a:r>
            <a:r>
              <a:rPr lang="en-US" dirty="0" smtClean="0"/>
              <a:t> GAMP</a:t>
            </a:r>
            <a:r>
              <a:rPr lang="zh-CN" altLang="en-US" dirty="0" smtClean="0"/>
              <a:t>方式</a:t>
            </a:r>
            <a:r>
              <a:rPr lang="en-US" dirty="0" smtClean="0"/>
              <a:t>: </a:t>
            </a:r>
            <a:r>
              <a:rPr lang="zh-CN" altLang="en-US" dirty="0" smtClean="0"/>
              <a:t>定义</a:t>
            </a:r>
            <a:r>
              <a:rPr lang="en-US" dirty="0" smtClean="0"/>
              <a:t> Specify, </a:t>
            </a:r>
            <a:r>
              <a:rPr lang="zh-CN" altLang="en-US" dirty="0" smtClean="0"/>
              <a:t>实施</a:t>
            </a:r>
            <a:r>
              <a:rPr lang="en-US" dirty="0" smtClean="0"/>
              <a:t>Implement, </a:t>
            </a:r>
            <a:r>
              <a:rPr lang="zh-CN" altLang="en-US" dirty="0" smtClean="0"/>
              <a:t>确认</a:t>
            </a:r>
            <a:r>
              <a:rPr lang="en-US" dirty="0" smtClean="0"/>
              <a:t>Verify.</a:t>
            </a:r>
          </a:p>
          <a:p>
            <a:pPr lvl="2"/>
            <a:r>
              <a:rPr lang="zh-CN" altLang="en-US" dirty="0" smtClean="0"/>
              <a:t>用户需求规格书</a:t>
            </a:r>
            <a:r>
              <a:rPr lang="en-US" dirty="0" smtClean="0"/>
              <a:t>URS  </a:t>
            </a:r>
          </a:p>
          <a:p>
            <a:pPr lvl="3"/>
            <a:r>
              <a:rPr lang="zh-CN" altLang="en-US" dirty="0"/>
              <a:t>定</a:t>
            </a:r>
            <a:r>
              <a:rPr lang="zh-CN" altLang="en-US" dirty="0" smtClean="0"/>
              <a:t>义数据完整性的要求</a:t>
            </a:r>
            <a:r>
              <a:rPr lang="en-US" sz="1200" dirty="0" smtClean="0"/>
              <a:t>Defines Data Integrity requirements</a:t>
            </a:r>
            <a:r>
              <a:rPr lang="en-US" sz="1600" dirty="0" smtClean="0"/>
              <a:t>.</a:t>
            </a:r>
          </a:p>
          <a:p>
            <a:pPr lvl="2"/>
            <a:r>
              <a:rPr lang="zh-CN" altLang="en-US" dirty="0" smtClean="0"/>
              <a:t>功能规格书</a:t>
            </a:r>
            <a:r>
              <a:rPr lang="en-US" dirty="0" smtClean="0"/>
              <a:t>FS</a:t>
            </a:r>
          </a:p>
          <a:p>
            <a:pPr lvl="3"/>
            <a:r>
              <a:rPr lang="zh-CN" altLang="en-US" dirty="0"/>
              <a:t>定</a:t>
            </a:r>
            <a:r>
              <a:rPr lang="zh-CN" altLang="en-US" dirty="0" smtClean="0"/>
              <a:t>义数据完整性的解决方案</a:t>
            </a:r>
            <a:r>
              <a:rPr lang="en-US" sz="1200" dirty="0" smtClean="0"/>
              <a:t>Defines Data Integrity solutions to meet requirements.</a:t>
            </a:r>
          </a:p>
          <a:p>
            <a:pPr lvl="2"/>
            <a:r>
              <a:rPr lang="zh-CN" altLang="en-US" dirty="0" smtClean="0"/>
              <a:t>验证规约</a:t>
            </a:r>
            <a:r>
              <a:rPr lang="en-US" dirty="0" smtClean="0"/>
              <a:t>Validation Protocol </a:t>
            </a:r>
          </a:p>
          <a:p>
            <a:pPr lvl="3"/>
            <a:r>
              <a:rPr lang="zh-CN" altLang="en-US" dirty="0" smtClean="0"/>
              <a:t>确认数据完整性得到实施</a:t>
            </a:r>
            <a:r>
              <a:rPr lang="en-US" dirty="0" smtClean="0"/>
              <a:t>.</a:t>
            </a:r>
          </a:p>
          <a:p>
            <a:pPr lvl="3"/>
            <a:endParaRPr lang="en-US" dirty="0"/>
          </a:p>
          <a:p>
            <a:pPr lvl="3"/>
            <a:endParaRPr lang="en-US" dirty="0" smtClean="0"/>
          </a:p>
          <a:p>
            <a:pPr lvl="3"/>
            <a:endParaRPr lang="en-US" dirty="0" smtClean="0"/>
          </a:p>
          <a:p>
            <a:r>
              <a:rPr lang="zh-CN" altLang="en-US" dirty="0"/>
              <a:t>相</a:t>
            </a:r>
            <a:r>
              <a:rPr lang="zh-CN" altLang="en-US" dirty="0" smtClean="0"/>
              <a:t>关的验证文件，从容应对监管部门的审查</a:t>
            </a:r>
            <a:endParaRPr lang="en-US" dirty="0" smtClean="0"/>
          </a:p>
          <a:p>
            <a:endParaRPr lang="en-US" dirty="0" smtClean="0"/>
          </a:p>
        </p:txBody>
      </p:sp>
      <p:sp>
        <p:nvSpPr>
          <p:cNvPr id="4" name="Title 2"/>
          <p:cNvSpPr txBox="1">
            <a:spLocks/>
          </p:cNvSpPr>
          <p:nvPr/>
        </p:nvSpPr>
        <p:spPr>
          <a:xfrm>
            <a:off x="119336" y="-21391"/>
            <a:ext cx="11665296" cy="1293812"/>
          </a:xfrm>
          <a:prstGeom prst="rect">
            <a:avLst/>
          </a:prstGeom>
        </p:spPr>
        <p:txBody>
          <a:bodyPr vert="horz" lIns="180000" tIns="180000" rIns="180000" bIns="72000" rtlCol="0" anchor="t">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zh-CN" altLang="en-US" sz="3600" dirty="0" smtClean="0"/>
              <a:t>连续监测系统中的数据完整性</a:t>
            </a:r>
            <a:r>
              <a:rPr lang="en-US" altLang="zh-CN" sz="3600" dirty="0" smtClean="0"/>
              <a:t/>
            </a:r>
            <a:br>
              <a:rPr lang="en-US" altLang="zh-CN" sz="3600" dirty="0" smtClean="0"/>
            </a:br>
            <a:r>
              <a:rPr lang="en-US" sz="2800" dirty="0" smtClean="0"/>
              <a:t>Data Integrity in a Monitoring System</a:t>
            </a:r>
            <a:endParaRPr lang="en-US" sz="2800" dirty="0"/>
          </a:p>
        </p:txBody>
      </p:sp>
    </p:spTree>
    <p:extLst>
      <p:ext uri="{BB962C8B-B14F-4D97-AF65-F5344CB8AC3E}">
        <p14:creationId xmlns:p14="http://schemas.microsoft.com/office/powerpoint/2010/main" val="595005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07368" y="62161"/>
            <a:ext cx="8805862" cy="1293812"/>
          </a:xfrm>
        </p:spPr>
        <p:txBody>
          <a:bodyPr/>
          <a:lstStyle/>
          <a:p>
            <a:r>
              <a:rPr lang="zh-CN" altLang="en-US" dirty="0" smtClean="0"/>
              <a:t>维萨拉</a:t>
            </a:r>
            <a:r>
              <a:rPr lang="en-US" altLang="zh-CN" dirty="0" err="1" smtClean="0"/>
              <a:t>Viewlinc</a:t>
            </a:r>
            <a:r>
              <a:rPr lang="zh-CN" altLang="en-US" dirty="0" smtClean="0"/>
              <a:t>连续监测系统客户</a:t>
            </a:r>
            <a:endParaRPr lang="en-US" dirty="0"/>
          </a:p>
        </p:txBody>
      </p:sp>
      <p:sp>
        <p:nvSpPr>
          <p:cNvPr id="5" name="Rectangle 3"/>
          <p:cNvSpPr txBox="1">
            <a:spLocks noChangeArrowheads="1"/>
          </p:cNvSpPr>
          <p:nvPr/>
        </p:nvSpPr>
        <p:spPr bwMode="auto">
          <a:xfrm>
            <a:off x="741847" y="865536"/>
            <a:ext cx="8136904"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163513" indent="-163513" defTabSz="828675" eaLnBrk="0" hangingPunct="0">
              <a:defRPr sz="2000">
                <a:solidFill>
                  <a:schemeClr val="tx1"/>
                </a:solidFill>
                <a:latin typeface="Arial" pitchFamily="34" charset="0"/>
                <a:cs typeface="Arial" pitchFamily="34" charset="0"/>
              </a:defRPr>
            </a:lvl1pPr>
            <a:lvl2pPr marL="742950" indent="-285750" defTabSz="828675" eaLnBrk="0" hangingPunct="0">
              <a:defRPr sz="2000">
                <a:solidFill>
                  <a:schemeClr val="tx1"/>
                </a:solidFill>
                <a:latin typeface="Arial" pitchFamily="34" charset="0"/>
                <a:cs typeface="Arial" pitchFamily="34" charset="0"/>
              </a:defRPr>
            </a:lvl2pPr>
            <a:lvl3pPr marL="1143000" indent="-228600" defTabSz="828675" eaLnBrk="0" hangingPunct="0">
              <a:defRPr sz="2000">
                <a:solidFill>
                  <a:schemeClr val="tx1"/>
                </a:solidFill>
                <a:latin typeface="Arial" pitchFamily="34" charset="0"/>
                <a:cs typeface="Arial" pitchFamily="34" charset="0"/>
              </a:defRPr>
            </a:lvl3pPr>
            <a:lvl4pPr marL="1600200" indent="-228600" defTabSz="828675" eaLnBrk="0" hangingPunct="0">
              <a:defRPr sz="2000">
                <a:solidFill>
                  <a:schemeClr val="tx1"/>
                </a:solidFill>
                <a:latin typeface="Arial" pitchFamily="34" charset="0"/>
                <a:cs typeface="Arial" pitchFamily="34" charset="0"/>
              </a:defRPr>
            </a:lvl4pPr>
            <a:lvl5pPr marL="2057400" indent="-228600" defTabSz="828675" eaLnBrk="0" hangingPunct="0">
              <a:defRPr sz="2000">
                <a:solidFill>
                  <a:schemeClr val="tx1"/>
                </a:solidFill>
                <a:latin typeface="Arial" pitchFamily="34" charset="0"/>
                <a:cs typeface="Arial" pitchFamily="34" charset="0"/>
              </a:defRPr>
            </a:lvl5pPr>
            <a:lvl6pPr marL="2514600" indent="-228600" defTabSz="828675"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828675"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828675"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828675"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lnSpc>
                <a:spcPct val="80000"/>
              </a:lnSpc>
              <a:spcBef>
                <a:spcPct val="20000"/>
              </a:spcBef>
              <a:buClr>
                <a:srgbClr val="D15B05"/>
              </a:buClr>
            </a:pPr>
            <a:r>
              <a:rPr lang="zh-CN" altLang="en-US" sz="2300" dirty="0">
                <a:ea typeface="宋体" pitchFamily="2" charset="-122"/>
              </a:rPr>
              <a:t>制药</a:t>
            </a:r>
            <a:r>
              <a:rPr lang="en-US" altLang="zh-CN" sz="2300" dirty="0">
                <a:ea typeface="宋体" pitchFamily="2" charset="-122"/>
              </a:rPr>
              <a:t>, </a:t>
            </a:r>
            <a:r>
              <a:rPr lang="zh-CN" altLang="en-US" sz="2300" dirty="0">
                <a:ea typeface="宋体" pitchFamily="2" charset="-122"/>
              </a:rPr>
              <a:t>生物科技</a:t>
            </a:r>
            <a:r>
              <a:rPr lang="en-US" altLang="zh-CN" sz="2300" dirty="0">
                <a:ea typeface="宋体" pitchFamily="2" charset="-122"/>
              </a:rPr>
              <a:t>, </a:t>
            </a:r>
            <a:r>
              <a:rPr lang="zh-CN" altLang="en-US" sz="2300" dirty="0">
                <a:ea typeface="宋体" pitchFamily="2" charset="-122"/>
              </a:rPr>
              <a:t>医疗设备制造商（部分）</a:t>
            </a:r>
            <a:r>
              <a:rPr lang="en-US" altLang="zh-CN" sz="2300" dirty="0">
                <a:ea typeface="宋体" pitchFamily="2" charset="-122"/>
              </a:rPr>
              <a:t>:</a:t>
            </a:r>
          </a:p>
          <a:p>
            <a:pPr eaLnBrk="1" hangingPunct="1">
              <a:lnSpc>
                <a:spcPct val="80000"/>
              </a:lnSpc>
              <a:spcBef>
                <a:spcPct val="20000"/>
              </a:spcBef>
              <a:buClr>
                <a:srgbClr val="D15B05"/>
              </a:buClr>
            </a:pPr>
            <a:endParaRPr lang="en-US" altLang="zh-CN" sz="23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latin typeface="+mj-lt"/>
                <a:ea typeface="ＭＳ Ｐゴシック" pitchFamily="34" charset="-128"/>
              </a:rPr>
              <a:t>Abbott</a:t>
            </a:r>
            <a:r>
              <a:rPr lang="zh-CN" altLang="en-US" sz="1800" dirty="0">
                <a:latin typeface="+mj-lt"/>
                <a:ea typeface="宋体" pitchFamily="2" charset="-122"/>
              </a:rPr>
              <a:t> </a:t>
            </a:r>
            <a:r>
              <a:rPr lang="zh-CN" altLang="en-US" sz="1800" dirty="0">
                <a:latin typeface="宋体" pitchFamily="2" charset="-122"/>
                <a:ea typeface="宋体" pitchFamily="2" charset="-122"/>
              </a:rPr>
              <a:t>雅培</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latin typeface="+mj-lt"/>
                <a:ea typeface="ＭＳ Ｐゴシック" pitchFamily="34" charset="-128"/>
              </a:rPr>
              <a:t>Amgen</a:t>
            </a:r>
            <a:r>
              <a:rPr lang="zh-CN" altLang="en-US" sz="1800" dirty="0">
                <a:latin typeface="+mj-lt"/>
                <a:ea typeface="宋体" pitchFamily="2" charset="-122"/>
              </a:rPr>
              <a:t> </a:t>
            </a:r>
            <a:r>
              <a:rPr lang="zh-CN" altLang="en-US" sz="1800" dirty="0">
                <a:latin typeface="宋体" pitchFamily="2" charset="-122"/>
                <a:ea typeface="宋体" pitchFamily="2" charset="-122"/>
              </a:rPr>
              <a:t>安进医药</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latin typeface="+mj-lt"/>
                <a:ea typeface="ＭＳ Ｐゴシック" pitchFamily="34" charset="-128"/>
              </a:rPr>
              <a:t>Baxter Healthcare </a:t>
            </a:r>
            <a:r>
              <a:rPr lang="zh-CN" altLang="en-US" sz="1800" dirty="0">
                <a:latin typeface="宋体" pitchFamily="2" charset="-122"/>
                <a:ea typeface="宋体" pitchFamily="2" charset="-122"/>
              </a:rPr>
              <a:t>百特医疗</a:t>
            </a:r>
            <a:r>
              <a:rPr lang="en-US" altLang="zh-CN" sz="1800" dirty="0">
                <a:latin typeface="宋体" pitchFamily="2" charset="-122"/>
                <a:ea typeface="宋体" pitchFamily="2" charset="-122"/>
              </a:rPr>
              <a:t> </a:t>
            </a:r>
          </a:p>
          <a:p>
            <a:pPr eaLnBrk="1" hangingPunct="1">
              <a:lnSpc>
                <a:spcPct val="80000"/>
              </a:lnSpc>
              <a:spcBef>
                <a:spcPct val="20000"/>
              </a:spcBef>
              <a:buClr>
                <a:srgbClr val="D15B05"/>
              </a:buClr>
              <a:buFont typeface="Wingdings" pitchFamily="2" charset="2"/>
              <a:buChar char="§"/>
            </a:pPr>
            <a:r>
              <a:rPr lang="en-US" altLang="zh-CN" sz="1800" dirty="0">
                <a:latin typeface="+mj-lt"/>
                <a:ea typeface="ＭＳ Ｐゴシック" pitchFamily="34" charset="-128"/>
              </a:rPr>
              <a:t>Bayer</a:t>
            </a:r>
            <a:r>
              <a:rPr lang="zh-CN" altLang="en-US" sz="1800" dirty="0">
                <a:latin typeface="宋体" pitchFamily="2" charset="-122"/>
                <a:ea typeface="宋体" pitchFamily="2" charset="-122"/>
              </a:rPr>
              <a:t> 拜耳</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latin typeface="+mj-lt"/>
                <a:ea typeface="ＭＳ Ｐゴシック" pitchFamily="34" charset="-128"/>
              </a:rPr>
              <a:t>Biomet</a:t>
            </a:r>
            <a:r>
              <a:rPr lang="zh-CN" altLang="en-US" sz="1800" dirty="0">
                <a:latin typeface="+mj-lt"/>
                <a:ea typeface="宋体" pitchFamily="2" charset="-122"/>
              </a:rPr>
              <a:t> </a:t>
            </a:r>
            <a:r>
              <a:rPr lang="zh-CN" altLang="en-US" sz="1800" dirty="0">
                <a:latin typeface="宋体" pitchFamily="2" charset="-122"/>
                <a:ea typeface="宋体" pitchFamily="2" charset="-122"/>
              </a:rPr>
              <a:t>巴奥米特</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latin typeface="+mj-lt"/>
                <a:ea typeface="ＭＳ Ｐゴシック" pitchFamily="34" charset="-128"/>
              </a:rPr>
              <a:t>Boston Scientific </a:t>
            </a:r>
            <a:r>
              <a:rPr lang="zh-CN" altLang="en-US" sz="1800" dirty="0">
                <a:latin typeface="宋体" pitchFamily="2" charset="-122"/>
                <a:ea typeface="宋体" pitchFamily="2" charset="-122"/>
              </a:rPr>
              <a:t>波士顿科学</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err="1">
                <a:latin typeface="+mj-lt"/>
                <a:ea typeface="ＭＳ Ｐゴシック" pitchFamily="34" charset="-128"/>
              </a:rPr>
              <a:t>B.Braun</a:t>
            </a:r>
            <a:r>
              <a:rPr lang="en-US" altLang="zh-CN" sz="1800" dirty="0">
                <a:latin typeface="+mj-lt"/>
                <a:ea typeface="ＭＳ Ｐゴシック" pitchFamily="34" charset="-128"/>
              </a:rPr>
              <a:t> Medical </a:t>
            </a:r>
            <a:r>
              <a:rPr lang="zh-CN" altLang="en-US" sz="1800" dirty="0">
                <a:latin typeface="宋体" pitchFamily="2" charset="-122"/>
                <a:ea typeface="宋体" pitchFamily="2" charset="-122"/>
              </a:rPr>
              <a:t>贝朗医疗</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err="1">
                <a:latin typeface="+mj-lt"/>
                <a:ea typeface="ＭＳ Ｐゴシック" pitchFamily="34" charset="-128"/>
              </a:rPr>
              <a:t>Capsugel</a:t>
            </a:r>
            <a:r>
              <a:rPr lang="zh-CN" altLang="en-US" sz="1800" dirty="0">
                <a:latin typeface="+mj-lt"/>
                <a:ea typeface="宋体" pitchFamily="2" charset="-122"/>
              </a:rPr>
              <a:t> </a:t>
            </a:r>
            <a:r>
              <a:rPr lang="zh-CN" altLang="en-US" sz="1800" dirty="0">
                <a:latin typeface="宋体" pitchFamily="2" charset="-122"/>
                <a:ea typeface="宋体" pitchFamily="2" charset="-122"/>
              </a:rPr>
              <a:t>苏州胶囊</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latin typeface="+mj-lt"/>
              </a:rPr>
              <a:t>Cardinal Health</a:t>
            </a:r>
            <a:r>
              <a:rPr lang="zh-CN" altLang="en-US" sz="1800" dirty="0">
                <a:latin typeface="+mj-lt"/>
              </a:rPr>
              <a:t> </a:t>
            </a:r>
            <a:r>
              <a:rPr lang="zh-CN" altLang="en-US" sz="1800" dirty="0">
                <a:latin typeface="宋体" pitchFamily="2" charset="-122"/>
                <a:ea typeface="宋体" pitchFamily="2" charset="-122"/>
              </a:rPr>
              <a:t>卡迪诺</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latin typeface="+mj-lt"/>
                <a:ea typeface="ＭＳ Ｐゴシック" pitchFamily="34" charset="-128"/>
              </a:rPr>
              <a:t>Charles River Laboratories </a:t>
            </a:r>
            <a:endParaRPr lang="en-US" altLang="zh-CN" sz="1800" dirty="0">
              <a:latin typeface="+mj-lt"/>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latin typeface="+mj-lt"/>
                <a:ea typeface="ＭＳ Ｐゴシック" pitchFamily="34" charset="-128"/>
              </a:rPr>
              <a:t>Eli Lilly</a:t>
            </a:r>
            <a:r>
              <a:rPr lang="zh-CN" altLang="en-US" sz="1800" dirty="0">
                <a:latin typeface="+mj-lt"/>
                <a:ea typeface="ＭＳ Ｐゴシック" pitchFamily="34" charset="-128"/>
              </a:rPr>
              <a:t> </a:t>
            </a:r>
            <a:r>
              <a:rPr lang="zh-CN" altLang="en-US" sz="1800" dirty="0">
                <a:latin typeface="宋体" pitchFamily="2" charset="-122"/>
                <a:ea typeface="宋体" pitchFamily="2" charset="-122"/>
              </a:rPr>
              <a:t>礼来</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latin typeface="+mj-lt"/>
                <a:ea typeface="ＭＳ Ｐゴシック" pitchFamily="34" charset="-128"/>
              </a:rPr>
              <a:t>FDA </a:t>
            </a:r>
            <a:r>
              <a:rPr lang="zh-CN" altLang="en-US" sz="1800" dirty="0">
                <a:latin typeface="宋体" pitchFamily="2" charset="-122"/>
                <a:ea typeface="宋体" pitchFamily="2" charset="-122"/>
              </a:rPr>
              <a:t>美国食品药品管理局</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latin typeface="+mj-lt"/>
                <a:ea typeface="ＭＳ Ｐゴシック" pitchFamily="34" charset="-128"/>
              </a:rPr>
              <a:t>GlaxoSmithKline</a:t>
            </a:r>
            <a:r>
              <a:rPr lang="zh-CN" altLang="en-US" sz="1800" dirty="0">
                <a:latin typeface="+mj-lt"/>
                <a:ea typeface="ＭＳ Ｐゴシック" pitchFamily="34" charset="-128"/>
              </a:rPr>
              <a:t> </a:t>
            </a:r>
            <a:r>
              <a:rPr lang="zh-CN" altLang="en-US" sz="1800" dirty="0">
                <a:latin typeface="宋体" pitchFamily="2" charset="-122"/>
                <a:ea typeface="宋体" pitchFamily="2" charset="-122"/>
              </a:rPr>
              <a:t>葛兰素史克</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latin typeface="+mj-lt"/>
                <a:ea typeface="ＭＳ Ｐゴシック" pitchFamily="34" charset="-128"/>
              </a:rPr>
              <a:t>GE Healthcare GE</a:t>
            </a:r>
            <a:r>
              <a:rPr lang="zh-CN" altLang="en-US" sz="1800" dirty="0">
                <a:latin typeface="宋体" pitchFamily="2" charset="-122"/>
                <a:ea typeface="宋体" pitchFamily="2" charset="-122"/>
              </a:rPr>
              <a:t>医疗</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err="1">
                <a:latin typeface="+mj-lt"/>
                <a:ea typeface="ＭＳ Ｐゴシック" pitchFamily="34" charset="-128"/>
              </a:rPr>
              <a:t>Herbalife</a:t>
            </a:r>
            <a:r>
              <a:rPr lang="en-US" altLang="zh-CN" sz="1800" dirty="0">
                <a:latin typeface="+mj-lt"/>
                <a:ea typeface="ＭＳ Ｐゴシック" pitchFamily="34" charset="-128"/>
              </a:rPr>
              <a:t> </a:t>
            </a:r>
            <a:r>
              <a:rPr lang="zh-CN" altLang="en-US" sz="1800" dirty="0">
                <a:latin typeface="宋体" pitchFamily="2" charset="-122"/>
                <a:ea typeface="宋体" pitchFamily="2" charset="-122"/>
              </a:rPr>
              <a:t>康宝莱</a:t>
            </a:r>
            <a:r>
              <a:rPr lang="en-US" altLang="zh-CN" sz="1800" dirty="0">
                <a:latin typeface="宋体" pitchFamily="2" charset="-122"/>
                <a:ea typeface="宋体" pitchFamily="2" charset="-122"/>
              </a:rPr>
              <a:t> </a:t>
            </a:r>
          </a:p>
          <a:p>
            <a:pPr eaLnBrk="1" hangingPunct="1">
              <a:lnSpc>
                <a:spcPct val="80000"/>
              </a:lnSpc>
              <a:spcBef>
                <a:spcPct val="20000"/>
              </a:spcBef>
              <a:buClr>
                <a:srgbClr val="D15B05"/>
              </a:buClr>
              <a:buFont typeface="Wingdings" pitchFamily="2" charset="2"/>
              <a:buChar char="§"/>
            </a:pPr>
            <a:r>
              <a:rPr lang="en-US" altLang="zh-CN" sz="1800" dirty="0">
                <a:latin typeface="+mj-lt"/>
                <a:ea typeface="ＭＳ Ｐゴシック" pitchFamily="34" charset="-128"/>
              </a:rPr>
              <a:t>Johnson &amp; Johnson </a:t>
            </a:r>
            <a:r>
              <a:rPr lang="zh-CN" altLang="en-US" sz="1800" dirty="0">
                <a:latin typeface="宋体" pitchFamily="2" charset="-122"/>
                <a:ea typeface="宋体" pitchFamily="2" charset="-122"/>
              </a:rPr>
              <a:t>强生</a:t>
            </a:r>
            <a:endParaRPr lang="en-US" altLang="zh-CN" sz="1800" dirty="0">
              <a:latin typeface="宋体" pitchFamily="2" charset="-122"/>
              <a:ea typeface="宋体" pitchFamily="2" charset="-122"/>
            </a:endParaRPr>
          </a:p>
        </p:txBody>
      </p:sp>
      <p:sp>
        <p:nvSpPr>
          <p:cNvPr id="6" name="Rectangle 3"/>
          <p:cNvSpPr txBox="1">
            <a:spLocks noChangeArrowheads="1"/>
          </p:cNvSpPr>
          <p:nvPr/>
        </p:nvSpPr>
        <p:spPr bwMode="auto">
          <a:xfrm>
            <a:off x="4655840" y="1555205"/>
            <a:ext cx="2985914" cy="435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163513" indent="-163513" defTabSz="828675" eaLnBrk="0" hangingPunct="0">
              <a:defRPr sz="2000">
                <a:solidFill>
                  <a:schemeClr val="tx1"/>
                </a:solidFill>
                <a:latin typeface="Arial" pitchFamily="34" charset="0"/>
                <a:cs typeface="Arial" pitchFamily="34" charset="0"/>
              </a:defRPr>
            </a:lvl1pPr>
            <a:lvl2pPr marL="742950" indent="-285750" defTabSz="828675" eaLnBrk="0" hangingPunct="0">
              <a:defRPr sz="2000">
                <a:solidFill>
                  <a:schemeClr val="tx1"/>
                </a:solidFill>
                <a:latin typeface="Arial" pitchFamily="34" charset="0"/>
                <a:cs typeface="Arial" pitchFamily="34" charset="0"/>
              </a:defRPr>
            </a:lvl2pPr>
            <a:lvl3pPr marL="1143000" indent="-228600" defTabSz="828675" eaLnBrk="0" hangingPunct="0">
              <a:defRPr sz="2000">
                <a:solidFill>
                  <a:schemeClr val="tx1"/>
                </a:solidFill>
                <a:latin typeface="Arial" pitchFamily="34" charset="0"/>
                <a:cs typeface="Arial" pitchFamily="34" charset="0"/>
              </a:defRPr>
            </a:lvl3pPr>
            <a:lvl4pPr marL="1600200" indent="-228600" defTabSz="828675" eaLnBrk="0" hangingPunct="0">
              <a:defRPr sz="2000">
                <a:solidFill>
                  <a:schemeClr val="tx1"/>
                </a:solidFill>
                <a:latin typeface="Arial" pitchFamily="34" charset="0"/>
                <a:cs typeface="Arial" pitchFamily="34" charset="0"/>
              </a:defRPr>
            </a:lvl4pPr>
            <a:lvl5pPr marL="2057400" indent="-228600" defTabSz="828675" eaLnBrk="0" hangingPunct="0">
              <a:defRPr sz="2000">
                <a:solidFill>
                  <a:schemeClr val="tx1"/>
                </a:solidFill>
                <a:latin typeface="Arial" pitchFamily="34" charset="0"/>
                <a:cs typeface="Arial" pitchFamily="34" charset="0"/>
              </a:defRPr>
            </a:lvl5pPr>
            <a:lvl6pPr marL="2514600" indent="-228600" defTabSz="828675"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828675"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828675"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828675"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lnSpc>
                <a:spcPct val="80000"/>
              </a:lnSpc>
              <a:spcBef>
                <a:spcPct val="20000"/>
              </a:spcBef>
              <a:buClr>
                <a:srgbClr val="D15B05"/>
              </a:buClr>
              <a:buFont typeface="Wingdings" pitchFamily="2" charset="2"/>
              <a:buChar char="§"/>
            </a:pPr>
            <a:r>
              <a:rPr lang="en-US" altLang="zh-CN" sz="1800" dirty="0">
                <a:ea typeface="ＭＳ Ｐゴシック" pitchFamily="34" charset="-128"/>
              </a:rPr>
              <a:t>McKesson </a:t>
            </a:r>
            <a:r>
              <a:rPr lang="zh-CN" altLang="en-US" sz="1800" dirty="0">
                <a:latin typeface="宋体" pitchFamily="2" charset="-122"/>
                <a:ea typeface="宋体" pitchFamily="2" charset="-122"/>
              </a:rPr>
              <a:t>麦克森医药</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ea typeface="ＭＳ Ｐゴシック" pitchFamily="34" charset="-128"/>
              </a:rPr>
              <a:t>Merck </a:t>
            </a:r>
            <a:r>
              <a:rPr lang="zh-CN" altLang="en-US" sz="1800" dirty="0">
                <a:latin typeface="宋体" pitchFamily="2" charset="-122"/>
                <a:ea typeface="宋体" pitchFamily="2" charset="-122"/>
              </a:rPr>
              <a:t>默克</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ea typeface="ＭＳ Ｐゴシック" pitchFamily="34" charset="-128"/>
              </a:rPr>
              <a:t>Medtronic </a:t>
            </a:r>
            <a:r>
              <a:rPr lang="zh-CN" altLang="en-US" sz="1800" dirty="0">
                <a:latin typeface="宋体" pitchFamily="2" charset="-122"/>
                <a:ea typeface="宋体" pitchFamily="2" charset="-122"/>
              </a:rPr>
              <a:t>美敦力</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ea typeface="ＭＳ Ｐゴシック" pitchFamily="34" charset="-128"/>
              </a:rPr>
              <a:t>National Institutes of Health    </a:t>
            </a:r>
            <a:r>
              <a:rPr lang="zh-CN" altLang="en-US" sz="1800" dirty="0">
                <a:latin typeface="宋体" pitchFamily="2" charset="-122"/>
                <a:ea typeface="宋体" pitchFamily="2" charset="-122"/>
              </a:rPr>
              <a:t>美国国立卫生研究院</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ea typeface="ＭＳ Ｐゴシック" pitchFamily="34" charset="-128"/>
              </a:rPr>
              <a:t>Novartis </a:t>
            </a:r>
            <a:r>
              <a:rPr lang="zh-CN" altLang="en-US" sz="1800" dirty="0">
                <a:latin typeface="宋体" pitchFamily="2" charset="-122"/>
                <a:ea typeface="宋体" pitchFamily="2" charset="-122"/>
              </a:rPr>
              <a:t>诺华</a:t>
            </a:r>
            <a:endParaRPr lang="en-US" altLang="zh-CN" sz="1800" dirty="0">
              <a:latin typeface="宋体" pitchFamily="2" charset="-122"/>
              <a:ea typeface="宋体" pitchFamily="2" charset="-122"/>
            </a:endParaRPr>
          </a:p>
          <a:p>
            <a:pPr lvl="0" eaLnBrk="1" hangingPunct="1">
              <a:lnSpc>
                <a:spcPct val="80000"/>
              </a:lnSpc>
              <a:spcBef>
                <a:spcPct val="20000"/>
              </a:spcBef>
              <a:buClr>
                <a:srgbClr val="D15B05"/>
              </a:buClr>
              <a:buFont typeface="Wingdings" pitchFamily="2" charset="2"/>
              <a:buChar char="§"/>
            </a:pPr>
            <a:r>
              <a:rPr lang="en-US" altLang="zh-CN" sz="1800" dirty="0"/>
              <a:t>NIST (National Institute of Standards and Technology)     </a:t>
            </a:r>
            <a:r>
              <a:rPr lang="zh-CN" altLang="en-US" sz="1800" dirty="0"/>
              <a:t>美国国家标准技术研究所</a:t>
            </a:r>
            <a:endParaRPr lang="en-US" altLang="zh-CN" sz="1800" dirty="0">
              <a:ea typeface="ＭＳ Ｐゴシック" pitchFamily="34" charset="-128"/>
            </a:endParaRPr>
          </a:p>
          <a:p>
            <a:pPr eaLnBrk="1" hangingPunct="1">
              <a:lnSpc>
                <a:spcPct val="80000"/>
              </a:lnSpc>
              <a:spcBef>
                <a:spcPct val="20000"/>
              </a:spcBef>
              <a:buClr>
                <a:srgbClr val="D15B05"/>
              </a:buClr>
              <a:buFont typeface="Wingdings" pitchFamily="2" charset="2"/>
              <a:buChar char="§"/>
            </a:pPr>
            <a:r>
              <a:rPr lang="en-US" altLang="zh-CN" sz="1800" dirty="0">
                <a:ea typeface="ＭＳ Ｐゴシック" pitchFamily="34" charset="-128"/>
              </a:rPr>
              <a:t>Pfizer </a:t>
            </a:r>
            <a:r>
              <a:rPr lang="zh-CN" altLang="en-US" sz="1800" dirty="0">
                <a:latin typeface="宋体" pitchFamily="2" charset="-122"/>
                <a:ea typeface="宋体" pitchFamily="2" charset="-122"/>
              </a:rPr>
              <a:t>辉瑞</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ea typeface="ＭＳ Ｐゴシック" pitchFamily="34" charset="-128"/>
              </a:rPr>
              <a:t>Roche Molecular </a:t>
            </a:r>
            <a:r>
              <a:rPr lang="zh-CN" altLang="en-US" sz="1800" dirty="0">
                <a:latin typeface="宋体" pitchFamily="2" charset="-122"/>
                <a:ea typeface="宋体" pitchFamily="2" charset="-122"/>
              </a:rPr>
              <a:t>罗氏</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ea typeface="ＭＳ Ｐゴシック" pitchFamily="34" charset="-128"/>
              </a:rPr>
              <a:t>Schering-Plough</a:t>
            </a:r>
            <a:r>
              <a:rPr lang="zh-CN" altLang="en-US" sz="1800" dirty="0">
                <a:ea typeface="ＭＳ Ｐゴシック" pitchFamily="34" charset="-128"/>
              </a:rPr>
              <a:t> </a:t>
            </a:r>
            <a:r>
              <a:rPr lang="zh-CN" altLang="en-US" sz="1800" dirty="0">
                <a:latin typeface="宋体" pitchFamily="2" charset="-122"/>
                <a:ea typeface="宋体" pitchFamily="2" charset="-122"/>
              </a:rPr>
              <a:t>先灵葆雅</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ea typeface="ＭＳ Ｐゴシック" pitchFamily="34" charset="-128"/>
              </a:rPr>
              <a:t>Seattle Genetics               </a:t>
            </a:r>
            <a:r>
              <a:rPr lang="zh-CN" altLang="en-US" sz="1800" dirty="0">
                <a:latin typeface="宋体" pitchFamily="2" charset="-122"/>
                <a:ea typeface="宋体" pitchFamily="2" charset="-122"/>
              </a:rPr>
              <a:t>西雅图遗传学</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t>Sanofi-Aventis</a:t>
            </a:r>
            <a:r>
              <a:rPr lang="zh-CN" altLang="en-US" sz="1800" dirty="0">
                <a:latin typeface="宋体" pitchFamily="2" charset="-122"/>
                <a:ea typeface="宋体" pitchFamily="2" charset="-122"/>
              </a:rPr>
              <a:t> 赛诺菲</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en-US" altLang="zh-CN" sz="1800" dirty="0"/>
              <a:t>UPS Parma. Storage</a:t>
            </a:r>
            <a:endParaRPr lang="en-US" altLang="zh-CN" sz="1800" dirty="0">
              <a:ea typeface="宋体" pitchFamily="2" charset="-122"/>
            </a:endParaRPr>
          </a:p>
          <a:p>
            <a:pPr eaLnBrk="1" hangingPunct="1">
              <a:lnSpc>
                <a:spcPct val="80000"/>
              </a:lnSpc>
              <a:spcBef>
                <a:spcPct val="20000"/>
              </a:spcBef>
              <a:buClr>
                <a:srgbClr val="D15B05"/>
              </a:buClr>
              <a:buFont typeface="Wingdings" pitchFamily="2" charset="2"/>
              <a:buChar char="§"/>
            </a:pPr>
            <a:endParaRPr lang="en-US" altLang="zh-CN" sz="1800" dirty="0">
              <a:ea typeface="宋体" pitchFamily="2" charset="-122"/>
            </a:endParaRPr>
          </a:p>
          <a:p>
            <a:pPr eaLnBrk="1" hangingPunct="1">
              <a:lnSpc>
                <a:spcPct val="80000"/>
              </a:lnSpc>
              <a:spcBef>
                <a:spcPct val="20000"/>
              </a:spcBef>
              <a:buClr>
                <a:srgbClr val="D15B05"/>
              </a:buClr>
              <a:buFont typeface="Wingdings" pitchFamily="2" charset="2"/>
              <a:buChar char="§"/>
            </a:pPr>
            <a:endParaRPr lang="en-US" altLang="zh-CN" sz="1800" dirty="0">
              <a:ea typeface="ＭＳ Ｐゴシック" pitchFamily="34" charset="-128"/>
            </a:endParaRPr>
          </a:p>
        </p:txBody>
      </p:sp>
      <p:sp>
        <p:nvSpPr>
          <p:cNvPr id="7" name="Rectangle 3"/>
          <p:cNvSpPr txBox="1">
            <a:spLocks noChangeArrowheads="1"/>
          </p:cNvSpPr>
          <p:nvPr/>
        </p:nvSpPr>
        <p:spPr bwMode="auto">
          <a:xfrm>
            <a:off x="8878751" y="332656"/>
            <a:ext cx="2308931" cy="550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163513" indent="-163513" defTabSz="828675" eaLnBrk="0" hangingPunct="0">
              <a:defRPr sz="2000">
                <a:solidFill>
                  <a:schemeClr val="tx1"/>
                </a:solidFill>
                <a:latin typeface="Arial" pitchFamily="34" charset="0"/>
                <a:cs typeface="Arial" pitchFamily="34" charset="0"/>
              </a:defRPr>
            </a:lvl1pPr>
            <a:lvl2pPr marL="742950" indent="-285750" defTabSz="828675" eaLnBrk="0" hangingPunct="0">
              <a:defRPr sz="2000">
                <a:solidFill>
                  <a:schemeClr val="tx1"/>
                </a:solidFill>
                <a:latin typeface="Arial" pitchFamily="34" charset="0"/>
                <a:cs typeface="Arial" pitchFamily="34" charset="0"/>
              </a:defRPr>
            </a:lvl2pPr>
            <a:lvl3pPr marL="1143000" indent="-228600" defTabSz="828675" eaLnBrk="0" hangingPunct="0">
              <a:defRPr sz="2000">
                <a:solidFill>
                  <a:schemeClr val="tx1"/>
                </a:solidFill>
                <a:latin typeface="Arial" pitchFamily="34" charset="0"/>
                <a:cs typeface="Arial" pitchFamily="34" charset="0"/>
              </a:defRPr>
            </a:lvl3pPr>
            <a:lvl4pPr marL="1600200" indent="-228600" defTabSz="828675" eaLnBrk="0" hangingPunct="0">
              <a:defRPr sz="2000">
                <a:solidFill>
                  <a:schemeClr val="tx1"/>
                </a:solidFill>
                <a:latin typeface="Arial" pitchFamily="34" charset="0"/>
                <a:cs typeface="Arial" pitchFamily="34" charset="0"/>
              </a:defRPr>
            </a:lvl4pPr>
            <a:lvl5pPr marL="2057400" indent="-228600" defTabSz="828675" eaLnBrk="0" hangingPunct="0">
              <a:defRPr sz="2000">
                <a:solidFill>
                  <a:schemeClr val="tx1"/>
                </a:solidFill>
                <a:latin typeface="Arial" pitchFamily="34" charset="0"/>
                <a:cs typeface="Arial" pitchFamily="34" charset="0"/>
              </a:defRPr>
            </a:lvl5pPr>
            <a:lvl6pPr marL="2514600" indent="-228600" defTabSz="828675"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828675"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828675"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828675"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上海罗氏制药</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上海复旦张江生物</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大连辉瑞</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浙江海正</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药明康德</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u="sng" dirty="0">
                <a:latin typeface="宋体" pitchFamily="2" charset="-122"/>
                <a:ea typeface="宋体" pitchFamily="2" charset="-122"/>
              </a:rPr>
              <a:t>重庆药友</a:t>
            </a:r>
          </a:p>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阿斯利</a:t>
            </a:r>
            <a:r>
              <a:rPr lang="zh-CN" altLang="en-US" sz="1800" dirty="0" smtClean="0">
                <a:latin typeface="宋体" pitchFamily="2" charset="-122"/>
                <a:ea typeface="宋体" pitchFamily="2" charset="-122"/>
              </a:rPr>
              <a:t>康</a:t>
            </a:r>
            <a:endParaRPr lang="en-US" altLang="zh-CN" sz="1800" dirty="0" smtClean="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默</a:t>
            </a:r>
            <a:r>
              <a:rPr lang="zh-CN" altLang="en-US" sz="1800" dirty="0" smtClean="0">
                <a:latin typeface="宋体" pitchFamily="2" charset="-122"/>
                <a:ea typeface="宋体" pitchFamily="2" charset="-122"/>
              </a:rPr>
              <a:t>克</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dirty="0" smtClean="0">
                <a:latin typeface="宋体" pitchFamily="2" charset="-122"/>
                <a:ea typeface="宋体" pitchFamily="2" charset="-122"/>
              </a:rPr>
              <a:t>北</a:t>
            </a:r>
            <a:r>
              <a:rPr lang="zh-CN" altLang="en-US" sz="1800" dirty="0">
                <a:latin typeface="宋体" pitchFamily="2" charset="-122"/>
                <a:ea typeface="宋体" pitchFamily="2" charset="-122"/>
              </a:rPr>
              <a:t>京科兴生物</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天津施维雅</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天津诺和诺德</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天津百特</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天津</a:t>
            </a:r>
            <a:r>
              <a:rPr lang="en-US" altLang="zh-CN" sz="1800" dirty="0">
                <a:latin typeface="宋体" pitchFamily="2" charset="-122"/>
                <a:ea typeface="宋体" pitchFamily="2" charset="-122"/>
              </a:rPr>
              <a:t>GSK</a:t>
            </a:r>
          </a:p>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国家蛋白质重组中心</a:t>
            </a:r>
            <a:endParaRPr lang="zh-CN" altLang="en-US" sz="1800" dirty="0">
              <a:latin typeface="+mj-lt"/>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辽宁成大生物</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dirty="0" smtClean="0">
                <a:latin typeface="宋体" pitchFamily="2" charset="-122"/>
                <a:ea typeface="宋体" pitchFamily="2" charset="-122"/>
              </a:rPr>
              <a:t>无</a:t>
            </a:r>
            <a:r>
              <a:rPr lang="zh-CN" altLang="en-US" sz="1800" dirty="0">
                <a:latin typeface="宋体" pitchFamily="2" charset="-122"/>
                <a:ea typeface="宋体" pitchFamily="2" charset="-122"/>
              </a:rPr>
              <a:t>锡华瑞制药</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苏州礼来</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苏州百特</a:t>
            </a:r>
            <a:endParaRPr lang="en-US" altLang="zh-CN" sz="1800" dirty="0">
              <a:ea typeface="ＭＳ Ｐゴシック" pitchFamily="34" charset="-128"/>
            </a:endParaRPr>
          </a:p>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徐州万邦生化</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dirty="0" smtClean="0">
                <a:latin typeface="宋体" pitchFamily="2" charset="-122"/>
                <a:ea typeface="宋体" pitchFamily="2" charset="-122"/>
              </a:rPr>
              <a:t>东</a:t>
            </a:r>
            <a:r>
              <a:rPr lang="zh-CN" altLang="en-US" sz="1800" dirty="0">
                <a:latin typeface="宋体" pitchFamily="2" charset="-122"/>
                <a:ea typeface="宋体" pitchFamily="2" charset="-122"/>
              </a:rPr>
              <a:t>莞东阳光</a:t>
            </a: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r>
              <a:rPr lang="zh-CN" altLang="en-US" sz="1800" dirty="0">
                <a:latin typeface="宋体" pitchFamily="2" charset="-122"/>
                <a:ea typeface="宋体" pitchFamily="2" charset="-122"/>
              </a:rPr>
              <a:t>香港澳美制</a:t>
            </a:r>
            <a:r>
              <a:rPr lang="zh-CN" altLang="en-US" sz="1800" dirty="0" smtClean="0">
                <a:latin typeface="宋体" pitchFamily="2" charset="-122"/>
                <a:ea typeface="宋体" pitchFamily="2" charset="-122"/>
              </a:rPr>
              <a:t>药</a:t>
            </a:r>
            <a:endParaRPr lang="en-US" altLang="zh-CN" sz="1800" dirty="0" smtClean="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endParaRPr lang="en-US" altLang="zh-CN" sz="1800" dirty="0" smtClean="0">
              <a:latin typeface="宋体" pitchFamily="2" charset="-122"/>
              <a:ea typeface="宋体" pitchFamily="2" charset="-122"/>
            </a:endParaRPr>
          </a:p>
          <a:p>
            <a:pPr marL="0" indent="0" eaLnBrk="1" hangingPunct="1">
              <a:lnSpc>
                <a:spcPct val="80000"/>
              </a:lnSpc>
              <a:spcBef>
                <a:spcPct val="20000"/>
              </a:spcBef>
              <a:buClr>
                <a:srgbClr val="D15B05"/>
              </a:buClr>
            </a:pP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endParaRPr lang="en-US" altLang="zh-CN" sz="1800" dirty="0">
              <a:latin typeface="宋体" pitchFamily="2" charset="-122"/>
              <a:ea typeface="宋体" pitchFamily="2" charset="-122"/>
            </a:endParaRPr>
          </a:p>
          <a:p>
            <a:pPr eaLnBrk="1" hangingPunct="1">
              <a:lnSpc>
                <a:spcPct val="80000"/>
              </a:lnSpc>
              <a:spcBef>
                <a:spcPct val="20000"/>
              </a:spcBef>
              <a:buClr>
                <a:srgbClr val="D15B05"/>
              </a:buClr>
              <a:buFont typeface="Wingdings" pitchFamily="2" charset="2"/>
              <a:buChar char="§"/>
            </a:pPr>
            <a:endParaRPr lang="en-US" altLang="zh-CN" sz="1800" dirty="0">
              <a:ea typeface="宋体" pitchFamily="2" charset="-122"/>
            </a:endParaRPr>
          </a:p>
          <a:p>
            <a:pPr eaLnBrk="1" hangingPunct="1">
              <a:lnSpc>
                <a:spcPct val="80000"/>
              </a:lnSpc>
              <a:spcBef>
                <a:spcPct val="20000"/>
              </a:spcBef>
              <a:buClr>
                <a:srgbClr val="D15B05"/>
              </a:buClr>
              <a:buFont typeface="Wingdings" pitchFamily="2" charset="2"/>
              <a:buChar char="§"/>
            </a:pPr>
            <a:endParaRPr lang="en-US" altLang="zh-CN" sz="1800" dirty="0">
              <a:ea typeface="ＭＳ Ｐゴシック" pitchFamily="34" charset="-128"/>
            </a:endParaRPr>
          </a:p>
        </p:txBody>
      </p:sp>
    </p:spTree>
    <p:extLst>
      <p:ext uri="{BB962C8B-B14F-4D97-AF65-F5344CB8AC3E}">
        <p14:creationId xmlns:p14="http://schemas.microsoft.com/office/powerpoint/2010/main" val="2152575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69441" y="39787"/>
            <a:ext cx="8805862" cy="1225550"/>
          </a:xfrm>
        </p:spPr>
        <p:txBody>
          <a:bodyPr/>
          <a:lstStyle/>
          <a:p>
            <a:r>
              <a:rPr lang="zh-CN" altLang="en-US" dirty="0" smtClean="0"/>
              <a:t>康宝莱全球的保健品仓库的温湿度连续监测</a:t>
            </a:r>
            <a:endParaRPr lang="en-US" altLang="en-US" dirty="0" smtClean="0"/>
          </a:p>
        </p:txBody>
      </p:sp>
      <p:pic>
        <p:nvPicPr>
          <p:cNvPr id="71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439816" y="836712"/>
            <a:ext cx="7224713" cy="5111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a:spLocks noChangeArrowheads="1"/>
          </p:cNvSpPr>
          <p:nvPr/>
        </p:nvSpPr>
        <p:spPr bwMode="auto">
          <a:xfrm>
            <a:off x="6114629" y="3349725"/>
            <a:ext cx="46037" cy="44450"/>
          </a:xfrm>
          <a:prstGeom prst="ellipse">
            <a:avLst/>
          </a:prstGeom>
          <a:solidFill>
            <a:srgbClr val="E87D1E"/>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7" name="Oval 6"/>
          <p:cNvSpPr>
            <a:spLocks noChangeArrowheads="1"/>
          </p:cNvSpPr>
          <p:nvPr/>
        </p:nvSpPr>
        <p:spPr bwMode="auto">
          <a:xfrm>
            <a:off x="5501854" y="3235426"/>
            <a:ext cx="46037" cy="46037"/>
          </a:xfrm>
          <a:prstGeom prst="ellipse">
            <a:avLst/>
          </a:prstGeom>
          <a:solidFill>
            <a:srgbClr val="E87D1E"/>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8" name="Oval 7"/>
          <p:cNvSpPr>
            <a:spLocks noChangeArrowheads="1"/>
          </p:cNvSpPr>
          <p:nvPr/>
        </p:nvSpPr>
        <p:spPr bwMode="auto">
          <a:xfrm>
            <a:off x="5784428" y="3325912"/>
            <a:ext cx="44450" cy="46038"/>
          </a:xfrm>
          <a:prstGeom prst="ellipse">
            <a:avLst/>
          </a:prstGeom>
          <a:solidFill>
            <a:srgbClr val="E87D1E"/>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9" name="Oval 8"/>
          <p:cNvSpPr>
            <a:spLocks noChangeArrowheads="1"/>
          </p:cNvSpPr>
          <p:nvPr/>
        </p:nvSpPr>
        <p:spPr bwMode="auto">
          <a:xfrm>
            <a:off x="5547890" y="3281462"/>
            <a:ext cx="46038" cy="46038"/>
          </a:xfrm>
          <a:prstGeom prst="ellipse">
            <a:avLst/>
          </a:prstGeom>
          <a:solidFill>
            <a:srgbClr val="E87D1E"/>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10" name="Oval 9"/>
          <p:cNvSpPr>
            <a:spLocks noChangeArrowheads="1"/>
          </p:cNvSpPr>
          <p:nvPr/>
        </p:nvSpPr>
        <p:spPr bwMode="auto">
          <a:xfrm>
            <a:off x="6017790" y="3656112"/>
            <a:ext cx="46038" cy="46038"/>
          </a:xfrm>
          <a:prstGeom prst="ellipse">
            <a:avLst/>
          </a:prstGeom>
          <a:solidFill>
            <a:srgbClr val="E87D1E"/>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11" name="Oval 10"/>
          <p:cNvSpPr>
            <a:spLocks noChangeArrowheads="1"/>
          </p:cNvSpPr>
          <p:nvPr/>
        </p:nvSpPr>
        <p:spPr bwMode="auto">
          <a:xfrm>
            <a:off x="5935240" y="3605312"/>
            <a:ext cx="46038" cy="46038"/>
          </a:xfrm>
          <a:prstGeom prst="ellipse">
            <a:avLst/>
          </a:prstGeom>
          <a:solidFill>
            <a:srgbClr val="E87D1E"/>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12" name="Oval 11"/>
          <p:cNvSpPr>
            <a:spLocks noChangeArrowheads="1"/>
          </p:cNvSpPr>
          <p:nvPr/>
        </p:nvSpPr>
        <p:spPr bwMode="auto">
          <a:xfrm>
            <a:off x="5636790" y="2871887"/>
            <a:ext cx="46038" cy="46038"/>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13" name="Oval 12"/>
          <p:cNvSpPr>
            <a:spLocks noChangeArrowheads="1"/>
          </p:cNvSpPr>
          <p:nvPr/>
        </p:nvSpPr>
        <p:spPr bwMode="auto">
          <a:xfrm>
            <a:off x="10705679" y="3279875"/>
            <a:ext cx="46037" cy="44450"/>
          </a:xfrm>
          <a:prstGeom prst="ellipse">
            <a:avLst/>
          </a:prstGeom>
          <a:solidFill>
            <a:srgbClr val="E87D1E"/>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14" name="Oval 13"/>
          <p:cNvSpPr>
            <a:spLocks noChangeArrowheads="1"/>
          </p:cNvSpPr>
          <p:nvPr/>
        </p:nvSpPr>
        <p:spPr bwMode="auto">
          <a:xfrm>
            <a:off x="10602490" y="3583087"/>
            <a:ext cx="46038" cy="46038"/>
          </a:xfrm>
          <a:prstGeom prst="ellipse">
            <a:avLst/>
          </a:prstGeom>
          <a:solidFill>
            <a:srgbClr val="E87D1E"/>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15" name="Oval 14"/>
          <p:cNvSpPr>
            <a:spLocks noChangeArrowheads="1"/>
          </p:cNvSpPr>
          <p:nvPr/>
        </p:nvSpPr>
        <p:spPr bwMode="auto">
          <a:xfrm>
            <a:off x="10589790" y="3384651"/>
            <a:ext cx="46038" cy="46037"/>
          </a:xfrm>
          <a:prstGeom prst="ellipse">
            <a:avLst/>
          </a:prstGeom>
          <a:solidFill>
            <a:srgbClr val="E87D1E"/>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16" name="Oval 15"/>
          <p:cNvSpPr>
            <a:spLocks noChangeArrowheads="1"/>
          </p:cNvSpPr>
          <p:nvPr/>
        </p:nvSpPr>
        <p:spPr bwMode="auto">
          <a:xfrm>
            <a:off x="5505028" y="3189387"/>
            <a:ext cx="44450" cy="46038"/>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17" name="Oval 16"/>
          <p:cNvSpPr>
            <a:spLocks noChangeArrowheads="1"/>
          </p:cNvSpPr>
          <p:nvPr/>
        </p:nvSpPr>
        <p:spPr bwMode="auto">
          <a:xfrm>
            <a:off x="5590754" y="3308450"/>
            <a:ext cx="46037" cy="44450"/>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18" name="Oval 17"/>
          <p:cNvSpPr>
            <a:spLocks noChangeArrowheads="1"/>
          </p:cNvSpPr>
          <p:nvPr/>
        </p:nvSpPr>
        <p:spPr bwMode="auto">
          <a:xfrm>
            <a:off x="6206704" y="3110012"/>
            <a:ext cx="46037" cy="46038"/>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19" name="Oval 18"/>
          <p:cNvSpPr>
            <a:spLocks noChangeArrowheads="1"/>
          </p:cNvSpPr>
          <p:nvPr/>
        </p:nvSpPr>
        <p:spPr bwMode="auto">
          <a:xfrm>
            <a:off x="6528965" y="3167162"/>
            <a:ext cx="46038" cy="44450"/>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20" name="Oval 19"/>
          <p:cNvSpPr>
            <a:spLocks noChangeArrowheads="1"/>
          </p:cNvSpPr>
          <p:nvPr/>
        </p:nvSpPr>
        <p:spPr bwMode="auto">
          <a:xfrm>
            <a:off x="6528965" y="3189387"/>
            <a:ext cx="46038" cy="46038"/>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21" name="Oval 20"/>
          <p:cNvSpPr>
            <a:spLocks noChangeArrowheads="1"/>
          </p:cNvSpPr>
          <p:nvPr/>
        </p:nvSpPr>
        <p:spPr bwMode="auto">
          <a:xfrm>
            <a:off x="6314654" y="3278287"/>
            <a:ext cx="46037" cy="46038"/>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22" name="Oval 21"/>
          <p:cNvSpPr>
            <a:spLocks noChangeArrowheads="1"/>
          </p:cNvSpPr>
          <p:nvPr/>
        </p:nvSpPr>
        <p:spPr bwMode="auto">
          <a:xfrm>
            <a:off x="6136854" y="3398937"/>
            <a:ext cx="46037" cy="46038"/>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23" name="Oval 22"/>
          <p:cNvSpPr>
            <a:spLocks noChangeArrowheads="1"/>
          </p:cNvSpPr>
          <p:nvPr/>
        </p:nvSpPr>
        <p:spPr bwMode="auto">
          <a:xfrm>
            <a:off x="7043315" y="4099026"/>
            <a:ext cx="44450" cy="46037"/>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24" name="Oval 23"/>
          <p:cNvSpPr>
            <a:spLocks noChangeArrowheads="1"/>
          </p:cNvSpPr>
          <p:nvPr/>
        </p:nvSpPr>
        <p:spPr bwMode="auto">
          <a:xfrm>
            <a:off x="7316365" y="4286350"/>
            <a:ext cx="44450" cy="44450"/>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25" name="Oval 24"/>
          <p:cNvSpPr>
            <a:spLocks noChangeArrowheads="1"/>
          </p:cNvSpPr>
          <p:nvPr/>
        </p:nvSpPr>
        <p:spPr bwMode="auto">
          <a:xfrm>
            <a:off x="7236990" y="4376837"/>
            <a:ext cx="46038" cy="46038"/>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26" name="Oval 25"/>
          <p:cNvSpPr>
            <a:spLocks noChangeArrowheads="1"/>
          </p:cNvSpPr>
          <p:nvPr/>
        </p:nvSpPr>
        <p:spPr bwMode="auto">
          <a:xfrm>
            <a:off x="7190954" y="4456212"/>
            <a:ext cx="46037" cy="44450"/>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27" name="Oval 26"/>
          <p:cNvSpPr>
            <a:spLocks noChangeArrowheads="1"/>
          </p:cNvSpPr>
          <p:nvPr/>
        </p:nvSpPr>
        <p:spPr bwMode="auto">
          <a:xfrm>
            <a:off x="7090940" y="4353026"/>
            <a:ext cx="44450" cy="46037"/>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28" name="Oval 27"/>
          <p:cNvSpPr>
            <a:spLocks noChangeArrowheads="1"/>
          </p:cNvSpPr>
          <p:nvPr/>
        </p:nvSpPr>
        <p:spPr bwMode="auto">
          <a:xfrm>
            <a:off x="7065540" y="4603851"/>
            <a:ext cx="46038" cy="46037"/>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29" name="Oval 28"/>
          <p:cNvSpPr>
            <a:spLocks noChangeArrowheads="1"/>
          </p:cNvSpPr>
          <p:nvPr/>
        </p:nvSpPr>
        <p:spPr bwMode="auto">
          <a:xfrm>
            <a:off x="7133804" y="4559400"/>
            <a:ext cx="46037" cy="44450"/>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30" name="Oval 29"/>
          <p:cNvSpPr>
            <a:spLocks noChangeArrowheads="1"/>
          </p:cNvSpPr>
          <p:nvPr/>
        </p:nvSpPr>
        <p:spPr bwMode="auto">
          <a:xfrm>
            <a:off x="6889329" y="4840387"/>
            <a:ext cx="46037" cy="46038"/>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31" name="Oval 30"/>
          <p:cNvSpPr>
            <a:spLocks noChangeArrowheads="1"/>
          </p:cNvSpPr>
          <p:nvPr/>
        </p:nvSpPr>
        <p:spPr bwMode="auto">
          <a:xfrm>
            <a:off x="6843290" y="4627662"/>
            <a:ext cx="46038" cy="44450"/>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32" name="Oval 31"/>
          <p:cNvSpPr>
            <a:spLocks noChangeArrowheads="1"/>
          </p:cNvSpPr>
          <p:nvPr/>
        </p:nvSpPr>
        <p:spPr bwMode="auto">
          <a:xfrm>
            <a:off x="6732165" y="4432401"/>
            <a:ext cx="46038" cy="46037"/>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33" name="Oval 32"/>
          <p:cNvSpPr>
            <a:spLocks noChangeArrowheads="1"/>
          </p:cNvSpPr>
          <p:nvPr/>
        </p:nvSpPr>
        <p:spPr bwMode="auto">
          <a:xfrm>
            <a:off x="6684540" y="4432401"/>
            <a:ext cx="46038" cy="46037"/>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34" name="Oval 33"/>
          <p:cNvSpPr>
            <a:spLocks noChangeArrowheads="1"/>
          </p:cNvSpPr>
          <p:nvPr/>
        </p:nvSpPr>
        <p:spPr bwMode="auto">
          <a:xfrm>
            <a:off x="6506740" y="4376837"/>
            <a:ext cx="46038" cy="44450"/>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35" name="Oval 34"/>
          <p:cNvSpPr>
            <a:spLocks noChangeArrowheads="1"/>
          </p:cNvSpPr>
          <p:nvPr/>
        </p:nvSpPr>
        <p:spPr bwMode="auto">
          <a:xfrm>
            <a:off x="6530554" y="3987901"/>
            <a:ext cx="46037" cy="46037"/>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36" name="Oval 35"/>
          <p:cNvSpPr>
            <a:spLocks noChangeArrowheads="1"/>
          </p:cNvSpPr>
          <p:nvPr/>
        </p:nvSpPr>
        <p:spPr bwMode="auto">
          <a:xfrm>
            <a:off x="6430540" y="4145062"/>
            <a:ext cx="46038" cy="46038"/>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37" name="Oval 36"/>
          <p:cNvSpPr>
            <a:spLocks noChangeArrowheads="1"/>
          </p:cNvSpPr>
          <p:nvPr/>
        </p:nvSpPr>
        <p:spPr bwMode="auto">
          <a:xfrm>
            <a:off x="6384504" y="4145062"/>
            <a:ext cx="46037" cy="46038"/>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38" name="Oval 37"/>
          <p:cNvSpPr>
            <a:spLocks noChangeArrowheads="1"/>
          </p:cNvSpPr>
          <p:nvPr/>
        </p:nvSpPr>
        <p:spPr bwMode="auto">
          <a:xfrm>
            <a:off x="6444829" y="4079976"/>
            <a:ext cx="46037" cy="46037"/>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39" name="Oval 38"/>
          <p:cNvSpPr>
            <a:spLocks noChangeArrowheads="1"/>
          </p:cNvSpPr>
          <p:nvPr/>
        </p:nvSpPr>
        <p:spPr bwMode="auto">
          <a:xfrm>
            <a:off x="6733754" y="3859312"/>
            <a:ext cx="46037" cy="46038"/>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40" name="Oval 39"/>
          <p:cNvSpPr>
            <a:spLocks noChangeArrowheads="1"/>
          </p:cNvSpPr>
          <p:nvPr/>
        </p:nvSpPr>
        <p:spPr bwMode="auto">
          <a:xfrm>
            <a:off x="6405140" y="3883125"/>
            <a:ext cx="46038" cy="44450"/>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41" name="Oval 40"/>
          <p:cNvSpPr>
            <a:spLocks noChangeArrowheads="1"/>
          </p:cNvSpPr>
          <p:nvPr/>
        </p:nvSpPr>
        <p:spPr bwMode="auto">
          <a:xfrm>
            <a:off x="6205115" y="3791051"/>
            <a:ext cx="46038" cy="46037"/>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42" name="Oval 41"/>
          <p:cNvSpPr>
            <a:spLocks noChangeArrowheads="1"/>
          </p:cNvSpPr>
          <p:nvPr/>
        </p:nvSpPr>
        <p:spPr bwMode="auto">
          <a:xfrm>
            <a:off x="6294015" y="3878362"/>
            <a:ext cx="44450" cy="46038"/>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43" name="Oval 42"/>
          <p:cNvSpPr>
            <a:spLocks noChangeArrowheads="1"/>
          </p:cNvSpPr>
          <p:nvPr/>
        </p:nvSpPr>
        <p:spPr bwMode="auto">
          <a:xfrm>
            <a:off x="10986665" y="3235426"/>
            <a:ext cx="46038" cy="46037"/>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45" name="Oval 44"/>
          <p:cNvSpPr>
            <a:spLocks noChangeArrowheads="1"/>
          </p:cNvSpPr>
          <p:nvPr/>
        </p:nvSpPr>
        <p:spPr bwMode="auto">
          <a:xfrm>
            <a:off x="10570740" y="3430687"/>
            <a:ext cx="46038" cy="46038"/>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47" name="Oval 46"/>
          <p:cNvSpPr>
            <a:spLocks noChangeArrowheads="1"/>
          </p:cNvSpPr>
          <p:nvPr/>
        </p:nvSpPr>
        <p:spPr bwMode="auto">
          <a:xfrm>
            <a:off x="10416754" y="3468787"/>
            <a:ext cx="46037" cy="46038"/>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48" name="Oval 47"/>
          <p:cNvSpPr>
            <a:spLocks noChangeArrowheads="1"/>
          </p:cNvSpPr>
          <p:nvPr/>
        </p:nvSpPr>
        <p:spPr bwMode="auto">
          <a:xfrm>
            <a:off x="10602490" y="3859312"/>
            <a:ext cx="46038" cy="46038"/>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49" name="Oval 48"/>
          <p:cNvSpPr>
            <a:spLocks noChangeArrowheads="1"/>
          </p:cNvSpPr>
          <p:nvPr/>
        </p:nvSpPr>
        <p:spPr bwMode="auto">
          <a:xfrm>
            <a:off x="10369129" y="4191101"/>
            <a:ext cx="46037" cy="46037"/>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50" name="Oval 49"/>
          <p:cNvSpPr>
            <a:spLocks noChangeArrowheads="1"/>
          </p:cNvSpPr>
          <p:nvPr/>
        </p:nvSpPr>
        <p:spPr bwMode="auto">
          <a:xfrm>
            <a:off x="10183390" y="3987901"/>
            <a:ext cx="46038" cy="46037"/>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51" name="Oval 50"/>
          <p:cNvSpPr>
            <a:spLocks noChangeArrowheads="1"/>
          </p:cNvSpPr>
          <p:nvPr/>
        </p:nvSpPr>
        <p:spPr bwMode="auto">
          <a:xfrm>
            <a:off x="9691265" y="3502126"/>
            <a:ext cx="46038" cy="46037"/>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52" name="Oval 51"/>
          <p:cNvSpPr>
            <a:spLocks noChangeArrowheads="1"/>
          </p:cNvSpPr>
          <p:nvPr/>
        </p:nvSpPr>
        <p:spPr bwMode="auto">
          <a:xfrm>
            <a:off x="9759529" y="3745012"/>
            <a:ext cx="46037" cy="46038"/>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53" name="Oval 52"/>
          <p:cNvSpPr>
            <a:spLocks noChangeArrowheads="1"/>
          </p:cNvSpPr>
          <p:nvPr/>
        </p:nvSpPr>
        <p:spPr bwMode="auto">
          <a:xfrm>
            <a:off x="9594428" y="3657701"/>
            <a:ext cx="44450" cy="46037"/>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54" name="Oval 53"/>
          <p:cNvSpPr>
            <a:spLocks noChangeArrowheads="1"/>
          </p:cNvSpPr>
          <p:nvPr/>
        </p:nvSpPr>
        <p:spPr bwMode="auto">
          <a:xfrm>
            <a:off x="8635579" y="4794351"/>
            <a:ext cx="46037" cy="46037"/>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55" name="Oval 54"/>
          <p:cNvSpPr>
            <a:spLocks noChangeArrowheads="1"/>
          </p:cNvSpPr>
          <p:nvPr/>
        </p:nvSpPr>
        <p:spPr bwMode="auto">
          <a:xfrm>
            <a:off x="10940629" y="4888012"/>
            <a:ext cx="46037" cy="46038"/>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56" name="Oval 55"/>
          <p:cNvSpPr>
            <a:spLocks noChangeArrowheads="1"/>
          </p:cNvSpPr>
          <p:nvPr/>
        </p:nvSpPr>
        <p:spPr bwMode="auto">
          <a:xfrm>
            <a:off x="10751715" y="3281462"/>
            <a:ext cx="44450" cy="46038"/>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58" name="Oval 57"/>
          <p:cNvSpPr>
            <a:spLocks noChangeArrowheads="1"/>
          </p:cNvSpPr>
          <p:nvPr/>
        </p:nvSpPr>
        <p:spPr bwMode="auto">
          <a:xfrm>
            <a:off x="7986290" y="3168751"/>
            <a:ext cx="46038" cy="46037"/>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59" name="Oval 58"/>
          <p:cNvSpPr>
            <a:spLocks noChangeArrowheads="1"/>
          </p:cNvSpPr>
          <p:nvPr/>
        </p:nvSpPr>
        <p:spPr bwMode="auto">
          <a:xfrm>
            <a:off x="8294265" y="3017937"/>
            <a:ext cx="46038" cy="46038"/>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60" name="Oval 59"/>
          <p:cNvSpPr>
            <a:spLocks noChangeArrowheads="1"/>
          </p:cNvSpPr>
          <p:nvPr/>
        </p:nvSpPr>
        <p:spPr bwMode="auto">
          <a:xfrm>
            <a:off x="8432379" y="2971901"/>
            <a:ext cx="46037" cy="46037"/>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61" name="Oval 60"/>
          <p:cNvSpPr>
            <a:spLocks noChangeArrowheads="1"/>
          </p:cNvSpPr>
          <p:nvPr/>
        </p:nvSpPr>
        <p:spPr bwMode="auto">
          <a:xfrm>
            <a:off x="8929265" y="2541687"/>
            <a:ext cx="46038" cy="44450"/>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62" name="Oval 61"/>
          <p:cNvSpPr>
            <a:spLocks noChangeArrowheads="1"/>
          </p:cNvSpPr>
          <p:nvPr/>
        </p:nvSpPr>
        <p:spPr bwMode="auto">
          <a:xfrm>
            <a:off x="8181554" y="2829026"/>
            <a:ext cx="46037" cy="46037"/>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74" name="Content Placeholder 2"/>
          <p:cNvSpPr txBox="1">
            <a:spLocks/>
          </p:cNvSpPr>
          <p:nvPr/>
        </p:nvSpPr>
        <p:spPr bwMode="auto">
          <a:xfrm>
            <a:off x="449167" y="2259128"/>
            <a:ext cx="3773104" cy="3503582"/>
          </a:xfrm>
          <a:prstGeom prst="rect">
            <a:avLst/>
          </a:prstGeom>
          <a:noFill/>
          <a:ln>
            <a:noFill/>
          </a:ln>
          <a:effectLst/>
          <a:extLst>
            <a:ext uri="{909E8E84-426E-40DD-AFC4-6F175D3DCCD1}">
              <a14:hiddenFill xmlns:a14="http://schemas.microsoft.com/office/drawing/2010/main">
                <a:solidFill>
                  <a:srgbClr val="037C03"/>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180975" indent="-180975" algn="l" rtl="0" eaLnBrk="0" fontAlgn="base" hangingPunct="0">
              <a:spcBef>
                <a:spcPct val="20000"/>
              </a:spcBef>
              <a:spcAft>
                <a:spcPct val="0"/>
              </a:spcAft>
              <a:buClr>
                <a:schemeClr val="hlink"/>
              </a:buClr>
              <a:buFont typeface="Wingdings" pitchFamily="2" charset="2"/>
              <a:buChar char="§"/>
              <a:defRPr sz="2300">
                <a:solidFill>
                  <a:srgbClr val="4C4C4C"/>
                </a:solidFill>
                <a:latin typeface="+mn-lt"/>
                <a:ea typeface="+mn-ea"/>
                <a:cs typeface="+mn-cs"/>
              </a:defRPr>
            </a:lvl1pPr>
            <a:lvl2pPr marL="625475" indent="-180975" algn="l" rtl="0" eaLnBrk="0" fontAlgn="base" hangingPunct="0">
              <a:spcBef>
                <a:spcPct val="20000"/>
              </a:spcBef>
              <a:spcAft>
                <a:spcPct val="0"/>
              </a:spcAft>
              <a:buClr>
                <a:schemeClr val="hlink"/>
              </a:buClr>
              <a:buFont typeface="Wingdings" pitchFamily="2" charset="2"/>
              <a:buChar char="§"/>
              <a:defRPr sz="2000">
                <a:solidFill>
                  <a:srgbClr val="4C4C4C"/>
                </a:solidFill>
                <a:latin typeface="+mn-lt"/>
              </a:defRPr>
            </a:lvl2pPr>
            <a:lvl3pPr marL="1079500" indent="-180975" algn="l" rtl="0" eaLnBrk="0" fontAlgn="base" hangingPunct="0">
              <a:spcBef>
                <a:spcPct val="20000"/>
              </a:spcBef>
              <a:spcAft>
                <a:spcPct val="0"/>
              </a:spcAft>
              <a:buClr>
                <a:schemeClr val="hlink"/>
              </a:buClr>
              <a:buFont typeface="Times New Roman" pitchFamily="18" charset="0"/>
              <a:buChar char="–"/>
              <a:defRPr sz="2000">
                <a:solidFill>
                  <a:srgbClr val="4C4C4C"/>
                </a:solidFill>
                <a:latin typeface="+mn-lt"/>
              </a:defRPr>
            </a:lvl3pPr>
            <a:lvl4pPr marL="1449388" indent="-190500" algn="l" rtl="0" eaLnBrk="0" fontAlgn="base" hangingPunct="0">
              <a:spcBef>
                <a:spcPct val="20000"/>
              </a:spcBef>
              <a:spcAft>
                <a:spcPct val="0"/>
              </a:spcAft>
              <a:buClr>
                <a:schemeClr val="hlink"/>
              </a:buClr>
              <a:buFont typeface="Times New Roman" pitchFamily="18" charset="0"/>
              <a:buChar char="–"/>
              <a:defRPr sz="1700">
                <a:solidFill>
                  <a:srgbClr val="4C4C4C"/>
                </a:solidFill>
                <a:latin typeface="+mn-lt"/>
              </a:defRPr>
            </a:lvl4pPr>
            <a:lvl5pPr marL="1819275" indent="-190500" algn="l" rtl="0" eaLnBrk="0" fontAlgn="base" hangingPunct="0">
              <a:spcBef>
                <a:spcPct val="20000"/>
              </a:spcBef>
              <a:spcAft>
                <a:spcPct val="0"/>
              </a:spcAft>
              <a:buClr>
                <a:schemeClr val="hlink"/>
              </a:buClr>
              <a:buFont typeface="Times New Roman" pitchFamily="18" charset="0"/>
              <a:buChar char="–"/>
              <a:defRPr sz="1600">
                <a:solidFill>
                  <a:srgbClr val="4C4C4C"/>
                </a:solidFill>
                <a:latin typeface="+mn-lt"/>
              </a:defRPr>
            </a:lvl5pPr>
            <a:lvl6pPr marL="2276475" indent="-190500" algn="l" rtl="0" fontAlgn="base">
              <a:spcBef>
                <a:spcPct val="20000"/>
              </a:spcBef>
              <a:spcAft>
                <a:spcPct val="0"/>
              </a:spcAft>
              <a:buClr>
                <a:schemeClr val="hlink"/>
              </a:buClr>
              <a:buFont typeface="Times New Roman" pitchFamily="18" charset="0"/>
              <a:buChar char="–"/>
              <a:defRPr sz="1600">
                <a:solidFill>
                  <a:srgbClr val="4C4C4C"/>
                </a:solidFill>
                <a:latin typeface="+mn-lt"/>
              </a:defRPr>
            </a:lvl6pPr>
            <a:lvl7pPr marL="2733675" indent="-190500" algn="l" rtl="0" fontAlgn="base">
              <a:spcBef>
                <a:spcPct val="20000"/>
              </a:spcBef>
              <a:spcAft>
                <a:spcPct val="0"/>
              </a:spcAft>
              <a:buClr>
                <a:schemeClr val="hlink"/>
              </a:buClr>
              <a:buFont typeface="Times New Roman" pitchFamily="18" charset="0"/>
              <a:buChar char="–"/>
              <a:defRPr sz="1600">
                <a:solidFill>
                  <a:srgbClr val="4C4C4C"/>
                </a:solidFill>
                <a:latin typeface="+mn-lt"/>
              </a:defRPr>
            </a:lvl7pPr>
            <a:lvl8pPr marL="3190875" indent="-190500" algn="l" rtl="0" fontAlgn="base">
              <a:spcBef>
                <a:spcPct val="20000"/>
              </a:spcBef>
              <a:spcAft>
                <a:spcPct val="0"/>
              </a:spcAft>
              <a:buClr>
                <a:schemeClr val="hlink"/>
              </a:buClr>
              <a:buFont typeface="Times New Roman" pitchFamily="18" charset="0"/>
              <a:buChar char="–"/>
              <a:defRPr sz="1600">
                <a:solidFill>
                  <a:srgbClr val="4C4C4C"/>
                </a:solidFill>
                <a:latin typeface="+mn-lt"/>
              </a:defRPr>
            </a:lvl8pPr>
            <a:lvl9pPr marL="3648075" indent="-190500" algn="l" rtl="0" fontAlgn="base">
              <a:spcBef>
                <a:spcPct val="20000"/>
              </a:spcBef>
              <a:spcAft>
                <a:spcPct val="0"/>
              </a:spcAft>
              <a:buClr>
                <a:schemeClr val="hlink"/>
              </a:buClr>
              <a:buFont typeface="Times New Roman" pitchFamily="18" charset="0"/>
              <a:buChar char="–"/>
              <a:defRPr sz="1600">
                <a:solidFill>
                  <a:srgbClr val="4C4C4C"/>
                </a:solidFill>
                <a:latin typeface="+mn-lt"/>
              </a:defRPr>
            </a:lvl9pPr>
          </a:lstStyle>
          <a:p>
            <a:pPr>
              <a:defRPr/>
            </a:pPr>
            <a:r>
              <a:rPr lang="zh-CN" altLang="en-US" sz="1800" kern="0" dirty="0">
                <a:solidFill>
                  <a:schemeClr val="tx1"/>
                </a:solidFill>
              </a:rPr>
              <a:t>全</a:t>
            </a:r>
            <a:r>
              <a:rPr lang="zh-CN" altLang="en-US" sz="1800" kern="0" dirty="0" smtClean="0">
                <a:solidFill>
                  <a:schemeClr val="tx1"/>
                </a:solidFill>
              </a:rPr>
              <a:t>球共</a:t>
            </a:r>
            <a:r>
              <a:rPr lang="en-US" altLang="zh-CN" sz="1800" kern="0" dirty="0" smtClean="0">
                <a:solidFill>
                  <a:schemeClr val="tx1"/>
                </a:solidFill>
              </a:rPr>
              <a:t>69</a:t>
            </a:r>
            <a:r>
              <a:rPr lang="zh-CN" altLang="en-US" sz="1800" kern="0" dirty="0" smtClean="0">
                <a:solidFill>
                  <a:schemeClr val="tx1"/>
                </a:solidFill>
              </a:rPr>
              <a:t>个仓库，分布于</a:t>
            </a:r>
            <a:r>
              <a:rPr lang="en-US" altLang="zh-CN" sz="1800" kern="0" dirty="0" smtClean="0">
                <a:solidFill>
                  <a:schemeClr val="tx1"/>
                </a:solidFill>
              </a:rPr>
              <a:t>15</a:t>
            </a:r>
            <a:r>
              <a:rPr lang="zh-CN" altLang="en-US" sz="1800" kern="0" dirty="0" smtClean="0">
                <a:solidFill>
                  <a:schemeClr val="tx1"/>
                </a:solidFill>
              </a:rPr>
              <a:t>个国家</a:t>
            </a:r>
            <a:endParaRPr lang="en-US" altLang="zh-CN" sz="1800" kern="0" dirty="0" smtClean="0">
              <a:solidFill>
                <a:schemeClr val="tx1"/>
              </a:solidFill>
            </a:endParaRPr>
          </a:p>
          <a:p>
            <a:pPr>
              <a:defRPr/>
            </a:pPr>
            <a:r>
              <a:rPr lang="zh-CN" altLang="en-US" sz="1800" kern="0" dirty="0" smtClean="0">
                <a:solidFill>
                  <a:schemeClr val="tx1"/>
                </a:solidFill>
              </a:rPr>
              <a:t>包括苏州</a:t>
            </a:r>
            <a:r>
              <a:rPr lang="en-US" altLang="zh-CN" sz="1800" kern="0" dirty="0" smtClean="0">
                <a:solidFill>
                  <a:schemeClr val="tx1"/>
                </a:solidFill>
              </a:rPr>
              <a:t>2</a:t>
            </a:r>
            <a:r>
              <a:rPr lang="zh-CN" altLang="en-US" sz="1800" kern="0" dirty="0" smtClean="0">
                <a:solidFill>
                  <a:schemeClr val="tx1"/>
                </a:solidFill>
              </a:rPr>
              <a:t>个，长沙</a:t>
            </a:r>
            <a:r>
              <a:rPr lang="en-US" altLang="zh-CN" sz="1800" kern="0" dirty="0" smtClean="0">
                <a:solidFill>
                  <a:schemeClr val="tx1"/>
                </a:solidFill>
              </a:rPr>
              <a:t>1</a:t>
            </a:r>
            <a:r>
              <a:rPr lang="zh-CN" altLang="en-US" sz="1800" kern="0" dirty="0" smtClean="0">
                <a:solidFill>
                  <a:schemeClr val="tx1"/>
                </a:solidFill>
              </a:rPr>
              <a:t>个</a:t>
            </a:r>
            <a:endParaRPr lang="en-US" altLang="zh-CN" sz="1800" kern="0" dirty="0" smtClean="0">
              <a:solidFill>
                <a:schemeClr val="tx1"/>
              </a:solidFill>
            </a:endParaRPr>
          </a:p>
          <a:p>
            <a:pPr>
              <a:defRPr/>
            </a:pPr>
            <a:endParaRPr lang="en-US" sz="1800" kern="0" dirty="0">
              <a:solidFill>
                <a:schemeClr val="tx1"/>
              </a:solidFill>
              <a:cs typeface="Arial" charset="0"/>
            </a:endParaRPr>
          </a:p>
          <a:p>
            <a:pPr>
              <a:defRPr/>
            </a:pPr>
            <a:endParaRPr lang="en-US" sz="1800" kern="0" dirty="0" smtClean="0">
              <a:solidFill>
                <a:schemeClr val="tx1"/>
              </a:solidFill>
              <a:cs typeface="Arial" charset="0"/>
            </a:endParaRPr>
          </a:p>
          <a:p>
            <a:pPr>
              <a:defRPr/>
            </a:pPr>
            <a:r>
              <a:rPr lang="zh-CN" altLang="en-US" sz="1800" kern="0" dirty="0">
                <a:solidFill>
                  <a:schemeClr val="tx1"/>
                </a:solidFill>
                <a:cs typeface="Arial" charset="0"/>
              </a:rPr>
              <a:t>一</a:t>
            </a:r>
            <a:r>
              <a:rPr lang="zh-CN" altLang="en-US" sz="1800" kern="0" dirty="0" smtClean="0">
                <a:solidFill>
                  <a:schemeClr val="tx1"/>
                </a:solidFill>
                <a:cs typeface="Arial" charset="0"/>
              </a:rPr>
              <a:t>套</a:t>
            </a:r>
            <a:r>
              <a:rPr lang="en-US" altLang="zh-CN" sz="1800" kern="0" dirty="0" smtClean="0">
                <a:solidFill>
                  <a:schemeClr val="tx1"/>
                </a:solidFill>
                <a:cs typeface="Arial" charset="0"/>
              </a:rPr>
              <a:t>Vaisala  </a:t>
            </a:r>
            <a:r>
              <a:rPr lang="en-US" altLang="zh-CN" sz="1800" kern="0" dirty="0" err="1" smtClean="0">
                <a:solidFill>
                  <a:schemeClr val="tx1"/>
                </a:solidFill>
                <a:cs typeface="Arial" charset="0"/>
              </a:rPr>
              <a:t>Viewlinc</a:t>
            </a:r>
            <a:r>
              <a:rPr lang="en-US" altLang="zh-CN" sz="1800" kern="0" dirty="0" smtClean="0">
                <a:solidFill>
                  <a:schemeClr val="tx1"/>
                </a:solidFill>
                <a:cs typeface="Arial" charset="0"/>
              </a:rPr>
              <a:t> </a:t>
            </a:r>
            <a:r>
              <a:rPr lang="zh-CN" altLang="en-US" sz="1800" kern="0" dirty="0" smtClean="0">
                <a:solidFill>
                  <a:schemeClr val="tx1"/>
                </a:solidFill>
                <a:cs typeface="Arial" charset="0"/>
              </a:rPr>
              <a:t>系统</a:t>
            </a:r>
            <a:endParaRPr lang="en-US" altLang="zh-CN" sz="1800" kern="0" dirty="0" smtClean="0">
              <a:solidFill>
                <a:schemeClr val="tx1"/>
              </a:solidFill>
              <a:cs typeface="Arial" charset="0"/>
            </a:endParaRPr>
          </a:p>
          <a:p>
            <a:pPr>
              <a:defRPr/>
            </a:pPr>
            <a:endParaRPr lang="en-US" sz="1800" kern="0" dirty="0">
              <a:solidFill>
                <a:schemeClr val="tx1"/>
              </a:solidFill>
              <a:cs typeface="Arial" charset="0"/>
            </a:endParaRPr>
          </a:p>
          <a:p>
            <a:pPr>
              <a:defRPr/>
            </a:pPr>
            <a:r>
              <a:rPr lang="zh-CN" altLang="en-US" sz="1800" kern="0" dirty="0" smtClean="0">
                <a:solidFill>
                  <a:schemeClr val="tx1"/>
                </a:solidFill>
                <a:cs typeface="Arial" charset="0"/>
              </a:rPr>
              <a:t>都经过计算机系统验证，全球统一的项目经理，当地的技术服务支持</a:t>
            </a:r>
            <a:endParaRPr lang="en-US" sz="1800" kern="0" dirty="0">
              <a:solidFill>
                <a:schemeClr val="tx1"/>
              </a:solidFill>
              <a:cs typeface="Arial" charset="0"/>
            </a:endParaRPr>
          </a:p>
          <a:p>
            <a:pPr lvl="1">
              <a:buClr>
                <a:srgbClr val="FFFF00"/>
              </a:buClr>
              <a:defRPr/>
            </a:pPr>
            <a:endParaRPr lang="en-US" sz="800" kern="0" dirty="0">
              <a:solidFill>
                <a:schemeClr val="tx1"/>
              </a:solidFill>
              <a:cs typeface="Arial" charset="0"/>
            </a:endParaRPr>
          </a:p>
          <a:p>
            <a:pPr lvl="1">
              <a:defRPr/>
            </a:pPr>
            <a:endParaRPr lang="en-US" kern="0" dirty="0">
              <a:solidFill>
                <a:schemeClr val="tx1"/>
              </a:solidFill>
              <a:cs typeface="Arial" charset="0"/>
            </a:endParaRPr>
          </a:p>
          <a:p>
            <a:pPr>
              <a:defRPr/>
            </a:pPr>
            <a:endParaRPr lang="en-US" kern="0" dirty="0">
              <a:solidFill>
                <a:schemeClr val="tx1"/>
              </a:solidFill>
            </a:endParaRPr>
          </a:p>
          <a:p>
            <a:pPr marL="0" indent="0">
              <a:buNone/>
              <a:defRPr/>
            </a:pPr>
            <a:endParaRPr lang="en-US" kern="0" dirty="0">
              <a:solidFill>
                <a:schemeClr val="tx1"/>
              </a:solidFill>
            </a:endParaRPr>
          </a:p>
        </p:txBody>
      </p:sp>
      <p:sp>
        <p:nvSpPr>
          <p:cNvPr id="75" name="Oval 74"/>
          <p:cNvSpPr>
            <a:spLocks noChangeArrowheads="1"/>
          </p:cNvSpPr>
          <p:nvPr/>
        </p:nvSpPr>
        <p:spPr bwMode="auto">
          <a:xfrm>
            <a:off x="6476579" y="3638651"/>
            <a:ext cx="46037" cy="46037"/>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76" name="Oval 75"/>
          <p:cNvSpPr>
            <a:spLocks noChangeArrowheads="1"/>
          </p:cNvSpPr>
          <p:nvPr/>
        </p:nvSpPr>
        <p:spPr bwMode="auto">
          <a:xfrm>
            <a:off x="5981279" y="3598962"/>
            <a:ext cx="46037" cy="46038"/>
          </a:xfrm>
          <a:prstGeom prst="ellipse">
            <a:avLst/>
          </a:prstGeom>
          <a:solidFill>
            <a:srgbClr val="FF00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sp>
        <p:nvSpPr>
          <p:cNvPr id="63" name="Oval 62"/>
          <p:cNvSpPr>
            <a:spLocks noChangeArrowheads="1"/>
          </p:cNvSpPr>
          <p:nvPr/>
        </p:nvSpPr>
        <p:spPr bwMode="auto">
          <a:xfrm>
            <a:off x="6430540" y="3311626"/>
            <a:ext cx="46038" cy="46037"/>
          </a:xfrm>
          <a:prstGeom prst="ellipse">
            <a:avLst/>
          </a:prstGeom>
          <a:solidFill>
            <a:srgbClr val="FFFF00"/>
          </a:solidFill>
          <a:ln w="6350" algn="ctr">
            <a:solidFill>
              <a:schemeClr val="tx1"/>
            </a:solidFill>
            <a:round/>
            <a:headEnd/>
            <a:tailEnd/>
          </a:ln>
        </p:spPr>
        <p:txBody>
          <a:bodyPr wrap="none" lIns="90488" tIns="44450" rIns="90488" bIns="44450" anchor="ctr"/>
          <a:lstStyle>
            <a:lvl1pPr eaLnBrk="0" hangingPunct="0">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eaLnBrk="0" hangingPunct="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eaLnBrk="0" hangingPunct="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eaLnBrk="0" hangingPunct="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eaLnBrk="0" hangingPunct="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lgn="ctr">
              <a:lnSpc>
                <a:spcPct val="90000"/>
              </a:lnSpc>
              <a:spcBef>
                <a:spcPct val="50000"/>
              </a:spcBef>
              <a:buClrTx/>
              <a:buFontTx/>
              <a:buNone/>
            </a:pPr>
            <a:endParaRPr lang="en-US" altLang="en-US" sz="2000">
              <a:solidFill>
                <a:schemeClr val="tx1"/>
              </a:solidFill>
            </a:endParaRPr>
          </a:p>
        </p:txBody>
      </p:sp>
      <p:pic>
        <p:nvPicPr>
          <p:cNvPr id="2" name="Picture 1"/>
          <p:cNvPicPr>
            <a:picLocks noChangeAspect="1"/>
          </p:cNvPicPr>
          <p:nvPr/>
        </p:nvPicPr>
        <p:blipFill>
          <a:blip r:embed="rId3"/>
          <a:stretch>
            <a:fillRect/>
          </a:stretch>
        </p:blipFill>
        <p:spPr>
          <a:xfrm>
            <a:off x="242962" y="1200257"/>
            <a:ext cx="4057650" cy="561975"/>
          </a:xfrm>
          <a:prstGeom prst="rect">
            <a:avLst/>
          </a:prstGeom>
        </p:spPr>
      </p:pic>
    </p:spTree>
    <p:extLst>
      <p:ext uri="{BB962C8B-B14F-4D97-AF65-F5344CB8AC3E}">
        <p14:creationId xmlns:p14="http://schemas.microsoft.com/office/powerpoint/2010/main" val="40751484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4267" dirty="0" smtClean="0"/>
              <a:t>联盟医疗德国  </a:t>
            </a:r>
            <a:r>
              <a:rPr lang="en-US" altLang="en-US" sz="4267" dirty="0" smtClean="0"/>
              <a:t>Alliance Healthcare</a:t>
            </a:r>
            <a:endParaRPr lang="en-US" sz="4267" dirty="0"/>
          </a:p>
        </p:txBody>
      </p:sp>
      <p:sp>
        <p:nvSpPr>
          <p:cNvPr id="4" name="Date Placeholder 3"/>
          <p:cNvSpPr>
            <a:spLocks noGrp="1"/>
          </p:cNvSpPr>
          <p:nvPr>
            <p:ph type="dt" sz="half" idx="10"/>
          </p:nvPr>
        </p:nvSpPr>
        <p:spPr/>
        <p:txBody>
          <a:bodyPr/>
          <a:lstStyle/>
          <a:p>
            <a:fld id="{7A16F7E8-04E2-406B-8495-C158DB971A45}" type="datetime1">
              <a:rPr lang="en-US" smtClean="0"/>
              <a:t>2017/2/27</a:t>
            </a:fld>
            <a:endParaRPr lang="en-US"/>
          </a:p>
        </p:txBody>
      </p:sp>
      <p:sp>
        <p:nvSpPr>
          <p:cNvPr id="5" name="Footer Placeholder 4"/>
          <p:cNvSpPr>
            <a:spLocks noGrp="1"/>
          </p:cNvSpPr>
          <p:nvPr>
            <p:ph type="ftr" sz="quarter" idx="11"/>
          </p:nvPr>
        </p:nvSpPr>
        <p:spPr/>
        <p:txBody>
          <a:bodyPr/>
          <a:lstStyle/>
          <a:p>
            <a:r>
              <a:rPr lang="en-US" dirty="0"/>
              <a:t>Stefan Hoch / Matthias </a:t>
            </a:r>
            <a:r>
              <a:rPr lang="en-US" dirty="0" err="1"/>
              <a:t>Lorenzen</a:t>
            </a:r>
            <a:endParaRPr lang="en-US" dirty="0"/>
          </a:p>
          <a:p>
            <a:endParaRPr lang="en-US" dirty="0"/>
          </a:p>
        </p:txBody>
      </p:sp>
      <p:sp>
        <p:nvSpPr>
          <p:cNvPr id="6" name="Slide Number Placeholder 5"/>
          <p:cNvSpPr>
            <a:spLocks noGrp="1"/>
          </p:cNvSpPr>
          <p:nvPr>
            <p:ph type="sldNum" sz="quarter" idx="12"/>
          </p:nvPr>
        </p:nvSpPr>
        <p:spPr/>
        <p:txBody>
          <a:bodyPr/>
          <a:lstStyle/>
          <a:p>
            <a:fld id="{284544B4-158B-456D-9D2B-CCC55E37A10E}" type="slidenum">
              <a:rPr lang="en-US" smtClean="0"/>
              <a:t>45</a:t>
            </a:fld>
            <a:endParaRPr lang="en-US"/>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3541" y="1047268"/>
            <a:ext cx="4167736" cy="5062182"/>
          </a:xfrm>
          <a:prstGeom prst="rect">
            <a:avLst/>
          </a:prstGeom>
        </p:spPr>
      </p:pic>
      <p:sp>
        <p:nvSpPr>
          <p:cNvPr id="12" name="Content Placeholder 2"/>
          <p:cNvSpPr txBox="1">
            <a:spLocks/>
          </p:cNvSpPr>
          <p:nvPr/>
        </p:nvSpPr>
        <p:spPr>
          <a:xfrm>
            <a:off x="815413" y="1569600"/>
            <a:ext cx="7739769" cy="3431759"/>
          </a:xfrm>
          <a:prstGeom prst="rect">
            <a:avLst/>
          </a:prstGeom>
        </p:spPr>
        <p:txBody>
          <a:bodyPr vert="horz" lIns="0" tIns="0" rIns="0" bIns="0" rtlCol="0">
            <a:noAutofit/>
          </a:bodyPr>
          <a:lstStyle>
            <a:lvl1pPr marL="180000" indent="-180000" algn="l" defTabSz="914400" rtl="0" eaLnBrk="1" latinLnBrk="0" hangingPunct="1">
              <a:spcBef>
                <a:spcPts val="552"/>
              </a:spcBef>
              <a:buClr>
                <a:schemeClr val="accent2"/>
              </a:buClr>
              <a:buFont typeface="Wingdings" pitchFamily="2" charset="2"/>
              <a:buChar char="§"/>
              <a:defRPr sz="2300" kern="1200">
                <a:solidFill>
                  <a:srgbClr val="4C4C4C"/>
                </a:solidFill>
                <a:latin typeface="+mn-lt"/>
                <a:ea typeface="+mn-ea"/>
                <a:cs typeface="+mn-cs"/>
              </a:defRPr>
            </a:lvl1pPr>
            <a:lvl2pPr marL="626400" indent="-180000" algn="l" defTabSz="914400" rtl="0" eaLnBrk="1" latinLnBrk="0" hangingPunct="1">
              <a:spcBef>
                <a:spcPct val="20000"/>
              </a:spcBef>
              <a:buClr>
                <a:schemeClr val="accent2"/>
              </a:buClr>
              <a:buFont typeface="Wingdings" pitchFamily="2" charset="2"/>
              <a:buChar char="§"/>
              <a:defRPr sz="2000" kern="1200">
                <a:solidFill>
                  <a:srgbClr val="4C4C4C"/>
                </a:solidFill>
                <a:latin typeface="+mn-lt"/>
                <a:ea typeface="+mn-ea"/>
                <a:cs typeface="+mn-cs"/>
              </a:defRPr>
            </a:lvl2pPr>
            <a:lvl3pPr marL="1080000" indent="-180000" algn="l" defTabSz="914400" rtl="0" eaLnBrk="1" latinLnBrk="0" hangingPunct="1">
              <a:spcBef>
                <a:spcPts val="24"/>
              </a:spcBef>
              <a:buClr>
                <a:schemeClr val="accent2"/>
              </a:buClr>
              <a:buFont typeface="Times New Roman" pitchFamily="18" charset="0"/>
              <a:buChar char="–"/>
              <a:defRPr sz="2000" kern="1200">
                <a:solidFill>
                  <a:srgbClr val="4C4C4C"/>
                </a:solidFill>
                <a:latin typeface="+mn-lt"/>
                <a:ea typeface="+mn-ea"/>
                <a:cs typeface="+mn-cs"/>
              </a:defRPr>
            </a:lvl3pPr>
            <a:lvl4pPr marL="1450800" indent="-190800" algn="l" defTabSz="914400" rtl="0" eaLnBrk="1" latinLnBrk="0" hangingPunct="1">
              <a:spcBef>
                <a:spcPct val="20000"/>
              </a:spcBef>
              <a:buClr>
                <a:schemeClr val="accent2"/>
              </a:buClr>
              <a:buFont typeface="Times New Roman" pitchFamily="18" charset="0"/>
              <a:buChar char="–"/>
              <a:defRPr sz="1700" kern="1200">
                <a:solidFill>
                  <a:srgbClr val="4C4C4C"/>
                </a:solidFill>
                <a:latin typeface="+mn-lt"/>
                <a:ea typeface="+mn-ea"/>
                <a:cs typeface="+mn-cs"/>
              </a:defRPr>
            </a:lvl4pPr>
            <a:lvl5pPr marL="1818000" indent="-1908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5pPr>
            <a:lvl6pPr marL="2001600" indent="0" algn="l" defTabSz="914400" rtl="0" eaLnBrk="1" latinLnBrk="0" hangingPunct="1">
              <a:spcBef>
                <a:spcPts val="384"/>
              </a:spcBef>
              <a:buClr>
                <a:schemeClr val="accent2"/>
              </a:buClr>
              <a:buFont typeface="Times New Roman" pitchFamily="18" charset="0"/>
              <a:buNone/>
              <a:defRPr sz="1600" kern="1200">
                <a:solidFill>
                  <a:srgbClr val="4C4C4C"/>
                </a:solidFill>
                <a:latin typeface="+mn-lt"/>
                <a:ea typeface="+mn-ea"/>
                <a:cs typeface="+mn-cs"/>
              </a:defRPr>
            </a:lvl6pPr>
            <a:lvl7pPr marL="2365200" indent="0" algn="l" defTabSz="914400" rtl="0" eaLnBrk="1" latinLnBrk="0" hangingPunct="1">
              <a:spcBef>
                <a:spcPts val="384"/>
              </a:spcBef>
              <a:buClr>
                <a:schemeClr val="accent2"/>
              </a:buClr>
              <a:buFont typeface="Times New Roman" pitchFamily="18" charset="0"/>
              <a:buNone/>
              <a:defRPr sz="1600" kern="1200">
                <a:solidFill>
                  <a:srgbClr val="4C4C4C"/>
                </a:solidFill>
                <a:latin typeface="+mn-lt"/>
                <a:ea typeface="+mn-ea"/>
                <a:cs typeface="+mn-cs"/>
              </a:defRPr>
            </a:lvl7pPr>
            <a:lvl8pPr marL="2908800" indent="-180000" algn="l" defTabSz="914400" rtl="0" eaLnBrk="1" latinLnBrk="0" hangingPunct="1">
              <a:spcBef>
                <a:spcPts val="384"/>
              </a:spcBef>
              <a:buClr>
                <a:schemeClr val="accent2"/>
              </a:buClr>
              <a:buFont typeface="Times New Roman" pitchFamily="18" charset="0"/>
              <a:buChar char="–"/>
              <a:defRPr sz="1600" kern="1200">
                <a:solidFill>
                  <a:srgbClr val="4C4C4C"/>
                </a:solidFill>
                <a:latin typeface="+mn-lt"/>
                <a:ea typeface="+mn-ea"/>
                <a:cs typeface="+mn-cs"/>
              </a:defRPr>
            </a:lvl8pPr>
            <a:lvl9pPr marL="3272400" indent="-180000" algn="l" defTabSz="914400" rtl="0" eaLnBrk="1" latinLnBrk="0" hangingPunct="1">
              <a:spcBef>
                <a:spcPts val="384"/>
              </a:spcBef>
              <a:buClr>
                <a:schemeClr val="accent2"/>
              </a:buClr>
              <a:buFont typeface="Arial" pitchFamily="34" charset="0"/>
              <a:buChar char="–"/>
              <a:defRPr sz="1600" kern="1200">
                <a:solidFill>
                  <a:srgbClr val="4C4C4C"/>
                </a:solidFill>
                <a:latin typeface="+mn-lt"/>
                <a:ea typeface="+mn-ea"/>
                <a:cs typeface="+mn-cs"/>
              </a:defRPr>
            </a:lvl9pPr>
          </a:lstStyle>
          <a:p>
            <a:r>
              <a:rPr lang="zh-CN" altLang="en-US" sz="2133" dirty="0" smtClean="0"/>
              <a:t>在德国境内的</a:t>
            </a:r>
            <a:r>
              <a:rPr lang="en-US" altLang="zh-CN" sz="2133" dirty="0" smtClean="0"/>
              <a:t>26</a:t>
            </a:r>
            <a:r>
              <a:rPr lang="zh-CN" altLang="en-US" sz="2133" dirty="0" smtClean="0"/>
              <a:t>个药品，保健品，卫生品仓库</a:t>
            </a:r>
            <a:endParaRPr lang="en-US" altLang="zh-CN" sz="2133" dirty="0" smtClean="0"/>
          </a:p>
          <a:p>
            <a:r>
              <a:rPr lang="zh-CN" altLang="en-US" sz="2133" dirty="0"/>
              <a:t>温</a:t>
            </a:r>
            <a:r>
              <a:rPr lang="zh-CN" altLang="en-US" sz="2133" dirty="0" smtClean="0"/>
              <a:t>度，温湿度连续监测系统</a:t>
            </a:r>
            <a:endParaRPr lang="en-US" altLang="zh-CN" sz="2133" dirty="0" smtClean="0"/>
          </a:p>
          <a:p>
            <a:r>
              <a:rPr lang="en-US" sz="2133" dirty="0" smtClean="0"/>
              <a:t>400 </a:t>
            </a:r>
            <a:r>
              <a:rPr lang="zh-CN" altLang="en-US" sz="2133" dirty="0" smtClean="0"/>
              <a:t>多个 </a:t>
            </a:r>
            <a:r>
              <a:rPr lang="en-US" altLang="zh-CN" sz="2133" dirty="0" smtClean="0"/>
              <a:t>WIFI</a:t>
            </a:r>
            <a:r>
              <a:rPr lang="zh-CN" altLang="en-US" sz="2133" dirty="0" smtClean="0"/>
              <a:t>记录仪</a:t>
            </a:r>
            <a:endParaRPr lang="en-US" altLang="zh-CN" sz="2133" dirty="0" smtClean="0"/>
          </a:p>
          <a:p>
            <a:endParaRPr lang="en-US" sz="2133" dirty="0"/>
          </a:p>
          <a:p>
            <a:r>
              <a:rPr lang="zh-CN" altLang="en-US" sz="2133" dirty="0" smtClean="0"/>
              <a:t>全系统的验证</a:t>
            </a:r>
            <a:endParaRPr lang="en-US" altLang="zh-CN" sz="2133" dirty="0" smtClean="0"/>
          </a:p>
          <a:p>
            <a:r>
              <a:rPr lang="zh-CN" altLang="en-US" sz="2133" dirty="0"/>
              <a:t>年</a:t>
            </a:r>
            <a:r>
              <a:rPr lang="zh-CN" altLang="en-US" sz="2133" dirty="0" smtClean="0"/>
              <a:t>度支持计划</a:t>
            </a:r>
            <a:endParaRPr lang="en-US" altLang="zh-CN" sz="2133" dirty="0" smtClean="0"/>
          </a:p>
          <a:p>
            <a:r>
              <a:rPr lang="zh-CN" altLang="en-US" sz="2133" dirty="0"/>
              <a:t>年</a:t>
            </a:r>
            <a:r>
              <a:rPr lang="zh-CN" altLang="en-US" sz="2133" dirty="0" smtClean="0"/>
              <a:t>度校准计划</a:t>
            </a:r>
            <a:r>
              <a:rPr lang="en-US" sz="2133" dirty="0" smtClean="0"/>
              <a:t> </a:t>
            </a:r>
            <a:endParaRPr lang="de-DE" sz="2133" dirty="0"/>
          </a:p>
        </p:txBody>
      </p:sp>
      <p:pic>
        <p:nvPicPr>
          <p:cNvPr id="11" name="Picture 10"/>
          <p:cNvPicPr>
            <a:picLocks noChangeAspect="1"/>
          </p:cNvPicPr>
          <p:nvPr/>
        </p:nvPicPr>
        <p:blipFill>
          <a:blip r:embed="rId4"/>
          <a:stretch>
            <a:fillRect/>
          </a:stretch>
        </p:blipFill>
        <p:spPr>
          <a:xfrm>
            <a:off x="815413" y="4509120"/>
            <a:ext cx="2496277" cy="1302405"/>
          </a:xfrm>
          <a:prstGeom prst="rect">
            <a:avLst/>
          </a:prstGeom>
        </p:spPr>
      </p:pic>
      <p:pic>
        <p:nvPicPr>
          <p:cNvPr id="14" name="Bild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5723" y="3066787"/>
            <a:ext cx="2038984" cy="2718645"/>
          </a:xfrm>
          <a:prstGeom prst="rect">
            <a:avLst/>
          </a:prstGeom>
        </p:spPr>
      </p:pic>
      <p:pic>
        <p:nvPicPr>
          <p:cNvPr id="15" name="Bild 10"/>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rcRect/>
          <a:stretch/>
        </p:blipFill>
        <p:spPr>
          <a:xfrm>
            <a:off x="3461516" y="3066787"/>
            <a:ext cx="2112234" cy="2721630"/>
          </a:xfrm>
          <a:prstGeom prst="rect">
            <a:avLst/>
          </a:prstGeom>
        </p:spPr>
      </p:pic>
      <p:cxnSp>
        <p:nvCxnSpPr>
          <p:cNvPr id="16" name="Gerade Verbindung mit Pfeil 14"/>
          <p:cNvCxnSpPr/>
          <p:nvPr/>
        </p:nvCxnSpPr>
        <p:spPr>
          <a:xfrm flipH="1">
            <a:off x="7056271" y="3093151"/>
            <a:ext cx="764964" cy="38465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Gerade Verbindung mit Pfeil 14"/>
          <p:cNvCxnSpPr/>
          <p:nvPr/>
        </p:nvCxnSpPr>
        <p:spPr>
          <a:xfrm flipH="1">
            <a:off x="4363831" y="3386031"/>
            <a:ext cx="764964" cy="38465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222461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3"/>
          <p:cNvSpPr txBox="1">
            <a:spLocks noChangeArrowheads="1"/>
          </p:cNvSpPr>
          <p:nvPr/>
        </p:nvSpPr>
        <p:spPr bwMode="auto">
          <a:xfrm>
            <a:off x="1055440" y="332656"/>
            <a:ext cx="7058025" cy="506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eaLnBrk="1" hangingPunct="1">
              <a:spcBef>
                <a:spcPct val="50000"/>
              </a:spcBef>
              <a:buClrTx/>
              <a:buFontTx/>
              <a:buNone/>
            </a:pPr>
            <a:r>
              <a:rPr lang="zh-CN" altLang="en-US" sz="2000" dirty="0">
                <a:solidFill>
                  <a:schemeClr val="tx1"/>
                </a:solidFill>
                <a:latin typeface="黑体" panose="02010609060101010101" pitchFamily="49" charset="-122"/>
                <a:ea typeface="黑体" panose="02010609060101010101" pitchFamily="49" charset="-122"/>
              </a:rPr>
              <a:t>维萨拉</a:t>
            </a:r>
            <a:r>
              <a:rPr lang="en-US" altLang="zh-CN" sz="2000" dirty="0">
                <a:solidFill>
                  <a:schemeClr val="tx1"/>
                </a:solidFill>
                <a:latin typeface="黑体" panose="02010609060101010101" pitchFamily="49" charset="-122"/>
                <a:ea typeface="黑体" panose="02010609060101010101" pitchFamily="49" charset="-122"/>
              </a:rPr>
              <a:t>(</a:t>
            </a:r>
            <a:r>
              <a:rPr lang="zh-CN" altLang="en-US" sz="2000" dirty="0">
                <a:solidFill>
                  <a:schemeClr val="tx1"/>
                </a:solidFill>
                <a:latin typeface="黑体" panose="02010609060101010101" pitchFamily="49" charset="-122"/>
                <a:ea typeface="黑体" panose="02010609060101010101" pitchFamily="49" charset="-122"/>
              </a:rPr>
              <a:t>北京</a:t>
            </a:r>
            <a:r>
              <a:rPr lang="en-US" altLang="zh-CN" sz="2000" dirty="0">
                <a:solidFill>
                  <a:schemeClr val="tx1"/>
                </a:solidFill>
                <a:latin typeface="黑体" panose="02010609060101010101" pitchFamily="49" charset="-122"/>
                <a:ea typeface="黑体" panose="02010609060101010101" pitchFamily="49" charset="-122"/>
              </a:rPr>
              <a:t>)</a:t>
            </a:r>
            <a:r>
              <a:rPr lang="zh-CN" altLang="en-US" sz="2000" dirty="0">
                <a:solidFill>
                  <a:schemeClr val="tx1"/>
                </a:solidFill>
                <a:latin typeface="黑体" panose="02010609060101010101" pitchFamily="49" charset="-122"/>
                <a:ea typeface="黑体" panose="02010609060101010101" pitchFamily="49" charset="-122"/>
              </a:rPr>
              <a:t>测量技术有限公司</a:t>
            </a:r>
          </a:p>
          <a:p>
            <a:pPr eaLnBrk="1" hangingPunct="1">
              <a:spcBef>
                <a:spcPct val="50000"/>
              </a:spcBef>
              <a:buClrTx/>
              <a:buFontTx/>
              <a:buNone/>
            </a:pPr>
            <a:r>
              <a:rPr lang="zh-CN" altLang="en-US" sz="2000" dirty="0">
                <a:solidFill>
                  <a:schemeClr val="tx1"/>
                </a:solidFill>
                <a:latin typeface="黑体" panose="02010609060101010101" pitchFamily="49" charset="-122"/>
                <a:ea typeface="黑体" panose="02010609060101010101" pitchFamily="49" charset="-122"/>
              </a:rPr>
              <a:t>中文官网：</a:t>
            </a:r>
            <a:r>
              <a:rPr lang="en-US" altLang="zh-CN" sz="2000" dirty="0" smtClean="0">
                <a:solidFill>
                  <a:schemeClr val="tx1"/>
                </a:solidFill>
                <a:ea typeface="黑体" panose="02010609060101010101" pitchFamily="49" charset="-122"/>
              </a:rPr>
              <a:t>cn.vaisala.com</a:t>
            </a:r>
          </a:p>
          <a:p>
            <a:pPr>
              <a:spcBef>
                <a:spcPct val="50000"/>
              </a:spcBef>
              <a:buClrTx/>
              <a:buNone/>
            </a:pPr>
            <a:r>
              <a:rPr lang="zh-CN" altLang="en-US" sz="2000" dirty="0">
                <a:solidFill>
                  <a:schemeClr val="tx1"/>
                </a:solidFill>
                <a:latin typeface="黑体" panose="02010609060101010101" pitchFamily="49" charset="-122"/>
                <a:ea typeface="黑体" panose="02010609060101010101" pitchFamily="49" charset="-122"/>
              </a:rPr>
              <a:t>服务专线：</a:t>
            </a:r>
            <a:r>
              <a:rPr lang="en-US" altLang="zh-CN" sz="2000" dirty="0">
                <a:solidFill>
                  <a:schemeClr val="tx1"/>
                </a:solidFill>
                <a:latin typeface="黑体" panose="02010609060101010101" pitchFamily="49" charset="-122"/>
                <a:ea typeface="黑体" panose="02010609060101010101" pitchFamily="49" charset="-122"/>
              </a:rPr>
              <a:t>400 810 0126 </a:t>
            </a:r>
            <a:r>
              <a:rPr lang="zh-CN" altLang="en-US" sz="2000" dirty="0">
                <a:solidFill>
                  <a:schemeClr val="tx1"/>
                </a:solidFill>
                <a:latin typeface="黑体" panose="02010609060101010101" pitchFamily="49" charset="-122"/>
                <a:ea typeface="黑体" panose="02010609060101010101" pitchFamily="49" charset="-122"/>
              </a:rPr>
              <a:t>售前</a:t>
            </a:r>
            <a:endParaRPr lang="en-US" altLang="zh-CN" sz="2000" dirty="0">
              <a:solidFill>
                <a:schemeClr val="tx1"/>
              </a:solidFill>
              <a:latin typeface="黑体" panose="02010609060101010101" pitchFamily="49" charset="-122"/>
              <a:ea typeface="黑体" panose="02010609060101010101" pitchFamily="49" charset="-122"/>
            </a:endParaRPr>
          </a:p>
          <a:p>
            <a:pPr marL="0" lvl="4" indent="0">
              <a:lnSpc>
                <a:spcPct val="80000"/>
              </a:lnSpc>
              <a:spcBef>
                <a:spcPct val="50000"/>
              </a:spcBef>
              <a:buClrTx/>
              <a:buNone/>
            </a:pPr>
            <a:r>
              <a:rPr lang="en-US" altLang="zh-CN" sz="2000" dirty="0">
                <a:solidFill>
                  <a:schemeClr val="tx1"/>
                </a:solidFill>
                <a:latin typeface="黑体" panose="02010609060101010101" pitchFamily="49" charset="-122"/>
                <a:ea typeface="黑体" panose="02010609060101010101" pitchFamily="49" charset="-122"/>
              </a:rPr>
              <a:t>   </a:t>
            </a:r>
            <a:r>
              <a:rPr lang="en-US" altLang="zh-CN" sz="2000" dirty="0" smtClean="0">
                <a:solidFill>
                  <a:schemeClr val="tx1"/>
                </a:solidFill>
                <a:latin typeface="黑体" panose="02010609060101010101" pitchFamily="49" charset="-122"/>
                <a:ea typeface="黑体" panose="02010609060101010101" pitchFamily="49" charset="-122"/>
              </a:rPr>
              <a:t>       400 </a:t>
            </a:r>
            <a:r>
              <a:rPr lang="en-US" altLang="zh-CN" sz="2000" dirty="0">
                <a:solidFill>
                  <a:schemeClr val="tx1"/>
                </a:solidFill>
                <a:latin typeface="黑体" panose="02010609060101010101" pitchFamily="49" charset="-122"/>
                <a:ea typeface="黑体" panose="02010609060101010101" pitchFamily="49" charset="-122"/>
              </a:rPr>
              <a:t>810 0125 </a:t>
            </a:r>
            <a:r>
              <a:rPr lang="zh-CN" altLang="en-US" sz="2000" dirty="0">
                <a:solidFill>
                  <a:schemeClr val="tx1"/>
                </a:solidFill>
                <a:latin typeface="黑体" panose="02010609060101010101" pitchFamily="49" charset="-122"/>
                <a:ea typeface="黑体" panose="02010609060101010101" pitchFamily="49" charset="-122"/>
              </a:rPr>
              <a:t>售后</a:t>
            </a:r>
            <a:endParaRPr lang="en-US" altLang="zh-CN" sz="2000" dirty="0">
              <a:solidFill>
                <a:schemeClr val="tx1"/>
              </a:solidFill>
              <a:latin typeface="黑体" panose="02010609060101010101" pitchFamily="49" charset="-122"/>
              <a:ea typeface="黑体" panose="02010609060101010101" pitchFamily="49" charset="-122"/>
            </a:endParaRPr>
          </a:p>
          <a:p>
            <a:pPr lvl="1">
              <a:lnSpc>
                <a:spcPct val="80000"/>
              </a:lnSpc>
            </a:pPr>
            <a:endParaRPr lang="en-US" altLang="zh-CN" sz="1700" dirty="0">
              <a:latin typeface="宋体" panose="02010600030101010101" pitchFamily="2" charset="-122"/>
              <a:ea typeface="宋体" panose="02010600030101010101" pitchFamily="2" charset="-122"/>
            </a:endParaRPr>
          </a:p>
          <a:p>
            <a:pPr eaLnBrk="1" hangingPunct="1">
              <a:spcBef>
                <a:spcPct val="50000"/>
              </a:spcBef>
              <a:buClrTx/>
              <a:buFontTx/>
              <a:buNone/>
            </a:pPr>
            <a:r>
              <a:rPr lang="zh-CN" altLang="en-US" sz="2000" dirty="0" smtClean="0">
                <a:solidFill>
                  <a:schemeClr val="tx1"/>
                </a:solidFill>
                <a:ea typeface="黑体" panose="02010609060101010101" pitchFamily="49" charset="-122"/>
              </a:rPr>
              <a:t>如</a:t>
            </a:r>
            <a:r>
              <a:rPr lang="zh-CN" altLang="en-US" sz="2000" dirty="0">
                <a:solidFill>
                  <a:schemeClr val="tx1"/>
                </a:solidFill>
                <a:ea typeface="黑体" panose="02010609060101010101" pitchFamily="49" charset="-122"/>
              </a:rPr>
              <a:t>果您想更多地了解有关维萨拉公司的动态、新闻、产品信息，请您关注维萨拉的官方</a:t>
            </a:r>
            <a:r>
              <a:rPr lang="zh-CN" altLang="en-US" sz="2000" dirty="0" smtClean="0">
                <a:solidFill>
                  <a:schemeClr val="tx1"/>
                </a:solidFill>
                <a:ea typeface="黑体" panose="02010609060101010101" pitchFamily="49" charset="-122"/>
              </a:rPr>
              <a:t>微信，</a:t>
            </a:r>
            <a:r>
              <a:rPr lang="zh-CN" altLang="en-US" sz="2000" dirty="0">
                <a:solidFill>
                  <a:schemeClr val="tx1"/>
                </a:solidFill>
                <a:ea typeface="黑体" panose="02010609060101010101" pitchFamily="49" charset="-122"/>
              </a:rPr>
              <a:t>期待与您进一步的交流</a:t>
            </a:r>
            <a:r>
              <a:rPr lang="zh-CN" altLang="en-US" sz="2000" dirty="0" smtClean="0">
                <a:solidFill>
                  <a:schemeClr val="tx1"/>
                </a:solidFill>
                <a:ea typeface="黑体" panose="02010609060101010101" pitchFamily="49" charset="-122"/>
              </a:rPr>
              <a:t>！</a:t>
            </a:r>
            <a:endParaRPr lang="en-US" altLang="zh-CN" sz="2000" dirty="0" smtClean="0">
              <a:solidFill>
                <a:schemeClr val="tx1"/>
              </a:solidFill>
              <a:ea typeface="黑体" panose="02010609060101010101" pitchFamily="49" charset="-122"/>
            </a:endParaRPr>
          </a:p>
          <a:p>
            <a:pPr eaLnBrk="1" hangingPunct="1">
              <a:spcBef>
                <a:spcPct val="50000"/>
              </a:spcBef>
              <a:buClrTx/>
              <a:buFontTx/>
              <a:buNone/>
            </a:pPr>
            <a:endParaRPr lang="en-US" altLang="zh-CN" sz="2000" dirty="0">
              <a:solidFill>
                <a:schemeClr val="tx1"/>
              </a:solidFill>
              <a:ea typeface="黑体" panose="02010609060101010101" pitchFamily="49" charset="-122"/>
            </a:endParaRPr>
          </a:p>
          <a:p>
            <a:pPr eaLnBrk="1" hangingPunct="1">
              <a:spcBef>
                <a:spcPct val="50000"/>
              </a:spcBef>
              <a:buClrTx/>
              <a:buFontTx/>
              <a:buNone/>
            </a:pPr>
            <a:endParaRPr lang="en-US" altLang="zh-CN" sz="2000" dirty="0" smtClean="0">
              <a:solidFill>
                <a:schemeClr val="tx1"/>
              </a:solidFill>
              <a:ea typeface="黑体" panose="02010609060101010101" pitchFamily="49" charset="-122"/>
            </a:endParaRPr>
          </a:p>
          <a:p>
            <a:pPr eaLnBrk="1" hangingPunct="1">
              <a:spcBef>
                <a:spcPct val="50000"/>
              </a:spcBef>
              <a:buClrTx/>
              <a:buFontTx/>
              <a:buNone/>
            </a:pPr>
            <a:r>
              <a:rPr lang="zh-CN" altLang="en-US" sz="2000" dirty="0" smtClean="0">
                <a:solidFill>
                  <a:schemeClr val="tx1"/>
                </a:solidFill>
                <a:ea typeface="黑体" panose="02010609060101010101" pitchFamily="49" charset="-122"/>
              </a:rPr>
              <a:t>徐广新</a:t>
            </a:r>
            <a:endParaRPr lang="en-US" altLang="zh-CN" sz="2000" dirty="0" smtClean="0">
              <a:solidFill>
                <a:schemeClr val="tx1"/>
              </a:solidFill>
              <a:ea typeface="黑体" panose="02010609060101010101" pitchFamily="49" charset="-122"/>
            </a:endParaRPr>
          </a:p>
          <a:p>
            <a:pPr eaLnBrk="1" hangingPunct="1">
              <a:spcBef>
                <a:spcPct val="50000"/>
              </a:spcBef>
              <a:buClrTx/>
              <a:buFontTx/>
              <a:buNone/>
            </a:pPr>
            <a:r>
              <a:rPr lang="en-US" altLang="zh-CN" sz="2000" dirty="0" smtClean="0">
                <a:solidFill>
                  <a:schemeClr val="tx1"/>
                </a:solidFill>
                <a:ea typeface="黑体" panose="02010609060101010101" pitchFamily="49" charset="-122"/>
                <a:hlinkClick r:id="rId2"/>
              </a:rPr>
              <a:t>Guangxin.xu@Vaisala.com</a:t>
            </a:r>
            <a:endParaRPr lang="en-US" altLang="zh-CN" sz="2000" dirty="0" smtClean="0">
              <a:solidFill>
                <a:schemeClr val="tx1"/>
              </a:solidFill>
              <a:ea typeface="黑体" panose="02010609060101010101" pitchFamily="49" charset="-122"/>
            </a:endParaRPr>
          </a:p>
          <a:p>
            <a:pPr eaLnBrk="1" hangingPunct="1">
              <a:spcBef>
                <a:spcPct val="50000"/>
              </a:spcBef>
              <a:buClrTx/>
              <a:buFontTx/>
              <a:buNone/>
            </a:pPr>
            <a:r>
              <a:rPr lang="en-US" altLang="zh-CN" sz="2000" dirty="0" smtClean="0">
                <a:solidFill>
                  <a:schemeClr val="tx1"/>
                </a:solidFill>
                <a:ea typeface="黑体" panose="02010609060101010101" pitchFamily="49" charset="-122"/>
              </a:rPr>
              <a:t>13801233382</a:t>
            </a:r>
            <a:endParaRPr lang="zh-CN" altLang="en-US" sz="2000" dirty="0">
              <a:solidFill>
                <a:schemeClr val="tx1"/>
              </a:solidFill>
              <a:ea typeface="黑体" panose="02010609060101010101" pitchFamily="49" charset="-122"/>
            </a:endParaRPr>
          </a:p>
        </p:txBody>
      </p:sp>
      <p:sp>
        <p:nvSpPr>
          <p:cNvPr id="48132" name="Date Placeholder 1"/>
          <p:cNvSpPr>
            <a:spLocks noGrp="1"/>
          </p:cNvSpPr>
          <p:nvPr>
            <p:ph type="dt" sz="quarter" idx="10"/>
          </p:nvPr>
        </p:nvSpPr>
        <p:spPr>
          <a:noFill/>
        </p:spPr>
        <p:txBody>
          <a:bodyPr/>
          <a:lstStyle>
            <a:lvl1pPr>
              <a:spcBef>
                <a:spcPct val="20000"/>
              </a:spcBef>
              <a:buClr>
                <a:schemeClr val="hlink"/>
              </a:buClr>
              <a:buFont typeface="Wingdings" panose="05000000000000000000" pitchFamily="2" charset="2"/>
              <a:buChar char="§"/>
              <a:defRPr sz="2300">
                <a:solidFill>
                  <a:srgbClr val="4C4C4C"/>
                </a:solidFill>
                <a:latin typeface="Arial" panose="020B0604020202020204" pitchFamily="34" charset="0"/>
              </a:defRPr>
            </a:lvl1pPr>
            <a:lvl2pPr marL="742950" indent="-285750">
              <a:spcBef>
                <a:spcPct val="20000"/>
              </a:spcBef>
              <a:buClr>
                <a:schemeClr val="hlink"/>
              </a:buClr>
              <a:buFont typeface="Wingdings" panose="05000000000000000000" pitchFamily="2" charset="2"/>
              <a:buChar char="§"/>
              <a:defRPr sz="2000">
                <a:solidFill>
                  <a:srgbClr val="4C4C4C"/>
                </a:solidFill>
                <a:latin typeface="Arial" panose="020B0604020202020204" pitchFamily="34" charset="0"/>
              </a:defRPr>
            </a:lvl2pPr>
            <a:lvl3pPr marL="1143000" indent="-228600">
              <a:spcBef>
                <a:spcPct val="20000"/>
              </a:spcBef>
              <a:buClr>
                <a:schemeClr val="hlink"/>
              </a:buClr>
              <a:buFont typeface="Times New Roman" panose="02020603050405020304" pitchFamily="18" charset="0"/>
              <a:buChar char="–"/>
              <a:defRPr sz="2000">
                <a:solidFill>
                  <a:srgbClr val="4C4C4C"/>
                </a:solidFill>
                <a:latin typeface="Arial" panose="020B0604020202020204" pitchFamily="34" charset="0"/>
              </a:defRPr>
            </a:lvl3pPr>
            <a:lvl4pPr marL="1600200" indent="-228600">
              <a:spcBef>
                <a:spcPct val="20000"/>
              </a:spcBef>
              <a:buClr>
                <a:schemeClr val="hlink"/>
              </a:buClr>
              <a:buFont typeface="Times New Roman" panose="02020603050405020304" pitchFamily="18" charset="0"/>
              <a:buChar char="–"/>
              <a:defRPr sz="1700">
                <a:solidFill>
                  <a:srgbClr val="4C4C4C"/>
                </a:solidFill>
                <a:latin typeface="Arial" panose="020B0604020202020204" pitchFamily="34" charset="0"/>
              </a:defRPr>
            </a:lvl4pPr>
            <a:lvl5pPr marL="2057400" indent="-228600">
              <a:spcBef>
                <a:spcPct val="20000"/>
              </a:spcBef>
              <a:buClr>
                <a:schemeClr val="hlink"/>
              </a:buClr>
              <a:buFont typeface="Times New Roman" panose="02020603050405020304" pitchFamily="18" charset="0"/>
              <a:buChar char="–"/>
              <a:defRPr sz="1600">
                <a:solidFill>
                  <a:srgbClr val="4C4C4C"/>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Times New Roman" panose="02020603050405020304" pitchFamily="18" charset="0"/>
              <a:buChar char="–"/>
              <a:defRPr sz="1600">
                <a:solidFill>
                  <a:srgbClr val="4C4C4C"/>
                </a:solidFill>
                <a:latin typeface="Arial" panose="020B0604020202020204" pitchFamily="34" charset="0"/>
              </a:defRPr>
            </a:lvl9pPr>
          </a:lstStyle>
          <a:p>
            <a:pPr>
              <a:spcBef>
                <a:spcPct val="0"/>
              </a:spcBef>
              <a:buClrTx/>
              <a:buFontTx/>
              <a:buNone/>
            </a:pPr>
            <a:r>
              <a:rPr lang="en-US" altLang="zh-CN" sz="800">
                <a:solidFill>
                  <a:srgbClr val="FFFFFF"/>
                </a:solidFill>
                <a:ea typeface="宋体" panose="02010600030101010101" pitchFamily="2" charset="-122"/>
              </a:rPr>
              <a:t>Page 3 / 2014-07-31 / Lawson / ©Vaisala</a:t>
            </a:r>
          </a:p>
        </p:txBody>
      </p:sp>
      <p:pic>
        <p:nvPicPr>
          <p:cNvPr id="3074" name="Picture 1" descr="Vaisala 二维码"/>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280" y="1480087"/>
            <a:ext cx="2592288" cy="254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411353"/>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NASA</a:t>
            </a:r>
            <a:r>
              <a:rPr lang="zh-CN" altLang="en-US" dirty="0" smtClean="0"/>
              <a:t>的火星探测器采用维萨拉的温湿度和气压传感器，最新的是</a:t>
            </a:r>
            <a:r>
              <a:rPr lang="en-US" altLang="zh-CN" dirty="0" smtClean="0"/>
              <a:t>2016</a:t>
            </a:r>
            <a:r>
              <a:rPr lang="zh-CN" altLang="en-US" dirty="0" smtClean="0"/>
              <a:t>欧洲宇航局</a:t>
            </a:r>
            <a:r>
              <a:rPr lang="en-US" altLang="zh-CN" dirty="0" smtClean="0"/>
              <a:t>ESA</a:t>
            </a:r>
            <a:r>
              <a:rPr lang="zh-CN" altLang="en-US" dirty="0" smtClean="0"/>
              <a:t>的</a:t>
            </a:r>
            <a:r>
              <a:rPr lang="fi-FI" dirty="0" smtClean="0"/>
              <a:t>ExoMars</a:t>
            </a:r>
            <a:r>
              <a:rPr lang="zh-CN" altLang="en-US" dirty="0" smtClean="0"/>
              <a:t>任务</a:t>
            </a:r>
            <a:endParaRPr lang="en-US" sz="2000" dirty="0"/>
          </a:p>
        </p:txBody>
      </p:sp>
      <p:pic>
        <p:nvPicPr>
          <p:cNvPr id="4" name="Picture Placeholder 14"/>
          <p:cNvPicPr>
            <a:picLocks noGrp="1" noChangeAspect="1"/>
          </p:cNvPicPr>
          <p:nvPr>
            <p:ph idx="1"/>
          </p:nvPr>
        </p:nvPicPr>
        <p:blipFill>
          <a:blip r:embed="rId2">
            <a:extLst>
              <a:ext uri="{28A0092B-C50C-407E-A947-70E740481C1C}">
                <a14:useLocalDpi xmlns:a14="http://schemas.microsoft.com/office/drawing/2010/main" val="0"/>
              </a:ext>
            </a:extLst>
          </a:blip>
          <a:srcRect t="18533" b="18533"/>
          <a:stretch>
            <a:fillRect/>
          </a:stretch>
        </p:blipFill>
        <p:spPr>
          <a:xfrm>
            <a:off x="695325" y="1700808"/>
            <a:ext cx="10801350" cy="4216973"/>
          </a:xfrm>
        </p:spPr>
      </p:pic>
    </p:spTree>
    <p:extLst>
      <p:ext uri="{BB962C8B-B14F-4D97-AF65-F5344CB8AC3E}">
        <p14:creationId xmlns:p14="http://schemas.microsoft.com/office/powerpoint/2010/main" val="24013259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rotWithShape="1">
          <a:blip r:embed="rId3"/>
          <a:srcRect l="-851" t="9927" r="851" b="-2519"/>
          <a:stretch/>
        </p:blipFill>
        <p:spPr>
          <a:xfrm>
            <a:off x="3503712" y="1090612"/>
            <a:ext cx="3472826" cy="4959223"/>
          </a:xfrm>
          <a:effectLst>
            <a:outerShdw blurRad="50800" dist="38100" algn="l" rotWithShape="0">
              <a:prstClr val="black">
                <a:alpha val="40000"/>
              </a:prstClr>
            </a:outerShdw>
          </a:effectLst>
        </p:spPr>
      </p:pic>
      <p:sp>
        <p:nvSpPr>
          <p:cNvPr id="23556" name="Rectangle 1"/>
          <p:cNvSpPr>
            <a:spLocks noChangeArrowheads="1"/>
          </p:cNvSpPr>
          <p:nvPr/>
        </p:nvSpPr>
        <p:spPr bwMode="auto">
          <a:xfrm>
            <a:off x="7608168" y="1628800"/>
            <a:ext cx="3312368"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ctr" eaLnBrk="0" fontAlgn="base" hangingPunct="0">
              <a:lnSpc>
                <a:spcPct val="90000"/>
              </a:lnSpc>
              <a:spcBef>
                <a:spcPct val="50000"/>
              </a:spcBef>
              <a:spcAft>
                <a:spcPct val="0"/>
              </a:spcAft>
              <a:defRPr sz="2000">
                <a:solidFill>
                  <a:schemeClr val="tx1"/>
                </a:solidFill>
                <a:latin typeface="Arial" panose="020B0604020202020204" pitchFamily="34" charset="0"/>
              </a:defRPr>
            </a:lvl6pPr>
            <a:lvl7pPr marL="2971800" indent="-228600" algn="ctr" eaLnBrk="0" fontAlgn="base" hangingPunct="0">
              <a:lnSpc>
                <a:spcPct val="90000"/>
              </a:lnSpc>
              <a:spcBef>
                <a:spcPct val="50000"/>
              </a:spcBef>
              <a:spcAft>
                <a:spcPct val="0"/>
              </a:spcAft>
              <a:defRPr sz="2000">
                <a:solidFill>
                  <a:schemeClr val="tx1"/>
                </a:solidFill>
                <a:latin typeface="Arial" panose="020B0604020202020204" pitchFamily="34" charset="0"/>
              </a:defRPr>
            </a:lvl7pPr>
            <a:lvl8pPr marL="3429000" indent="-228600" algn="ctr" eaLnBrk="0" fontAlgn="base" hangingPunct="0">
              <a:lnSpc>
                <a:spcPct val="90000"/>
              </a:lnSpc>
              <a:spcBef>
                <a:spcPct val="50000"/>
              </a:spcBef>
              <a:spcAft>
                <a:spcPct val="0"/>
              </a:spcAft>
              <a:defRPr sz="2000">
                <a:solidFill>
                  <a:schemeClr val="tx1"/>
                </a:solidFill>
                <a:latin typeface="Arial" panose="020B0604020202020204" pitchFamily="34" charset="0"/>
              </a:defRPr>
            </a:lvl8pPr>
            <a:lvl9pPr marL="3886200" indent="-228600" algn="ctr" eaLnBrk="0" fontAlgn="base" hangingPunct="0">
              <a:lnSpc>
                <a:spcPct val="90000"/>
              </a:lnSpc>
              <a:spcBef>
                <a:spcPct val="50000"/>
              </a:spcBef>
              <a:spcAft>
                <a:spcPct val="0"/>
              </a:spcAft>
              <a:defRPr sz="2000">
                <a:solidFill>
                  <a:schemeClr val="tx1"/>
                </a:solidFill>
                <a:latin typeface="Arial" panose="020B0604020202020204" pitchFamily="34" charset="0"/>
              </a:defRPr>
            </a:lvl9pPr>
          </a:lstStyle>
          <a:p>
            <a:r>
              <a:rPr lang="zh-CN" altLang="en-US" dirty="0" smtClean="0">
                <a:ea typeface="宋体" panose="02010600030101010101" pitchFamily="2" charset="-122"/>
              </a:rPr>
              <a:t>维萨拉</a:t>
            </a:r>
            <a:endParaRPr lang="en-US" altLang="zh-CN" dirty="0" smtClean="0">
              <a:ea typeface="宋体" panose="02010600030101010101" pitchFamily="2" charset="-122"/>
            </a:endParaRPr>
          </a:p>
          <a:p>
            <a:r>
              <a:rPr lang="en-US" altLang="zh-CN" dirty="0" smtClean="0">
                <a:ea typeface="宋体" panose="02010600030101010101" pitchFamily="2" charset="-122"/>
              </a:rPr>
              <a:t>HMT3303</a:t>
            </a:r>
            <a:endParaRPr lang="en-GB" altLang="en-US" dirty="0"/>
          </a:p>
          <a:p>
            <a:endParaRPr lang="en-GB" altLang="en-US" dirty="0" smtClean="0"/>
          </a:p>
          <a:p>
            <a:r>
              <a:rPr lang="zh-CN" altLang="en-US" dirty="0" smtClean="0"/>
              <a:t>一个在蒙娜丽莎的右手附近</a:t>
            </a:r>
            <a:endParaRPr lang="en-US" altLang="zh-CN" dirty="0" smtClean="0"/>
          </a:p>
          <a:p>
            <a:r>
              <a:rPr lang="zh-CN" altLang="en-US" dirty="0" smtClean="0"/>
              <a:t>另一个在她的右眼附近</a:t>
            </a:r>
            <a:endParaRPr lang="en-GB" altLang="en-US" dirty="0" smtClean="0"/>
          </a:p>
          <a:p>
            <a:r>
              <a:rPr lang="en-GB" altLang="en-US" sz="1200" dirty="0" smtClean="0"/>
              <a:t>One </a:t>
            </a:r>
            <a:r>
              <a:rPr lang="en-US" altLang="zh-CN" sz="1200" dirty="0">
                <a:ea typeface="宋体" panose="02010600030101010101" pitchFamily="2" charset="-122"/>
              </a:rPr>
              <a:t>is</a:t>
            </a:r>
            <a:r>
              <a:rPr lang="en-GB" altLang="en-US" sz="1200" dirty="0"/>
              <a:t> near Mona Lisa’s right hand and the other </a:t>
            </a:r>
            <a:r>
              <a:rPr lang="en-US" altLang="zh-CN" sz="1200" dirty="0">
                <a:ea typeface="宋体" panose="02010600030101010101" pitchFamily="2" charset="-122"/>
              </a:rPr>
              <a:t>ne</a:t>
            </a:r>
            <a:r>
              <a:rPr lang="en-GB" altLang="en-US" sz="1200" dirty="0" err="1"/>
              <a:t>ar</a:t>
            </a:r>
            <a:r>
              <a:rPr lang="en-GB" altLang="en-US" sz="1200" dirty="0"/>
              <a:t> her right eye</a:t>
            </a:r>
            <a:endParaRPr lang="en-US" altLang="en-US" sz="1200" dirty="0"/>
          </a:p>
        </p:txBody>
      </p:sp>
      <p:sp>
        <p:nvSpPr>
          <p:cNvPr id="23557" name="Rectangle 2"/>
          <p:cNvSpPr>
            <a:spLocks noChangeArrowheads="1"/>
          </p:cNvSpPr>
          <p:nvPr/>
        </p:nvSpPr>
        <p:spPr bwMode="auto">
          <a:xfrm>
            <a:off x="1524000" y="2365376"/>
            <a:ext cx="15319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algn="ctr" eaLnBrk="0" fontAlgn="base" hangingPunct="0">
              <a:lnSpc>
                <a:spcPct val="90000"/>
              </a:lnSpc>
              <a:spcBef>
                <a:spcPct val="50000"/>
              </a:spcBef>
              <a:spcAft>
                <a:spcPct val="0"/>
              </a:spcAft>
              <a:defRPr sz="2000">
                <a:solidFill>
                  <a:schemeClr val="tx1"/>
                </a:solidFill>
                <a:latin typeface="Arial" panose="020B0604020202020204" pitchFamily="34" charset="0"/>
              </a:defRPr>
            </a:lvl6pPr>
            <a:lvl7pPr marL="2971800" indent="-228600" algn="ctr" eaLnBrk="0" fontAlgn="base" hangingPunct="0">
              <a:lnSpc>
                <a:spcPct val="90000"/>
              </a:lnSpc>
              <a:spcBef>
                <a:spcPct val="50000"/>
              </a:spcBef>
              <a:spcAft>
                <a:spcPct val="0"/>
              </a:spcAft>
              <a:defRPr sz="2000">
                <a:solidFill>
                  <a:schemeClr val="tx1"/>
                </a:solidFill>
                <a:latin typeface="Arial" panose="020B0604020202020204" pitchFamily="34" charset="0"/>
              </a:defRPr>
            </a:lvl7pPr>
            <a:lvl8pPr marL="3429000" indent="-228600" algn="ctr" eaLnBrk="0" fontAlgn="base" hangingPunct="0">
              <a:lnSpc>
                <a:spcPct val="90000"/>
              </a:lnSpc>
              <a:spcBef>
                <a:spcPct val="50000"/>
              </a:spcBef>
              <a:spcAft>
                <a:spcPct val="0"/>
              </a:spcAft>
              <a:defRPr sz="2000">
                <a:solidFill>
                  <a:schemeClr val="tx1"/>
                </a:solidFill>
                <a:latin typeface="Arial" panose="020B0604020202020204" pitchFamily="34" charset="0"/>
              </a:defRPr>
            </a:lvl8pPr>
            <a:lvl9pPr marL="3886200" indent="-228600" algn="ctr" eaLnBrk="0" fontAlgn="base" hangingPunct="0">
              <a:lnSpc>
                <a:spcPct val="90000"/>
              </a:lnSpc>
              <a:spcBef>
                <a:spcPct val="50000"/>
              </a:spcBef>
              <a:spcAft>
                <a:spcPct val="0"/>
              </a:spcAft>
              <a:defRPr sz="2000">
                <a:solidFill>
                  <a:schemeClr val="tx1"/>
                </a:solidFill>
                <a:latin typeface="Arial" panose="020B0604020202020204" pitchFamily="34" charset="0"/>
              </a:defRPr>
            </a:lvl9pPr>
          </a:lstStyle>
          <a:p>
            <a:r>
              <a:rPr lang="zh-CN" altLang="en-US" dirty="0" smtClean="0">
                <a:ea typeface="宋体" panose="02010600030101010101" pitchFamily="2" charset="-122"/>
              </a:rPr>
              <a:t>保持</a:t>
            </a:r>
            <a:endParaRPr lang="en-GB" altLang="en-US" dirty="0"/>
          </a:p>
          <a:p>
            <a:r>
              <a:rPr lang="en-GB" altLang="en-US" dirty="0"/>
              <a:t>50%RH  21°C</a:t>
            </a:r>
            <a:endParaRPr lang="en-US" altLang="en-US" dirty="0"/>
          </a:p>
        </p:txBody>
      </p:sp>
      <p:sp>
        <p:nvSpPr>
          <p:cNvPr id="6" name="Title 1"/>
          <p:cNvSpPr>
            <a:spLocks noGrp="1"/>
          </p:cNvSpPr>
          <p:nvPr>
            <p:ph type="title"/>
          </p:nvPr>
        </p:nvSpPr>
        <p:spPr>
          <a:xfrm>
            <a:off x="263352" y="116632"/>
            <a:ext cx="11740800" cy="1292400"/>
          </a:xfrm>
        </p:spPr>
        <p:txBody>
          <a:bodyPr/>
          <a:lstStyle/>
          <a:p>
            <a:r>
              <a:rPr lang="zh-CN" altLang="en-US" dirty="0" smtClean="0"/>
              <a:t>卢浮宫的</a:t>
            </a:r>
            <a:r>
              <a:rPr lang="en-US" altLang="zh-CN" dirty="0" smtClean="0"/>
              <a:t>《</a:t>
            </a:r>
            <a:r>
              <a:rPr lang="zh-CN" altLang="en-US" dirty="0" smtClean="0"/>
              <a:t>蒙娜丽莎的微笑</a:t>
            </a:r>
            <a:r>
              <a:rPr lang="en-US" altLang="zh-CN" dirty="0" smtClean="0"/>
              <a:t>》</a:t>
            </a:r>
            <a:r>
              <a:rPr lang="zh-CN" altLang="en-US" dirty="0"/>
              <a:t>由</a:t>
            </a:r>
            <a:r>
              <a:rPr lang="zh-CN" altLang="en-US" dirty="0" smtClean="0"/>
              <a:t>维萨拉的湿度变送器监控湿度</a:t>
            </a:r>
            <a:endParaRPr lang="en-US" sz="2000" dirty="0"/>
          </a:p>
        </p:txBody>
      </p:sp>
    </p:spTree>
    <p:extLst>
      <p:ext uri="{BB962C8B-B14F-4D97-AF65-F5344CB8AC3E}">
        <p14:creationId xmlns:p14="http://schemas.microsoft.com/office/powerpoint/2010/main" val="2169354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zh-CN" altLang="en-US" b="0" dirty="0"/>
              <a:t>了解仪表测量性能及技术指</a:t>
            </a:r>
            <a:r>
              <a:rPr lang="zh-CN" altLang="en-US" b="0" dirty="0" smtClean="0"/>
              <a:t>标</a:t>
            </a:r>
            <a:endParaRPr lang="fi-FI" dirty="0"/>
          </a:p>
        </p:txBody>
      </p:sp>
      <p:sp>
        <p:nvSpPr>
          <p:cNvPr id="3" name="Subtitle 2"/>
          <p:cNvSpPr>
            <a:spLocks noGrp="1"/>
          </p:cNvSpPr>
          <p:nvPr>
            <p:ph type="subTitle" idx="1"/>
          </p:nvPr>
        </p:nvSpPr>
        <p:spPr>
          <a:xfrm>
            <a:off x="816000" y="3430800"/>
            <a:ext cx="10440000" cy="1246339"/>
          </a:xfrm>
        </p:spPr>
        <p:txBody>
          <a:bodyPr/>
          <a:lstStyle/>
          <a:p>
            <a:endParaRPr lang="fi-FI" dirty="0"/>
          </a:p>
        </p:txBody>
      </p:sp>
    </p:spTree>
    <p:extLst>
      <p:ext uri="{BB962C8B-B14F-4D97-AF65-F5344CB8AC3E}">
        <p14:creationId xmlns:p14="http://schemas.microsoft.com/office/powerpoint/2010/main" val="240754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0" dirty="0"/>
              <a:t>了解仪表测量性能及技术指</a:t>
            </a:r>
            <a:r>
              <a:rPr lang="zh-CN" altLang="en-US" b="0" dirty="0" smtClean="0"/>
              <a:t>标</a:t>
            </a:r>
            <a:endParaRPr lang="fi-FI" dirty="0"/>
          </a:p>
        </p:txBody>
      </p:sp>
      <p:sp>
        <p:nvSpPr>
          <p:cNvPr id="3" name="Content Placeholder 2"/>
          <p:cNvSpPr>
            <a:spLocks noGrp="1"/>
          </p:cNvSpPr>
          <p:nvPr>
            <p:ph idx="1"/>
          </p:nvPr>
        </p:nvSpPr>
        <p:spPr>
          <a:xfrm>
            <a:off x="696001" y="1412776"/>
            <a:ext cx="4247872" cy="4530824"/>
          </a:xfrm>
        </p:spPr>
        <p:txBody>
          <a:bodyPr/>
          <a:lstStyle/>
          <a:p>
            <a:r>
              <a:rPr lang="zh-CN" altLang="en-US" sz="1800" dirty="0"/>
              <a:t>测量仪表的质量通常用一</a:t>
            </a:r>
            <a:r>
              <a:rPr lang="zh-CN" altLang="en-US" sz="1800" dirty="0" smtClean="0"/>
              <a:t>个简</a:t>
            </a:r>
            <a:r>
              <a:rPr lang="zh-CN" altLang="en-US" sz="1800" dirty="0"/>
              <a:t>单的问题进行评估：测</a:t>
            </a:r>
            <a:r>
              <a:rPr lang="zh-CN" altLang="en-US" sz="1800" dirty="0" smtClean="0"/>
              <a:t>量精</a:t>
            </a:r>
            <a:r>
              <a:rPr lang="zh-CN" altLang="en-US" sz="1800" dirty="0"/>
              <a:t>度如何</a:t>
            </a:r>
            <a:r>
              <a:rPr lang="zh-CN" altLang="en-US" sz="1800" dirty="0" smtClean="0"/>
              <a:t>？</a:t>
            </a:r>
            <a:endParaRPr lang="en-US" altLang="zh-CN" sz="1800" dirty="0" smtClean="0"/>
          </a:p>
          <a:p>
            <a:endParaRPr lang="en-US" altLang="zh-CN" sz="1800" dirty="0" smtClean="0"/>
          </a:p>
          <a:p>
            <a:r>
              <a:rPr lang="zh-CN" altLang="en-US" sz="1800" dirty="0" smtClean="0"/>
              <a:t>尽</a:t>
            </a:r>
            <a:r>
              <a:rPr lang="zh-CN" altLang="en-US" sz="1800" dirty="0"/>
              <a:t>管这个问题</a:t>
            </a:r>
            <a:r>
              <a:rPr lang="zh-CN" altLang="en-US" sz="1800" dirty="0" smtClean="0"/>
              <a:t>看上</a:t>
            </a:r>
            <a:r>
              <a:rPr lang="zh-CN" altLang="en-US" sz="1800" dirty="0"/>
              <a:t>去很简单</a:t>
            </a:r>
            <a:r>
              <a:rPr lang="en-US" altLang="zh-CN" sz="1800" dirty="0"/>
              <a:t>,</a:t>
            </a:r>
            <a:r>
              <a:rPr lang="zh-CN" altLang="en-US" sz="1800" dirty="0"/>
              <a:t>但答案往往</a:t>
            </a:r>
            <a:r>
              <a:rPr lang="zh-CN" altLang="en-US" sz="1800" dirty="0" smtClean="0"/>
              <a:t>未必</a:t>
            </a:r>
            <a:r>
              <a:rPr lang="zh-CN" altLang="en-US" sz="1800" dirty="0"/>
              <a:t>如此</a:t>
            </a:r>
            <a:r>
              <a:rPr lang="zh-CN" altLang="en-US" sz="1800" dirty="0" smtClean="0"/>
              <a:t>。</a:t>
            </a:r>
            <a:endParaRPr lang="en-US" altLang="zh-CN" sz="1800" dirty="0" smtClean="0"/>
          </a:p>
          <a:p>
            <a:endParaRPr lang="en-US" altLang="zh-CN" sz="1800" dirty="0" smtClean="0"/>
          </a:p>
          <a:p>
            <a:r>
              <a:rPr lang="zh-CN" altLang="en-US" sz="1800" dirty="0" smtClean="0"/>
              <a:t>选</a:t>
            </a:r>
            <a:r>
              <a:rPr lang="zh-CN" altLang="en-US" sz="1800" dirty="0"/>
              <a:t>择最适用的测</a:t>
            </a:r>
            <a:r>
              <a:rPr lang="zh-CN" altLang="en-US" sz="1800" dirty="0" smtClean="0"/>
              <a:t>量仪</a:t>
            </a:r>
            <a:r>
              <a:rPr lang="zh-CN" altLang="en-US" sz="1800" dirty="0"/>
              <a:t>表就需要认识一下影响</a:t>
            </a:r>
            <a:r>
              <a:rPr lang="zh-CN" altLang="en-US" sz="1800" dirty="0" smtClean="0"/>
              <a:t>测量</a:t>
            </a:r>
            <a:r>
              <a:rPr lang="zh-CN" altLang="en-US" sz="1800" dirty="0"/>
              <a:t>不确定性的一些因素</a:t>
            </a:r>
            <a:r>
              <a:rPr lang="zh-CN" altLang="en-US" sz="1800" dirty="0" smtClean="0"/>
              <a:t>。</a:t>
            </a:r>
            <a:endParaRPr lang="en-US" altLang="zh-CN" sz="1800" dirty="0" smtClean="0"/>
          </a:p>
          <a:p>
            <a:endParaRPr lang="en-US" altLang="zh-CN" sz="1800" dirty="0" smtClean="0"/>
          </a:p>
          <a:p>
            <a:r>
              <a:rPr lang="zh-CN" altLang="en-US" sz="1800" dirty="0" smtClean="0"/>
              <a:t>这样</a:t>
            </a:r>
            <a:r>
              <a:rPr lang="zh-CN" altLang="en-US" sz="1800" dirty="0"/>
              <a:t>反过来还可更深入了解</a:t>
            </a:r>
            <a:r>
              <a:rPr lang="zh-CN" altLang="en-US" sz="1800" dirty="0" smtClean="0"/>
              <a:t>该类</a:t>
            </a:r>
            <a:r>
              <a:rPr lang="zh-CN" altLang="en-US" sz="1800" dirty="0"/>
              <a:t>仪表的技术指标所列出</a:t>
            </a:r>
            <a:r>
              <a:rPr lang="zh-CN" altLang="en-US" sz="1800" dirty="0" smtClean="0"/>
              <a:t>的信</a:t>
            </a:r>
            <a:r>
              <a:rPr lang="zh-CN" altLang="en-US" sz="1800" dirty="0"/>
              <a:t>息以及未列出的信息</a:t>
            </a:r>
            <a:r>
              <a:rPr lang="zh-CN" altLang="en-US" sz="1800" dirty="0" smtClean="0"/>
              <a:t>。</a:t>
            </a:r>
            <a:endParaRPr lang="fi-FI" sz="1867" dirty="0"/>
          </a:p>
        </p:txBody>
      </p:sp>
      <p:pic>
        <p:nvPicPr>
          <p:cNvPr id="4" name="Picture 3"/>
          <p:cNvPicPr>
            <a:picLocks noChangeAspect="1"/>
          </p:cNvPicPr>
          <p:nvPr/>
        </p:nvPicPr>
        <p:blipFill>
          <a:blip r:embed="rId2"/>
          <a:stretch>
            <a:fillRect/>
          </a:stretch>
        </p:blipFill>
        <p:spPr>
          <a:xfrm>
            <a:off x="5135304" y="1124744"/>
            <a:ext cx="6819567" cy="3612524"/>
          </a:xfrm>
          <a:prstGeom prst="rect">
            <a:avLst/>
          </a:prstGeom>
        </p:spPr>
      </p:pic>
    </p:spTree>
    <p:extLst>
      <p:ext uri="{BB962C8B-B14F-4D97-AF65-F5344CB8AC3E}">
        <p14:creationId xmlns:p14="http://schemas.microsoft.com/office/powerpoint/2010/main" val="345523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0" dirty="0"/>
              <a:t>了解仪表测量性能及技术指</a:t>
            </a:r>
            <a:r>
              <a:rPr lang="zh-CN" altLang="en-US" b="0" dirty="0" smtClean="0"/>
              <a:t>标</a:t>
            </a:r>
            <a:endParaRPr lang="fi-FI" dirty="0"/>
          </a:p>
        </p:txBody>
      </p:sp>
      <p:sp>
        <p:nvSpPr>
          <p:cNvPr id="3" name="Content Placeholder 2"/>
          <p:cNvSpPr>
            <a:spLocks noGrp="1"/>
          </p:cNvSpPr>
          <p:nvPr>
            <p:ph idx="1"/>
          </p:nvPr>
        </p:nvSpPr>
        <p:spPr>
          <a:xfrm>
            <a:off x="695400" y="1268760"/>
            <a:ext cx="4247872" cy="4530824"/>
          </a:xfrm>
        </p:spPr>
        <p:txBody>
          <a:bodyPr/>
          <a:lstStyle/>
          <a:p>
            <a:r>
              <a:rPr lang="zh-CN" altLang="en-US" sz="1800" dirty="0" smtClean="0"/>
              <a:t>仪</a:t>
            </a:r>
            <a:r>
              <a:rPr lang="zh-CN" altLang="en-US" sz="1800" dirty="0"/>
              <a:t>表测量的性能根据动态性（量程、响</a:t>
            </a:r>
            <a:r>
              <a:rPr lang="zh-CN" altLang="en-US" sz="1800" dirty="0" smtClean="0"/>
              <a:t>应、时</a:t>
            </a:r>
            <a:r>
              <a:rPr lang="zh-CN" altLang="en-US" sz="1800" dirty="0"/>
              <a:t>间）、准确度（重复性、精密度和灵</a:t>
            </a:r>
            <a:r>
              <a:rPr lang="zh-CN" altLang="en-US" sz="1800" dirty="0" smtClean="0"/>
              <a:t>敏度</a:t>
            </a:r>
            <a:r>
              <a:rPr lang="zh-CN" altLang="en-US" sz="1800" dirty="0"/>
              <a:t>）以及稳定性（对老化及恶劣环境的</a:t>
            </a:r>
            <a:r>
              <a:rPr lang="zh-CN" altLang="en-US" sz="1800" dirty="0" smtClean="0"/>
              <a:t>容差</a:t>
            </a:r>
            <a:r>
              <a:rPr lang="zh-CN" altLang="en-US" sz="1800" dirty="0"/>
              <a:t>）来进行评估</a:t>
            </a:r>
            <a:r>
              <a:rPr lang="zh-CN" altLang="en-US" sz="1800" dirty="0" smtClean="0"/>
              <a:t>的</a:t>
            </a:r>
            <a:endParaRPr lang="en-US" altLang="zh-CN" sz="1800" dirty="0" smtClean="0"/>
          </a:p>
          <a:p>
            <a:r>
              <a:rPr lang="zh-CN" altLang="en-US" sz="1800" dirty="0"/>
              <a:t>准确度</a:t>
            </a:r>
            <a:r>
              <a:rPr lang="en-US" altLang="zh-CN" sz="1800" dirty="0"/>
              <a:t>(</a:t>
            </a:r>
            <a:r>
              <a:rPr lang="zh-CN" altLang="en-US" sz="1800" dirty="0"/>
              <a:t>应该是最大允许误差），经常被叫做精度</a:t>
            </a:r>
            <a:endParaRPr lang="en-US" altLang="zh-CN" sz="1800" dirty="0"/>
          </a:p>
          <a:p>
            <a:endParaRPr lang="en-US" altLang="zh-CN" sz="1800" dirty="0" smtClean="0"/>
          </a:p>
          <a:p>
            <a:endParaRPr lang="en-US" altLang="zh-CN" sz="1800" dirty="0"/>
          </a:p>
          <a:p>
            <a:r>
              <a:rPr lang="zh-CN" altLang="en-US" sz="1800" dirty="0"/>
              <a:t>灵敏度</a:t>
            </a:r>
            <a:r>
              <a:rPr lang="zh-CN" altLang="en-US" sz="1800" dirty="0" smtClean="0"/>
              <a:t>与准</a:t>
            </a:r>
            <a:r>
              <a:rPr lang="zh-CN" altLang="en-US" sz="1800" dirty="0"/>
              <a:t>确</a:t>
            </a:r>
            <a:r>
              <a:rPr lang="zh-CN" altLang="en-US" sz="1800" dirty="0" smtClean="0"/>
              <a:t>度</a:t>
            </a:r>
            <a:endParaRPr lang="en-US" altLang="zh-CN" sz="1800" dirty="0" smtClean="0"/>
          </a:p>
          <a:p>
            <a:endParaRPr lang="en-US" altLang="zh-CN" sz="1800" dirty="0" smtClean="0"/>
          </a:p>
          <a:p>
            <a:r>
              <a:rPr lang="zh-CN" altLang="en-US" sz="1800" dirty="0"/>
              <a:t>稳定性和选择</a:t>
            </a:r>
            <a:r>
              <a:rPr lang="zh-CN" altLang="en-US" sz="1800" dirty="0" smtClean="0"/>
              <a:t>性</a:t>
            </a:r>
            <a:endParaRPr lang="en-US" altLang="zh-CN" sz="1800" dirty="0" smtClean="0"/>
          </a:p>
          <a:p>
            <a:endParaRPr lang="en-US" altLang="zh-CN" sz="1800" dirty="0" smtClean="0"/>
          </a:p>
          <a:p>
            <a:r>
              <a:rPr lang="zh-CN" altLang="en-US" sz="1800" dirty="0"/>
              <a:t>校准与不确定度</a:t>
            </a:r>
            <a:endParaRPr lang="fi-FI" sz="1867" dirty="0"/>
          </a:p>
        </p:txBody>
      </p:sp>
      <p:pic>
        <p:nvPicPr>
          <p:cNvPr id="6" name="Picture 5"/>
          <p:cNvPicPr>
            <a:picLocks noChangeAspect="1"/>
          </p:cNvPicPr>
          <p:nvPr/>
        </p:nvPicPr>
        <p:blipFill>
          <a:blip r:embed="rId2"/>
          <a:stretch>
            <a:fillRect/>
          </a:stretch>
        </p:blipFill>
        <p:spPr>
          <a:xfrm>
            <a:off x="6045402" y="692696"/>
            <a:ext cx="2354854" cy="2473815"/>
          </a:xfrm>
          <a:prstGeom prst="rect">
            <a:avLst/>
          </a:prstGeom>
        </p:spPr>
      </p:pic>
      <p:pic>
        <p:nvPicPr>
          <p:cNvPr id="7" name="Picture 6"/>
          <p:cNvPicPr>
            <a:picLocks noChangeAspect="1"/>
          </p:cNvPicPr>
          <p:nvPr/>
        </p:nvPicPr>
        <p:blipFill>
          <a:blip r:embed="rId3"/>
          <a:stretch>
            <a:fillRect/>
          </a:stretch>
        </p:blipFill>
        <p:spPr>
          <a:xfrm>
            <a:off x="9111362" y="459910"/>
            <a:ext cx="2543574" cy="2772460"/>
          </a:xfrm>
          <a:prstGeom prst="rect">
            <a:avLst/>
          </a:prstGeom>
        </p:spPr>
      </p:pic>
      <p:pic>
        <p:nvPicPr>
          <p:cNvPr id="8" name="Picture 7"/>
          <p:cNvPicPr>
            <a:picLocks noChangeAspect="1"/>
          </p:cNvPicPr>
          <p:nvPr/>
        </p:nvPicPr>
        <p:blipFill>
          <a:blip r:embed="rId4"/>
          <a:stretch>
            <a:fillRect/>
          </a:stretch>
        </p:blipFill>
        <p:spPr>
          <a:xfrm>
            <a:off x="6045402" y="3256481"/>
            <a:ext cx="2551214" cy="2687119"/>
          </a:xfrm>
          <a:prstGeom prst="rect">
            <a:avLst/>
          </a:prstGeom>
        </p:spPr>
      </p:pic>
      <p:pic>
        <p:nvPicPr>
          <p:cNvPr id="9" name="Picture 8"/>
          <p:cNvPicPr>
            <a:picLocks noChangeAspect="1"/>
          </p:cNvPicPr>
          <p:nvPr/>
        </p:nvPicPr>
        <p:blipFill>
          <a:blip r:embed="rId5"/>
          <a:stretch>
            <a:fillRect/>
          </a:stretch>
        </p:blipFill>
        <p:spPr>
          <a:xfrm>
            <a:off x="9192344" y="3415080"/>
            <a:ext cx="2304256" cy="2582689"/>
          </a:xfrm>
          <a:prstGeom prst="rect">
            <a:avLst/>
          </a:prstGeom>
        </p:spPr>
      </p:pic>
    </p:spTree>
    <p:extLst>
      <p:ext uri="{BB962C8B-B14F-4D97-AF65-F5344CB8AC3E}">
        <p14:creationId xmlns:p14="http://schemas.microsoft.com/office/powerpoint/2010/main" val="1115206296"/>
      </p:ext>
    </p:extLst>
  </p:cSld>
  <p:clrMapOvr>
    <a:masterClrMapping/>
  </p:clrMapOvr>
  <p:timing>
    <p:tnLst>
      <p:par>
        <p:cTn id="1" dur="indefinite" restart="never" nodeType="tmRoot"/>
      </p:par>
    </p:tnLst>
  </p:timing>
</p:sld>
</file>

<file path=ppt/theme/theme1.xml><?xml version="1.0" encoding="utf-8"?>
<a:theme xmlns:a="http://schemas.openxmlformats.org/drawingml/2006/main" name="Vaisala 16_9">
  <a:themeElements>
    <a:clrScheme name="New Vaisala">
      <a:dk1>
        <a:srgbClr val="000000"/>
      </a:dk1>
      <a:lt1>
        <a:srgbClr val="FFFFFF"/>
      </a:lt1>
      <a:dk2>
        <a:srgbClr val="0099B5"/>
      </a:dk2>
      <a:lt2>
        <a:srgbClr val="7D7D7D"/>
      </a:lt2>
      <a:accent1>
        <a:srgbClr val="00728F"/>
      </a:accent1>
      <a:accent2>
        <a:srgbClr val="D15B05"/>
      </a:accent2>
      <a:accent3>
        <a:srgbClr val="009AC8"/>
      </a:accent3>
      <a:accent4>
        <a:srgbClr val="006600"/>
      </a:accent4>
      <a:accent5>
        <a:srgbClr val="AABCC6"/>
      </a:accent5>
      <a:accent6>
        <a:srgbClr val="FFDE6C"/>
      </a:accent6>
      <a:hlink>
        <a:srgbClr val="D15B05"/>
      </a:hlink>
      <a:folHlink>
        <a:srgbClr val="FFDE6C"/>
      </a:folHlink>
    </a:clrScheme>
    <a:fontScheme name="Vaisal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aisala 16_9" id="{1F68C61D-ED27-4839-B1E1-2A9F8F4D591C}" vid="{318AC176-CB8A-49D0-9C0A-F372E14933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Vaisala 16_9</Template>
  <TotalTime>1653</TotalTime>
  <Words>4643</Words>
  <Application>Microsoft Office PowerPoint</Application>
  <PresentationFormat>Widescreen</PresentationFormat>
  <Paragraphs>537</Paragraphs>
  <Slides>46</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MS PGothic</vt:lpstr>
      <vt:lpstr>MS PGothic</vt:lpstr>
      <vt:lpstr>宋体</vt:lpstr>
      <vt:lpstr>黑体</vt:lpstr>
      <vt:lpstr>Arial</vt:lpstr>
      <vt:lpstr>Calibri</vt:lpstr>
      <vt:lpstr>Symbol</vt:lpstr>
      <vt:lpstr>Times New Roman</vt:lpstr>
      <vt:lpstr>Wingdings</vt:lpstr>
      <vt:lpstr>Vaisala 16_9</vt:lpstr>
      <vt:lpstr> GXP受控环境的参数测量,验证和连续监测 Instrumentations,Monitoring and Validation for GXP Enviornment</vt:lpstr>
      <vt:lpstr>GXP受控环境的关键参数测量验证和连续监测</vt:lpstr>
      <vt:lpstr>PowerPoint Presentation</vt:lpstr>
      <vt:lpstr>几十年的覆盖全球的业务 Decades of Global Business</vt:lpstr>
      <vt:lpstr>NASA的火星探测器采用维萨拉的温湿度和气压传感器，最新的是2016欧洲宇航局ESA的ExoMars任务</vt:lpstr>
      <vt:lpstr>卢浮宫的《蒙娜丽莎的微笑》由维萨拉的湿度变送器监控湿度</vt:lpstr>
      <vt:lpstr>了解仪表测量性能及技术指标</vt:lpstr>
      <vt:lpstr>了解仪表测量性能及技术指标</vt:lpstr>
      <vt:lpstr>了解仪表测量性能及技术指标</vt:lpstr>
      <vt:lpstr>怎样才算“足够精确”？</vt:lpstr>
      <vt:lpstr>选择仪表时需要咨询的问题</vt:lpstr>
      <vt:lpstr>用于制药行业的温湿度仪表</vt:lpstr>
      <vt:lpstr>40多年来，我们一直在持续改进我们的湿度传感器技术，一直是湿度测量技术的领导者</vt:lpstr>
      <vt:lpstr>HUMICAP® INTERCAP®传感器在制药工业应用特色  </vt:lpstr>
      <vt:lpstr>受污染传感器的恢复 </vt:lpstr>
      <vt:lpstr>稳定性 – 优良测量的关键</vt:lpstr>
      <vt:lpstr>推荐型号：Vaisala HUMICAP® HMT330</vt:lpstr>
      <vt:lpstr>推荐型号：Vaisala HUMICAP® HMT360</vt:lpstr>
      <vt:lpstr>PowerPoint Presentation</vt:lpstr>
      <vt:lpstr>PowerPoint Presentation</vt:lpstr>
      <vt:lpstr>PowerPoint Presentation</vt:lpstr>
      <vt:lpstr>推荐型号：Vaisala INTERCAP® HMDW80系列 3%RH/0.5©</vt:lpstr>
      <vt:lpstr>谍影重重4 The Bourne Legacy </vt:lpstr>
      <vt:lpstr>连续监测系统和数据完整性</vt:lpstr>
      <vt:lpstr>洁净室的环境参数检测</vt:lpstr>
      <vt:lpstr>环境连续监测系统</vt:lpstr>
      <vt:lpstr>PowerPoint Presentation</vt:lpstr>
      <vt:lpstr>现场图片- 冰箱</vt:lpstr>
      <vt:lpstr>现场图片- 冰箱</vt:lpstr>
      <vt:lpstr>现场图片-仓库,房间</vt:lpstr>
      <vt:lpstr>最安全的自动化方案</vt:lpstr>
      <vt:lpstr>PowerPoint Presentation</vt:lpstr>
      <vt:lpstr>viewLinc 多地点的混合系统</vt:lpstr>
      <vt:lpstr>连续监测系统中的数据完整性 Data Integrity in a Monitoring System</vt:lpstr>
      <vt:lpstr>计算机系统验证可以帮助实现数据完整性的这些疑问</vt:lpstr>
      <vt:lpstr>根据GAMP 流程对连续监测系统验证的简化步骤</vt:lpstr>
      <vt:lpstr>传感器位置确认Sensor Location Verification</vt:lpstr>
      <vt:lpstr>传感器标定校准确认Calibration Verification</vt:lpstr>
      <vt:lpstr>监测数据的回顾Data Review </vt:lpstr>
      <vt:lpstr>数据保护: 数据安全SOPs</vt:lpstr>
      <vt:lpstr>数据安全保护:  软件功能</vt:lpstr>
      <vt:lpstr>PowerPoint Presentation</vt:lpstr>
      <vt:lpstr>维萨拉Viewlinc连续监测系统客户</vt:lpstr>
      <vt:lpstr>康宝莱全球的保健品仓库的温湿度连续监测</vt:lpstr>
      <vt:lpstr>联盟医疗德国  Alliance Healthcare</vt:lpstr>
      <vt:lpstr>PowerPoint Presentation</vt:lpstr>
    </vt:vector>
  </TitlesOfParts>
  <Company>Vaisala Oyj</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Vaisala instrumentation for high voltage asset monitoring</dc:title>
  <dc:creator>Pekka Ravila</dc:creator>
  <cp:lastModifiedBy>Xu Guangxin GUAX</cp:lastModifiedBy>
  <cp:revision>177</cp:revision>
  <dcterms:created xsi:type="dcterms:W3CDTF">2014-11-25T08:54:06Z</dcterms:created>
  <dcterms:modified xsi:type="dcterms:W3CDTF">2017-02-27T03:00:36Z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-299377424</vt:i4>
  </property>
  <property fmtid="{D5CDD505-2E9C-101B-9397-08002B2CF9AE}" pid="3" name="_NewReviewCycle">
    <vt:lpwstr/>
  </property>
  <property fmtid="{D5CDD505-2E9C-101B-9397-08002B2CF9AE}" pid="4" name="_EmailSubject">
    <vt:lpwstr>vogel presentation</vt:lpwstr>
  </property>
  <property fmtid="{D5CDD505-2E9C-101B-9397-08002B2CF9AE}" pid="5" name="_AuthorEmail">
    <vt:lpwstr>guangxin.xu@vaisala.com</vt:lpwstr>
  </property>
  <property fmtid="{D5CDD505-2E9C-101B-9397-08002B2CF9AE}" pid="6" name="_AuthorEmailDisplayName">
    <vt:lpwstr>Xu Guangxin GUAX</vt:lpwstr>
  </property>
  <property fmtid="{D5CDD505-2E9C-101B-9397-08002B2CF9AE}" pid="7" name="_PreviousAdHocReviewCycleID">
    <vt:i4>1974500232</vt:i4>
  </property>
</Properties>
</file>