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3"/>
    <p:sldId id="257" r:id="rId4"/>
    <p:sldId id="258" r:id="rId5"/>
    <p:sldId id="282" r:id="rId6"/>
    <p:sldId id="260" r:id="rId7"/>
    <p:sldId id="266" r:id="rId8"/>
    <p:sldId id="265" r:id="rId9"/>
    <p:sldId id="261" r:id="rId10"/>
    <p:sldId id="299" r:id="rId11"/>
    <p:sldId id="263" r:id="rId12"/>
    <p:sldId id="275" r:id="rId13"/>
    <p:sldId id="298" r:id="rId14"/>
    <p:sldId id="272" r:id="rId15"/>
    <p:sldId id="268" r:id="rId16"/>
    <p:sldId id="271" r:id="rId17"/>
    <p:sldId id="259" r:id="rId18"/>
    <p:sldId id="274" r:id="rId19"/>
    <p:sldId id="262" r:id="rId20"/>
    <p:sldId id="270" r:id="rId21"/>
    <p:sldId id="273" r:id="rId22"/>
    <p:sldId id="283" r:id="rId23"/>
    <p:sldId id="281" r:id="rId24"/>
    <p:sldId id="277" r:id="rId2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 charts" id="{7B6C9A1C-66FB-4DF4-8A3D-7368AC87FD10}">
          <p14:sldIdLst>
            <p14:sldId id="256"/>
            <p14:sldId id="257"/>
            <p14:sldId id="258"/>
            <p14:sldId id="282"/>
            <p14:sldId id="260"/>
            <p14:sldId id="266"/>
            <p14:sldId id="265"/>
            <p14:sldId id="261"/>
            <p14:sldId id="299"/>
            <p14:sldId id="263"/>
            <p14:sldId id="275"/>
            <p14:sldId id="298"/>
            <p14:sldId id="272"/>
            <p14:sldId id="268"/>
            <p14:sldId id="271"/>
            <p14:sldId id="259"/>
            <p14:sldId id="274"/>
            <p14:sldId id="262"/>
            <p14:sldId id="270"/>
            <p14:sldId id="273"/>
            <p14:sldId id="283"/>
            <p14:sldId id="281"/>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697" autoAdjust="0"/>
  </p:normalViewPr>
  <p:slideViewPr>
    <p:cSldViewPr snapToGrid="0" snapToObjects="1">
      <p:cViewPr varScale="1">
        <p:scale>
          <a:sx n="163" d="100"/>
          <a:sy n="163" d="100"/>
        </p:scale>
        <p:origin x="150" y="168"/>
      </p:cViewPr>
      <p:guideLst>
        <p:guide orient="horz" pos="10"/>
        <p:guide pos="46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135A520-0F5C-4C95-8396-B98305393AE5}" type="doc">
      <dgm:prSet loTypeId="urn:microsoft.com/office/officeart/2009/3/layout/StepUpProcess" loCatId="process" qsTypeId="urn:microsoft.com/office/officeart/2005/8/quickstyle/simple3" qsCatId="simple" csTypeId="urn:microsoft.com/office/officeart/2005/8/colors/accent1_2" csCatId="accent1" phldr="1"/>
      <dgm:spPr/>
      <dgm:t>
        <a:bodyPr/>
        <a:lstStyle/>
        <a:p>
          <a:endParaRPr lang="zh-CN" altLang="en-US"/>
        </a:p>
      </dgm:t>
    </dgm:pt>
    <dgm:pt modelId="{09483C94-3EC0-4712-BAD7-2BADC31F84F5}">
      <dgm:prSet phldrT="[文本]" phldr="0" custT="1"/>
      <dgm:spPr>
        <a:xfrm>
          <a:off x="0" y="2738896"/>
          <a:ext cx="2013213" cy="1337562"/>
        </a:xfrm>
        <a:prstGeom prst="rect">
          <a:avLst/>
        </a:prstGeom>
        <a:noFill/>
        <a:ln>
          <a:noFill/>
        </a:ln>
        <a:effectLst/>
      </dgm:spPr>
      <dgm:t>
        <a:bodyPr vert="horz" wrap="square"/>
        <a:p>
          <a:pPr>
            <a:lnSpc>
              <a:spcPct val="100000"/>
            </a:lnSpc>
            <a:spcBef>
              <a:spcPct val="0"/>
            </a:spcBef>
            <a:spcAft>
              <a:spcPct val="35000"/>
            </a:spcAft>
          </a:pPr>
          <a:r>
            <a:rPr lang="zh-CN" altLang="en-US" sz="2000" dirty="0" smtClean="0">
              <a:solidFill>
                <a:sysClr val="windowText" lastClr="000000">
                  <a:hueOff val="0"/>
                  <a:satOff val="0"/>
                  <a:lumOff val="0"/>
                  <a:alphaOff val="0"/>
                </a:sysClr>
              </a:solidFill>
              <a:latin typeface="BISans"/>
              <a:ea typeface="+mn-ea"/>
              <a:cs typeface="+mn-cs"/>
            </a:rPr>
            <a:t> 中成药</a:t>
          </a:r>
          <a:r>
            <a:rPr lang="en-US" altLang="zh-CN" sz="2000" dirty="0" smtClean="0">
              <a:solidFill>
                <a:sysClr val="windowText" lastClr="000000">
                  <a:hueOff val="0"/>
                  <a:satOff val="0"/>
                  <a:lumOff val="0"/>
                  <a:alphaOff val="0"/>
                </a:sysClr>
              </a:solidFill>
              <a:latin typeface="BISans"/>
              <a:ea typeface="+mn-ea"/>
              <a:cs typeface="+mn-cs"/>
            </a:rPr>
            <a:t/>
          </a:r>
          <a:endParaRPr lang="en-US" altLang="zh-CN" sz="2000" dirty="0" smtClean="0">
            <a:solidFill>
              <a:sysClr val="windowText" lastClr="000000">
                <a:hueOff val="0"/>
                <a:satOff val="0"/>
                <a:lumOff val="0"/>
                <a:alphaOff val="0"/>
              </a:sysClr>
            </a:solidFill>
            <a:latin typeface="BISans"/>
            <a:ea typeface="+mn-ea"/>
            <a:cs typeface="+mn-cs"/>
          </a:endParaRPr>
        </a:p>
        <a:p>
          <a:pPr>
            <a:lnSpc>
              <a:spcPct val="100000"/>
            </a:lnSpc>
            <a:spcBef>
              <a:spcPct val="0"/>
            </a:spcBef>
            <a:spcAft>
              <a:spcPct val="35000"/>
            </a:spcAft>
          </a:pPr>
          <a:r>
            <a:rPr lang="zh-CN" altLang="en-US" sz="2000" dirty="0" smtClean="0">
              <a:solidFill>
                <a:sysClr val="windowText" lastClr="000000">
                  <a:hueOff val="0"/>
                  <a:satOff val="0"/>
                  <a:lumOff val="0"/>
                  <a:alphaOff val="0"/>
                </a:sysClr>
              </a:solidFill>
              <a:latin typeface="BISans"/>
              <a:ea typeface="+mn-ea"/>
              <a:cs typeface="+mn-cs"/>
            </a:rPr>
            <a:t>  设备科</a:t>
          </a:r>
          <a:endParaRPr lang="zh-CN" altLang="en-US" sz="2000" dirty="0" smtClean="0">
            <a:solidFill>
              <a:sysClr val="windowText" lastClr="000000">
                <a:hueOff val="0"/>
                <a:satOff val="0"/>
                <a:lumOff val="0"/>
                <a:alphaOff val="0"/>
              </a:sysClr>
            </a:solidFill>
            <a:latin typeface="BISans"/>
            <a:ea typeface="+mn-ea"/>
            <a:cs typeface="+mn-cs"/>
          </a:endParaRPr>
        </a:p>
        <a:p>
          <a:pPr>
            <a:lnSpc>
              <a:spcPct val="100000"/>
            </a:lnSpc>
            <a:spcBef>
              <a:spcPct val="0"/>
            </a:spcBef>
            <a:spcAft>
              <a:spcPct val="35000"/>
            </a:spcAft>
          </a:pPr>
          <a:r>
            <a:rPr lang="zh-CN" altLang="en-US" sz="1600" dirty="0" smtClean="0">
              <a:solidFill>
                <a:sysClr val="windowText" lastClr="000000">
                  <a:hueOff val="0"/>
                  <a:satOff val="0"/>
                  <a:lumOff val="0"/>
                  <a:alphaOff val="0"/>
                </a:sysClr>
              </a:solidFill>
              <a:latin typeface="BISans"/>
              <a:ea typeface="+mn-ea"/>
              <a:cs typeface="+mn-cs"/>
            </a:rPr>
            <a:t>（片剂</a:t>
          </a:r>
          <a:r>
            <a:rPr lang="en-US" altLang="zh-CN" sz="1600" dirty="0" smtClean="0">
              <a:solidFill>
                <a:sysClr val="windowText" lastClr="000000">
                  <a:hueOff val="0"/>
                  <a:satOff val="0"/>
                  <a:lumOff val="0"/>
                  <a:alphaOff val="0"/>
                </a:sysClr>
              </a:solidFill>
              <a:latin typeface="BISans"/>
              <a:ea typeface="+mn-ea"/>
              <a:cs typeface="+mn-cs"/>
            </a:rPr>
            <a:t>+</a:t>
          </a:r>
          <a:r>
            <a:rPr lang="zh-CN" altLang="en-US" sz="1600" dirty="0" smtClean="0">
              <a:solidFill>
                <a:sysClr val="windowText" lastClr="000000">
                  <a:hueOff val="0"/>
                  <a:satOff val="0"/>
                  <a:lumOff val="0"/>
                  <a:alphaOff val="0"/>
                </a:sysClr>
              </a:solidFill>
              <a:latin typeface="BISans"/>
              <a:ea typeface="+mn-ea"/>
              <a:cs typeface="+mn-cs"/>
            </a:rPr>
            <a:t>口服液</a:t>
          </a:r>
          <a:r>
            <a:rPr lang="en-US" altLang="zh-CN" sz="1600" dirty="0" smtClean="0">
              <a:solidFill>
                <a:sysClr val="windowText" lastClr="000000">
                  <a:hueOff val="0"/>
                  <a:satOff val="0"/>
                  <a:lumOff val="0"/>
                  <a:alphaOff val="0"/>
                </a:sysClr>
              </a:solidFill>
              <a:latin typeface="BISans"/>
              <a:ea typeface="+mn-ea"/>
              <a:cs typeface="+mn-cs"/>
            </a:rPr>
            <a:t>+</a:t>
          </a:r>
          <a:r>
            <a:rPr lang="zh-CN" altLang="en-US" sz="1600" dirty="0" smtClean="0">
              <a:solidFill>
                <a:sysClr val="windowText" lastClr="000000">
                  <a:hueOff val="0"/>
                  <a:satOff val="0"/>
                  <a:lumOff val="0"/>
                  <a:alphaOff val="0"/>
                </a:sysClr>
              </a:solidFill>
              <a:latin typeface="BISans"/>
              <a:ea typeface="+mn-ea"/>
              <a:cs typeface="+mn-cs"/>
            </a:rPr>
            <a:t>药酒）</a:t>
          </a:r>
          <a:r>
            <a:rPr lang="en-US" altLang="zh-CN" sz="1600" dirty="0" smtClean="0">
              <a:solidFill>
                <a:sysClr val="windowText" lastClr="000000">
                  <a:hueOff val="0"/>
                  <a:satOff val="0"/>
                  <a:lumOff val="0"/>
                  <a:alphaOff val="0"/>
                </a:sysClr>
              </a:solidFill>
              <a:latin typeface="BISans"/>
              <a:ea typeface="+mn-ea"/>
              <a:cs typeface="+mn-cs"/>
            </a:rPr>
            <a:t/>
          </a:r>
          <a:endParaRPr lang="en-US" altLang="zh-CN" sz="1600" dirty="0" smtClean="0">
            <a:solidFill>
              <a:sysClr val="windowText" lastClr="000000">
                <a:hueOff val="0"/>
                <a:satOff val="0"/>
                <a:lumOff val="0"/>
                <a:alphaOff val="0"/>
              </a:sysClr>
            </a:solidFill>
            <a:latin typeface="BISans"/>
            <a:ea typeface="+mn-ea"/>
            <a:cs typeface="+mn-cs"/>
          </a:endParaRPr>
        </a:p>
        <a:p>
          <a:pPr>
            <a:lnSpc>
              <a:spcPct val="100000"/>
            </a:lnSpc>
            <a:spcBef>
              <a:spcPct val="0"/>
            </a:spcBef>
            <a:spcAft>
              <a:spcPct val="35000"/>
            </a:spcAft>
          </a:pPr>
          <a:r>
            <a:rPr lang="zh-CN" altLang="en-US" sz="1500" dirty="0">
              <a:solidFill>
                <a:sysClr val="windowText" lastClr="000000">
                  <a:hueOff val="0"/>
                  <a:satOff val="0"/>
                  <a:lumOff val="0"/>
                  <a:alphaOff val="0"/>
                </a:sysClr>
              </a:solidFill>
              <a:latin typeface="BISans"/>
              <a:ea typeface="+mn-ea"/>
              <a:cs typeface="+mn-cs"/>
            </a:rPr>
            <a:t/>
          </a:r>
          <a:endParaRPr lang="zh-CN" altLang="en-US" sz="1500" dirty="0">
            <a:solidFill>
              <a:sysClr val="windowText" lastClr="000000">
                <a:hueOff val="0"/>
                <a:satOff val="0"/>
                <a:lumOff val="0"/>
                <a:alphaOff val="0"/>
              </a:sysClr>
            </a:solidFill>
            <a:latin typeface="BISans"/>
            <a:ea typeface="+mn-ea"/>
            <a:cs typeface="+mn-cs"/>
          </a:endParaRPr>
        </a:p>
      </dgm:t>
    </dgm:pt>
    <dgm:pt modelId="{7E58B224-43AF-40A2-8F04-564BE69713FD}" cxnId="{4C1732A4-1A1A-4F32-BB4D-2E2D6FA30946}" type="parTrans">
      <dgm:prSet/>
      <dgm:spPr/>
      <dgm:t>
        <a:bodyPr/>
        <a:lstStyle/>
        <a:p>
          <a:endParaRPr lang="zh-CN" altLang="en-US"/>
        </a:p>
      </dgm:t>
    </dgm:pt>
    <dgm:pt modelId="{F43F4CCF-935C-4C7C-A685-9269057D1B34}" cxnId="{4C1732A4-1A1A-4F32-BB4D-2E2D6FA30946}" type="sibTrans">
      <dgm:prSet/>
      <dgm:spPr/>
      <dgm:t>
        <a:bodyPr/>
        <a:lstStyle/>
        <a:p>
          <a:endParaRPr lang="zh-CN" altLang="en-US"/>
        </a:p>
      </dgm:t>
    </dgm:pt>
    <dgm:pt modelId="{E52DCB92-3100-4594-8BB3-5722F1D44ECA}">
      <dgm:prSet phldrT="[文本]" custT="1"/>
      <dgm:spPr>
        <a:xfrm>
          <a:off x="2362939" y="2274912"/>
          <a:ext cx="1498428" cy="1313460"/>
        </a:xfrm>
        <a:prstGeom prst="rect">
          <a:avLst/>
        </a:prstGeom>
        <a:noFill/>
        <a:ln>
          <a:noFill/>
        </a:ln>
        <a:effectLst/>
      </dgm:spPr>
      <dgm:t>
        <a:bodyPr/>
        <a:lstStyle/>
        <a:p>
          <a:r>
            <a:rPr lang="zh-CN" altLang="en-US" sz="2000" dirty="0" smtClean="0">
              <a:solidFill>
                <a:sysClr val="windowText" lastClr="000000">
                  <a:hueOff val="0"/>
                  <a:satOff val="0"/>
                  <a:lumOff val="0"/>
                  <a:alphaOff val="0"/>
                </a:sysClr>
              </a:solidFill>
              <a:latin typeface="BISans"/>
              <a:ea typeface="+mn-ea"/>
              <a:cs typeface="+mn-cs"/>
            </a:rPr>
            <a:t>    化学药</a:t>
          </a:r>
          <a:endParaRPr lang="en-US" altLang="zh-CN" sz="2000" dirty="0" smtClean="0">
            <a:solidFill>
              <a:sysClr val="windowText" lastClr="000000">
                <a:hueOff val="0"/>
                <a:satOff val="0"/>
                <a:lumOff val="0"/>
                <a:alphaOff val="0"/>
              </a:sysClr>
            </a:solidFill>
            <a:latin typeface="BISans"/>
            <a:ea typeface="+mn-ea"/>
            <a:cs typeface="+mn-cs"/>
          </a:endParaRPr>
        </a:p>
        <a:p>
          <a:r>
            <a:rPr lang="zh-CN" altLang="en-US" sz="2000" dirty="0" smtClean="0">
              <a:solidFill>
                <a:sysClr val="windowText" lastClr="000000">
                  <a:hueOff val="0"/>
                  <a:satOff val="0"/>
                  <a:lumOff val="0"/>
                  <a:alphaOff val="0"/>
                </a:sysClr>
              </a:solidFill>
              <a:latin typeface="BISans"/>
              <a:ea typeface="+mn-ea"/>
              <a:cs typeface="+mn-cs"/>
            </a:rPr>
            <a:t>    工程部 </a:t>
          </a:r>
          <a:endParaRPr lang="en-US" altLang="zh-CN" sz="2000" dirty="0" smtClean="0">
            <a:solidFill>
              <a:sysClr val="windowText" lastClr="000000">
                <a:hueOff val="0"/>
                <a:satOff val="0"/>
                <a:lumOff val="0"/>
                <a:alphaOff val="0"/>
              </a:sysClr>
            </a:solidFill>
            <a:latin typeface="BISans"/>
            <a:ea typeface="+mn-ea"/>
            <a:cs typeface="+mn-cs"/>
          </a:endParaRPr>
        </a:p>
        <a:p>
          <a:r>
            <a:rPr lang="zh-CN" altLang="en-US" sz="1600" dirty="0" smtClean="0">
              <a:solidFill>
                <a:sysClr val="windowText" lastClr="000000">
                  <a:hueOff val="0"/>
                  <a:satOff val="0"/>
                  <a:lumOff val="0"/>
                  <a:alphaOff val="0"/>
                </a:sysClr>
              </a:solidFill>
              <a:latin typeface="BISans"/>
              <a:ea typeface="+mn-ea"/>
              <a:cs typeface="+mn-cs"/>
            </a:rPr>
            <a:t>（固体</a:t>
          </a:r>
          <a:r>
            <a:rPr lang="en-US" altLang="zh-CN" sz="1600" dirty="0" smtClean="0">
              <a:solidFill>
                <a:sysClr val="windowText" lastClr="000000">
                  <a:hueOff val="0"/>
                  <a:satOff val="0"/>
                  <a:lumOff val="0"/>
                  <a:alphaOff val="0"/>
                </a:sysClr>
              </a:solidFill>
              <a:latin typeface="BISans"/>
              <a:ea typeface="+mn-ea"/>
              <a:cs typeface="+mn-cs"/>
            </a:rPr>
            <a:t>+</a:t>
          </a:r>
          <a:r>
            <a:rPr lang="zh-CN" altLang="en-US" sz="1600" dirty="0" smtClean="0">
              <a:solidFill>
                <a:sysClr val="windowText" lastClr="000000">
                  <a:hueOff val="0"/>
                  <a:satOff val="0"/>
                  <a:lumOff val="0"/>
                  <a:alphaOff val="0"/>
                </a:sysClr>
              </a:solidFill>
              <a:latin typeface="BISans"/>
              <a:ea typeface="+mn-ea"/>
              <a:cs typeface="+mn-cs"/>
            </a:rPr>
            <a:t>合成）</a:t>
          </a:r>
          <a:endParaRPr lang="en-US" altLang="zh-CN" sz="1600" dirty="0" smtClean="0">
            <a:solidFill>
              <a:sysClr val="windowText" lastClr="000000">
                <a:hueOff val="0"/>
                <a:satOff val="0"/>
                <a:lumOff val="0"/>
                <a:alphaOff val="0"/>
              </a:sysClr>
            </a:solidFill>
            <a:latin typeface="BISans"/>
            <a:ea typeface="+mn-ea"/>
            <a:cs typeface="+mn-cs"/>
          </a:endParaRPr>
        </a:p>
        <a:p>
          <a:endParaRPr lang="zh-CN" altLang="en-US" sz="2200" dirty="0">
            <a:solidFill>
              <a:sysClr val="windowText" lastClr="000000">
                <a:hueOff val="0"/>
                <a:satOff val="0"/>
                <a:lumOff val="0"/>
                <a:alphaOff val="0"/>
              </a:sysClr>
            </a:solidFill>
            <a:latin typeface="BISans"/>
            <a:ea typeface="+mn-ea"/>
            <a:cs typeface="+mn-cs"/>
          </a:endParaRPr>
        </a:p>
      </dgm:t>
    </dgm:pt>
    <dgm:pt modelId="{7668A941-51AD-4D0D-BC63-B2332066225E}" cxnId="{63B304D0-B6B6-4A67-A42F-B12340E52C86}" type="parTrans">
      <dgm:prSet/>
      <dgm:spPr/>
      <dgm:t>
        <a:bodyPr/>
        <a:lstStyle/>
        <a:p>
          <a:endParaRPr lang="zh-CN" altLang="en-US"/>
        </a:p>
      </dgm:t>
    </dgm:pt>
    <dgm:pt modelId="{01392519-7E45-4FA9-97B1-FA232B027B9C}" cxnId="{63B304D0-B6B6-4A67-A42F-B12340E52C86}" type="sibTrans">
      <dgm:prSet/>
      <dgm:spPr/>
      <dgm:t>
        <a:bodyPr/>
        <a:lstStyle/>
        <a:p>
          <a:endParaRPr lang="zh-CN" altLang="en-US"/>
        </a:p>
      </dgm:t>
    </dgm:pt>
    <dgm:pt modelId="{71F36E94-3791-4EB5-9376-3C8B93FE4E14}">
      <dgm:prSet phldrT="[文本]" custT="1"/>
      <dgm:spPr>
        <a:xfrm>
          <a:off x="4543418" y="1840185"/>
          <a:ext cx="1445294" cy="1313460"/>
        </a:xfrm>
        <a:prstGeom prst="rect">
          <a:avLst/>
        </a:prstGeom>
        <a:noFill/>
        <a:ln>
          <a:noFill/>
        </a:ln>
        <a:effectLst/>
      </dgm:spPr>
      <dgm:t>
        <a:bodyPr/>
        <a:lstStyle/>
        <a:p>
          <a:r>
            <a:rPr lang="zh-CN" altLang="en-US" sz="2000" dirty="0" smtClean="0">
              <a:solidFill>
                <a:sysClr val="windowText" lastClr="000000">
                  <a:hueOff val="0"/>
                  <a:satOff val="0"/>
                  <a:lumOff val="0"/>
                  <a:alphaOff val="0"/>
                </a:sysClr>
              </a:solidFill>
              <a:latin typeface="BISans"/>
              <a:ea typeface="+mn-ea"/>
              <a:cs typeface="+mn-cs"/>
            </a:rPr>
            <a:t>    化学药</a:t>
          </a:r>
          <a:endParaRPr lang="en-US" altLang="zh-CN" sz="2000" dirty="0" smtClean="0">
            <a:solidFill>
              <a:sysClr val="windowText" lastClr="000000">
                <a:hueOff val="0"/>
                <a:satOff val="0"/>
                <a:lumOff val="0"/>
                <a:alphaOff val="0"/>
              </a:sysClr>
            </a:solidFill>
            <a:latin typeface="BISans"/>
            <a:ea typeface="+mn-ea"/>
            <a:cs typeface="+mn-cs"/>
          </a:endParaRPr>
        </a:p>
        <a:p>
          <a:r>
            <a:rPr lang="zh-CN" altLang="en-US" sz="2000" dirty="0" smtClean="0">
              <a:solidFill>
                <a:sysClr val="windowText" lastClr="000000">
                  <a:hueOff val="0"/>
                  <a:satOff val="0"/>
                  <a:lumOff val="0"/>
                  <a:alphaOff val="0"/>
                </a:sysClr>
              </a:solidFill>
              <a:latin typeface="BISans"/>
              <a:ea typeface="+mn-ea"/>
              <a:cs typeface="+mn-cs"/>
            </a:rPr>
            <a:t>    工程部</a:t>
          </a:r>
          <a:endParaRPr lang="en-US" altLang="zh-CN" sz="2000" dirty="0" smtClean="0">
            <a:solidFill>
              <a:sysClr val="windowText" lastClr="000000">
                <a:hueOff val="0"/>
                <a:satOff val="0"/>
                <a:lumOff val="0"/>
                <a:alphaOff val="0"/>
              </a:sysClr>
            </a:solidFill>
            <a:latin typeface="BISans"/>
            <a:ea typeface="+mn-ea"/>
            <a:cs typeface="+mn-cs"/>
          </a:endParaRPr>
        </a:p>
        <a:p>
          <a:r>
            <a:rPr lang="en-US" altLang="zh-CN" sz="1600" dirty="0" smtClean="0">
              <a:solidFill>
                <a:sysClr val="windowText" lastClr="000000">
                  <a:hueOff val="0"/>
                  <a:satOff val="0"/>
                  <a:lumOff val="0"/>
                  <a:alphaOff val="0"/>
                </a:sysClr>
              </a:solidFill>
              <a:latin typeface="BISans"/>
              <a:ea typeface="+mn-ea"/>
              <a:cs typeface="+mn-cs"/>
            </a:rPr>
            <a:t>(</a:t>
          </a:r>
          <a:r>
            <a:rPr lang="zh-CN" altLang="en-US" sz="1600" dirty="0" smtClean="0">
              <a:solidFill>
                <a:sysClr val="windowText" lastClr="000000">
                  <a:hueOff val="0"/>
                  <a:satOff val="0"/>
                  <a:lumOff val="0"/>
                  <a:alphaOff val="0"/>
                </a:sysClr>
              </a:solidFill>
              <a:latin typeface="BISans"/>
              <a:ea typeface="+mn-ea"/>
              <a:cs typeface="+mn-cs"/>
            </a:rPr>
            <a:t>缓释微丸包衣</a:t>
          </a:r>
          <a:r>
            <a:rPr lang="en-US" altLang="zh-CN" sz="1600" dirty="0" smtClean="0">
              <a:solidFill>
                <a:sysClr val="windowText" lastClr="000000">
                  <a:hueOff val="0"/>
                  <a:satOff val="0"/>
                  <a:lumOff val="0"/>
                  <a:alphaOff val="0"/>
                </a:sysClr>
              </a:solidFill>
              <a:latin typeface="BISans"/>
              <a:ea typeface="+mn-ea"/>
              <a:cs typeface="+mn-cs"/>
            </a:rPr>
            <a:t>)</a:t>
          </a:r>
          <a:endParaRPr lang="zh-CN" altLang="en-US" sz="1600" dirty="0">
            <a:solidFill>
              <a:sysClr val="windowText" lastClr="000000">
                <a:hueOff val="0"/>
                <a:satOff val="0"/>
                <a:lumOff val="0"/>
                <a:alphaOff val="0"/>
              </a:sysClr>
            </a:solidFill>
            <a:latin typeface="BISans"/>
            <a:ea typeface="+mn-ea"/>
            <a:cs typeface="+mn-cs"/>
          </a:endParaRPr>
        </a:p>
      </dgm:t>
    </dgm:pt>
    <dgm:pt modelId="{CFDF082E-E1EE-4588-B60D-7EED270A0191}" cxnId="{C830BA54-20BA-4D51-94F5-591C36014736}" type="parTrans">
      <dgm:prSet/>
      <dgm:spPr/>
      <dgm:t>
        <a:bodyPr/>
        <a:lstStyle/>
        <a:p>
          <a:endParaRPr lang="zh-CN" altLang="en-US"/>
        </a:p>
      </dgm:t>
    </dgm:pt>
    <dgm:pt modelId="{92536F3E-20AB-436D-AC3F-3A17AE7F9E12}" cxnId="{C830BA54-20BA-4D51-94F5-591C36014736}" type="sibTrans">
      <dgm:prSet/>
      <dgm:spPr/>
      <dgm:t>
        <a:bodyPr/>
        <a:lstStyle/>
        <a:p>
          <a:endParaRPr lang="zh-CN" altLang="en-US"/>
        </a:p>
      </dgm:t>
    </dgm:pt>
    <dgm:pt modelId="{C3BE02BA-41D7-4B9D-BD3C-C09BCA58FD7C}">
      <dgm:prSet phldrT="[文本]" phldr="0" custT="1"/>
      <dgm:spPr>
        <a:xfrm>
          <a:off x="6559942" y="1353892"/>
          <a:ext cx="1903573" cy="1313460"/>
        </a:xfrm>
        <a:prstGeom prst="rect">
          <a:avLst/>
        </a:prstGeom>
        <a:noFill/>
        <a:ln>
          <a:noFill/>
        </a:ln>
        <a:effectLst/>
      </dgm:spPr>
      <dgm:t>
        <a:bodyPr vert="horz" wrap="square"/>
        <a:p>
          <a:pPr>
            <a:lnSpc>
              <a:spcPct val="100000"/>
            </a:lnSpc>
            <a:spcBef>
              <a:spcPct val="0"/>
            </a:spcBef>
            <a:spcAft>
              <a:spcPct val="35000"/>
            </a:spcAft>
          </a:pPr>
          <a:r>
            <a:rPr lang="zh-CN" altLang="en-US" sz="2700" dirty="0" smtClean="0">
              <a:solidFill>
                <a:sysClr val="windowText" lastClr="000000">
                  <a:hueOff val="0"/>
                  <a:satOff val="0"/>
                  <a:lumOff val="0"/>
                  <a:alphaOff val="0"/>
                </a:sysClr>
              </a:solidFill>
              <a:latin typeface="BISans"/>
              <a:ea typeface="+mn-ea"/>
              <a:cs typeface="+mn-cs"/>
            </a:rPr>
            <a:t>     </a:t>
          </a:r>
          <a:r>
            <a:rPr lang="zh-CN" altLang="en-US" sz="2000" dirty="0" smtClean="0">
              <a:solidFill>
                <a:sysClr val="windowText" lastClr="000000">
                  <a:hueOff val="0"/>
                  <a:satOff val="0"/>
                  <a:lumOff val="0"/>
                  <a:alphaOff val="0"/>
                </a:sysClr>
              </a:solidFill>
              <a:latin typeface="BISans"/>
              <a:ea typeface="+mn-ea"/>
              <a:cs typeface="+mn-cs"/>
            </a:rPr>
            <a:t>化学药</a:t>
          </a:r>
          <a:r>
            <a:rPr lang="en-US" altLang="zh-CN" sz="2000" dirty="0" smtClean="0">
              <a:solidFill>
                <a:sysClr val="windowText" lastClr="000000">
                  <a:hueOff val="0"/>
                  <a:satOff val="0"/>
                  <a:lumOff val="0"/>
                  <a:alphaOff val="0"/>
                </a:sysClr>
              </a:solidFill>
              <a:latin typeface="BISans"/>
              <a:ea typeface="+mn-ea"/>
              <a:cs typeface="+mn-cs"/>
            </a:rPr>
            <a:t/>
          </a:r>
          <a:endParaRPr lang="en-US" altLang="zh-CN" sz="2000" dirty="0" smtClean="0">
            <a:solidFill>
              <a:sysClr val="windowText" lastClr="000000">
                <a:hueOff val="0"/>
                <a:satOff val="0"/>
                <a:lumOff val="0"/>
                <a:alphaOff val="0"/>
              </a:sysClr>
            </a:solidFill>
            <a:latin typeface="BISans"/>
            <a:ea typeface="+mn-ea"/>
            <a:cs typeface="+mn-cs"/>
          </a:endParaRPr>
        </a:p>
        <a:p>
          <a:pPr>
            <a:lnSpc>
              <a:spcPct val="100000"/>
            </a:lnSpc>
            <a:spcBef>
              <a:spcPct val="0"/>
            </a:spcBef>
            <a:spcAft>
              <a:spcPct val="35000"/>
            </a:spcAft>
          </a:pPr>
          <a:r>
            <a:rPr lang="zh-CN" altLang="en-US" sz="2000" dirty="0" smtClean="0">
              <a:solidFill>
                <a:sysClr val="windowText" lastClr="000000">
                  <a:hueOff val="0"/>
                  <a:satOff val="0"/>
                  <a:lumOff val="0"/>
                  <a:alphaOff val="0"/>
                </a:sysClr>
              </a:solidFill>
              <a:latin typeface="BISans"/>
              <a:ea typeface="+mn-ea"/>
              <a:cs typeface="+mn-cs"/>
            </a:rPr>
            <a:t>  技术运营部</a:t>
          </a:r>
          <a:r>
            <a:rPr lang="zh-CN" altLang="en-US" sz="2000" dirty="0">
              <a:solidFill>
                <a:sysClr val="windowText" lastClr="000000">
                  <a:hueOff val="0"/>
                  <a:satOff val="0"/>
                  <a:lumOff val="0"/>
                  <a:alphaOff val="0"/>
                </a:sysClr>
              </a:solidFill>
              <a:latin typeface="BISans"/>
              <a:ea typeface="+mn-ea"/>
              <a:cs typeface="+mn-cs"/>
            </a:rPr>
            <a:t/>
          </a:r>
          <a:endParaRPr lang="zh-CN" altLang="en-US" sz="2000" dirty="0">
            <a:solidFill>
              <a:sysClr val="windowText" lastClr="000000">
                <a:hueOff val="0"/>
                <a:satOff val="0"/>
                <a:lumOff val="0"/>
                <a:alphaOff val="0"/>
              </a:sysClr>
            </a:solidFill>
            <a:latin typeface="BISans"/>
            <a:ea typeface="+mn-ea"/>
            <a:cs typeface="+mn-cs"/>
          </a:endParaRPr>
        </a:p>
      </dgm:t>
    </dgm:pt>
    <dgm:pt modelId="{20E91B43-AB6F-4A6B-AFDE-439019F6AD77}" cxnId="{B0BC9649-ED88-486E-832F-1C0E1A33ABBB}" type="parTrans">
      <dgm:prSet/>
      <dgm:spPr/>
      <dgm:t>
        <a:bodyPr/>
        <a:lstStyle/>
        <a:p>
          <a:endParaRPr lang="zh-CN" altLang="en-US"/>
        </a:p>
      </dgm:t>
    </dgm:pt>
    <dgm:pt modelId="{C9E97068-DF42-4559-861F-66910C4F135F}" cxnId="{B0BC9649-ED88-486E-832F-1C0E1A33ABBB}" type="sibTrans">
      <dgm:prSet/>
      <dgm:spPr/>
      <dgm:t>
        <a:bodyPr/>
        <a:lstStyle/>
        <a:p>
          <a:endParaRPr lang="zh-CN" altLang="en-US"/>
        </a:p>
      </dgm:t>
    </dgm:pt>
    <dgm:pt modelId="{A1D662CC-B84C-40DD-A906-11382139CE7F}" type="pres">
      <dgm:prSet presAssocID="{7135A520-0F5C-4C95-8396-B98305393AE5}" presName="rootnode" presStyleCnt="0">
        <dgm:presLayoutVars>
          <dgm:chMax/>
          <dgm:chPref/>
          <dgm:dir/>
          <dgm:animLvl val="lvl"/>
        </dgm:presLayoutVars>
      </dgm:prSet>
      <dgm:spPr/>
      <dgm:t>
        <a:bodyPr/>
        <a:lstStyle/>
        <a:p>
          <a:endParaRPr lang="zh-CN" altLang="en-US"/>
        </a:p>
      </dgm:t>
    </dgm:pt>
    <dgm:pt modelId="{6CF3BD40-F28E-4B69-9386-84968BBDF3CB}" type="pres">
      <dgm:prSet presAssocID="{09483C94-3EC0-4712-BAD7-2BADC31F84F5}" presName="composite" presStyleCnt="0"/>
      <dgm:spPr/>
    </dgm:pt>
    <dgm:pt modelId="{AFC903C0-E6D0-41ED-AD6D-613D20280E78}" type="pres">
      <dgm:prSet presAssocID="{09483C94-3EC0-4712-BAD7-2BADC31F84F5}" presName="LShape" presStyleLbl="alignNode1" presStyleIdx="0" presStyleCnt="7" custLinFactNeighborY="40755"/>
      <dgm:spPr>
        <a:xfrm rot="5400000">
          <a:off x="427099" y="2218603"/>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328E4901-E93D-4316-B2DD-74401E4DD7A2}" type="pres">
      <dgm:prSet presAssocID="{09483C94-3EC0-4712-BAD7-2BADC31F84F5}" presName="ParentText" presStyleLbl="revTx" presStyleIdx="0" presStyleCnt="4" custScaleX="134355" custScaleY="101835" custLinFactNeighborX="-740" custLinFactNeighborY="33724">
        <dgm:presLayoutVars>
          <dgm:chMax val="0"/>
          <dgm:chPref val="0"/>
          <dgm:bulletEnabled val="1"/>
        </dgm:presLayoutVars>
      </dgm:prSet>
      <dgm:spPr/>
      <dgm:t>
        <a:bodyPr/>
        <a:lstStyle/>
        <a:p>
          <a:endParaRPr lang="zh-CN" altLang="en-US"/>
        </a:p>
      </dgm:t>
    </dgm:pt>
    <dgm:pt modelId="{E0742230-51DE-40B6-97AD-9851092DB693}" type="pres">
      <dgm:prSet presAssocID="{09483C94-3EC0-4712-BAD7-2BADC31F84F5}" presName="Triangle" presStyleLbl="alignNode1" presStyleIdx="1" presStyleCnt="7" custLinFactY="100000" custLinFactNeighborX="-1212" custLinFactNeighborY="102782"/>
      <dgm:spPr>
        <a:xfrm>
          <a:off x="1472878" y="2263207"/>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FE331883-3275-4EB7-A286-566640B33305}" type="pres">
      <dgm:prSet presAssocID="{F43F4CCF-935C-4C7C-A685-9269057D1B34}" presName="sibTrans" presStyleCnt="0"/>
      <dgm:spPr/>
    </dgm:pt>
    <dgm:pt modelId="{3A6C1336-67E5-4C63-9F35-F9FC4A26097F}" type="pres">
      <dgm:prSet presAssocID="{F43F4CCF-935C-4C7C-A685-9269057D1B34}" presName="space" presStyleCnt="0"/>
      <dgm:spPr/>
    </dgm:pt>
    <dgm:pt modelId="{1C0C5739-A2C4-4BFF-BBC8-0D1A930E6FD1}" type="pres">
      <dgm:prSet presAssocID="{E52DCB92-3100-4594-8BB3-5722F1D44ECA}" presName="composite" presStyleCnt="0"/>
      <dgm:spPr/>
    </dgm:pt>
    <dgm:pt modelId="{48EFF274-4CAB-4A6E-8FDE-49D950966425}" type="pres">
      <dgm:prSet presAssocID="{E52DCB92-3100-4594-8BB3-5722F1D44ECA}" presName="LShape" presStyleLbl="alignNode1" presStyleIdx="2" presStyleCnt="7" custLinFactNeighborY="40755"/>
      <dgm:spPr>
        <a:xfrm rot="5400000">
          <a:off x="2518860" y="1764687"/>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BFEEC39B-E0C9-4CAD-90B0-883D6B1DEE83}" type="pres">
      <dgm:prSet presAssocID="{E52DCB92-3100-4594-8BB3-5722F1D44ECA}" presName="ParentText" presStyleLbl="revTx" presStyleIdx="1" presStyleCnt="4" custLinFactNeighborX="706" custLinFactNeighborY="32040">
        <dgm:presLayoutVars>
          <dgm:chMax val="0"/>
          <dgm:chPref val="0"/>
          <dgm:bulletEnabled val="1"/>
        </dgm:presLayoutVars>
      </dgm:prSet>
      <dgm:spPr/>
      <dgm:t>
        <a:bodyPr/>
        <a:lstStyle/>
        <a:p>
          <a:endParaRPr lang="zh-CN" altLang="en-US"/>
        </a:p>
      </dgm:t>
    </dgm:pt>
    <dgm:pt modelId="{82187228-EFD8-4969-B0CE-08BA1952025A}" type="pres">
      <dgm:prSet presAssocID="{E52DCB92-3100-4594-8BB3-5722F1D44ECA}" presName="Triangle" presStyleLbl="alignNode1" presStyleIdx="3" presStyleCnt="7" custLinFactY="100000" custLinFactNeighborX="-167" custLinFactNeighborY="105118"/>
      <dgm:spPr>
        <a:xfrm>
          <a:off x="3567594" y="1815895"/>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1FE702F2-2EA9-4EC4-B938-FB2CDB9500CE}" type="pres">
      <dgm:prSet presAssocID="{01392519-7E45-4FA9-97B1-FA232B027B9C}" presName="sibTrans" presStyleCnt="0"/>
      <dgm:spPr/>
    </dgm:pt>
    <dgm:pt modelId="{73FD15BA-1DFF-4802-B01C-B6E297E0B226}" type="pres">
      <dgm:prSet presAssocID="{01392519-7E45-4FA9-97B1-FA232B027B9C}" presName="space" presStyleCnt="0"/>
      <dgm:spPr/>
    </dgm:pt>
    <dgm:pt modelId="{2FA1BF96-FAA0-45F1-84B4-66D2DE17DC8E}" type="pres">
      <dgm:prSet presAssocID="{71F36E94-3791-4EB5-9376-3C8B93FE4E14}" presName="composite" presStyleCnt="0"/>
      <dgm:spPr/>
    </dgm:pt>
    <dgm:pt modelId="{6B960307-161A-4B82-B213-80CFE05AD04D}" type="pres">
      <dgm:prSet presAssocID="{71F36E94-3791-4EB5-9376-3C8B93FE4E14}" presName="LShape" presStyleLbl="alignNode1" presStyleIdx="4" presStyleCnt="7" custLinFactNeighborY="40755"/>
      <dgm:spPr>
        <a:xfrm rot="5400000">
          <a:off x="4703370" y="1310770"/>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F920FCE2-8761-4AC8-AA98-9F289437DCDD}" type="pres">
      <dgm:prSet presAssocID="{71F36E94-3791-4EB5-9376-3C8B93FE4E14}" presName="ParentText" presStyleLbl="revTx" presStyleIdx="2" presStyleCnt="4" custScaleX="96454" custLinFactNeighborX="-1336" custLinFactNeighborY="33501">
        <dgm:presLayoutVars>
          <dgm:chMax val="0"/>
          <dgm:chPref val="0"/>
          <dgm:bulletEnabled val="1"/>
        </dgm:presLayoutVars>
      </dgm:prSet>
      <dgm:spPr/>
      <dgm:t>
        <a:bodyPr/>
        <a:lstStyle/>
        <a:p>
          <a:endParaRPr lang="zh-CN" altLang="en-US"/>
        </a:p>
      </dgm:t>
    </dgm:pt>
    <dgm:pt modelId="{89CC257D-53CB-4531-8D2B-841259D1ECF9}" type="pres">
      <dgm:prSet presAssocID="{71F36E94-3791-4EB5-9376-3C8B93FE4E14}" presName="Triangle" presStyleLbl="alignNode1" presStyleIdx="5" presStyleCnt="7" custLinFactY="100000" custLinFactNeighborX="-199" custLinFactNeighborY="103842"/>
      <dgm:spPr>
        <a:xfrm>
          <a:off x="5752013" y="1358371"/>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DA00AA49-92DF-485D-9B34-7BBBDA88194E}" type="pres">
      <dgm:prSet presAssocID="{92536F3E-20AB-436D-AC3F-3A17AE7F9E12}" presName="sibTrans" presStyleCnt="0"/>
      <dgm:spPr/>
    </dgm:pt>
    <dgm:pt modelId="{984D98DA-4E15-4E75-AFF4-BF4587ED7CB9}" type="pres">
      <dgm:prSet presAssocID="{92536F3E-20AB-436D-AC3F-3A17AE7F9E12}" presName="space" presStyleCnt="0"/>
      <dgm:spPr/>
    </dgm:pt>
    <dgm:pt modelId="{F6F91938-8895-4F57-85BD-C4C78580C9E5}" type="pres">
      <dgm:prSet presAssocID="{C3BE02BA-41D7-4B9D-BD3C-C09BCA58FD7C}" presName="composite" presStyleCnt="0"/>
      <dgm:spPr/>
    </dgm:pt>
    <dgm:pt modelId="{A2163024-55BC-43EF-BEE2-A0CC2A103A62}" type="pres">
      <dgm:prSet presAssocID="{C3BE02BA-41D7-4B9D-BD3C-C09BCA58FD7C}" presName="LShape" presStyleLbl="alignNode1" presStyleIdx="6" presStyleCnt="7" custLinFactNeighborY="40755"/>
      <dgm:spPr>
        <a:xfrm rot="5400000">
          <a:off x="6925809" y="856854"/>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zh-CN" altLang="en-US"/>
        </a:p>
      </dgm:t>
    </dgm:pt>
    <dgm:pt modelId="{890F34FF-5231-4386-8E45-3247EB3E2A73}" type="pres">
      <dgm:prSet presAssocID="{C3BE02BA-41D7-4B9D-BD3C-C09BCA58FD7C}" presName="ParentText" presStyleLbl="revTx" presStyleIdx="3" presStyleCnt="4" custScaleX="127038" custLinFactNeighborX="924" custLinFactNeighborY="31036">
        <dgm:presLayoutVars>
          <dgm:chMax val="0"/>
          <dgm:chPref val="0"/>
          <dgm:bulletEnabled val="1"/>
        </dgm:presLayoutVars>
      </dgm:prSet>
      <dgm:spPr/>
      <dgm:t>
        <a:bodyPr/>
        <a:lstStyle/>
        <a:p>
          <a:endParaRPr lang="zh-CN" altLang="en-US"/>
        </a:p>
      </dgm:t>
    </dgm:pt>
  </dgm:ptLst>
  <dgm:cxnLst>
    <dgm:cxn modelId="{4C1732A4-1A1A-4F32-BB4D-2E2D6FA30946}" srcId="{7135A520-0F5C-4C95-8396-B98305393AE5}" destId="{09483C94-3EC0-4712-BAD7-2BADC31F84F5}" srcOrd="0" destOrd="0" parTransId="{7E58B224-43AF-40A2-8F04-564BE69713FD}" sibTransId="{F43F4CCF-935C-4C7C-A685-9269057D1B34}"/>
    <dgm:cxn modelId="{63B304D0-B6B6-4A67-A42F-B12340E52C86}" srcId="{7135A520-0F5C-4C95-8396-B98305393AE5}" destId="{E52DCB92-3100-4594-8BB3-5722F1D44ECA}" srcOrd="1" destOrd="0" parTransId="{7668A941-51AD-4D0D-BC63-B2332066225E}" sibTransId="{01392519-7E45-4FA9-97B1-FA232B027B9C}"/>
    <dgm:cxn modelId="{C830BA54-20BA-4D51-94F5-591C36014736}" srcId="{7135A520-0F5C-4C95-8396-B98305393AE5}" destId="{71F36E94-3791-4EB5-9376-3C8B93FE4E14}" srcOrd="2" destOrd="0" parTransId="{CFDF082E-E1EE-4588-B60D-7EED270A0191}" sibTransId="{92536F3E-20AB-436D-AC3F-3A17AE7F9E12}"/>
    <dgm:cxn modelId="{B0BC9649-ED88-486E-832F-1C0E1A33ABBB}" srcId="{7135A520-0F5C-4C95-8396-B98305393AE5}" destId="{C3BE02BA-41D7-4B9D-BD3C-C09BCA58FD7C}" srcOrd="3" destOrd="0" parTransId="{20E91B43-AB6F-4A6B-AFDE-439019F6AD77}" sibTransId="{C9E97068-DF42-4559-861F-66910C4F135F}"/>
    <dgm:cxn modelId="{8E193BDE-D102-48A2-8F4F-6DD058402908}" type="presOf" srcId="{7135A520-0F5C-4C95-8396-B98305393AE5}" destId="{A1D662CC-B84C-40DD-A906-11382139CE7F}" srcOrd="0" destOrd="0" presId="urn:microsoft.com/office/officeart/2009/3/layout/StepUpProcess"/>
    <dgm:cxn modelId="{B54815D6-16FF-4605-944D-61B76E74BC74}" type="presParOf" srcId="{A1D662CC-B84C-40DD-A906-11382139CE7F}" destId="{6CF3BD40-F28E-4B69-9386-84968BBDF3CB}" srcOrd="0" destOrd="0" presId="urn:microsoft.com/office/officeart/2009/3/layout/StepUpProcess"/>
    <dgm:cxn modelId="{F2F9293A-BEE8-4EB5-9C2F-D49EAC674FB9}" type="presParOf" srcId="{6CF3BD40-F28E-4B69-9386-84968BBDF3CB}" destId="{AFC903C0-E6D0-41ED-AD6D-613D20280E78}" srcOrd="0" destOrd="0" presId="urn:microsoft.com/office/officeart/2009/3/layout/StepUpProcess"/>
    <dgm:cxn modelId="{C0C37E88-0AF4-4503-82A2-4AAAD8CAFC3A}" type="presParOf" srcId="{6CF3BD40-F28E-4B69-9386-84968BBDF3CB}" destId="{328E4901-E93D-4316-B2DD-74401E4DD7A2}" srcOrd="1" destOrd="0" presId="urn:microsoft.com/office/officeart/2009/3/layout/StepUpProcess"/>
    <dgm:cxn modelId="{2B6AD62E-8880-4CD2-AECD-EF566F2892A6}" type="presOf" srcId="{09483C94-3EC0-4712-BAD7-2BADC31F84F5}" destId="{328E4901-E93D-4316-B2DD-74401E4DD7A2}" srcOrd="0" destOrd="0" presId="urn:microsoft.com/office/officeart/2009/3/layout/StepUpProcess"/>
    <dgm:cxn modelId="{7A1CF189-04DD-452B-AB33-3D58E8D5DA80}" type="presParOf" srcId="{6CF3BD40-F28E-4B69-9386-84968BBDF3CB}" destId="{E0742230-51DE-40B6-97AD-9851092DB693}" srcOrd="2" destOrd="0" presId="urn:microsoft.com/office/officeart/2009/3/layout/StepUpProcess"/>
    <dgm:cxn modelId="{5E960EF5-B832-402A-8756-355906E47FD3}" type="presParOf" srcId="{A1D662CC-B84C-40DD-A906-11382139CE7F}" destId="{FE331883-3275-4EB7-A286-566640B33305}" srcOrd="1" destOrd="0" presId="urn:microsoft.com/office/officeart/2009/3/layout/StepUpProcess"/>
    <dgm:cxn modelId="{96D3049E-F3F5-411F-8FE6-D969573E0C34}" type="presParOf" srcId="{FE331883-3275-4EB7-A286-566640B33305}" destId="{3A6C1336-67E5-4C63-9F35-F9FC4A26097F}" srcOrd="0" destOrd="1" presId="urn:microsoft.com/office/officeart/2009/3/layout/StepUpProcess"/>
    <dgm:cxn modelId="{B80D587E-57DF-48C9-B9C8-204F5B1DA934}" type="presParOf" srcId="{A1D662CC-B84C-40DD-A906-11382139CE7F}" destId="{1C0C5739-A2C4-4BFF-BBC8-0D1A930E6FD1}" srcOrd="2" destOrd="0" presId="urn:microsoft.com/office/officeart/2009/3/layout/StepUpProcess"/>
    <dgm:cxn modelId="{3EE86057-5F86-48C0-A3E5-771687D1EBBD}" type="presParOf" srcId="{1C0C5739-A2C4-4BFF-BBC8-0D1A930E6FD1}" destId="{48EFF274-4CAB-4A6E-8FDE-49D950966425}" srcOrd="0" destOrd="2" presId="urn:microsoft.com/office/officeart/2009/3/layout/StepUpProcess"/>
    <dgm:cxn modelId="{17DEF86C-736E-49BB-92F9-6718BD53F951}" type="presParOf" srcId="{1C0C5739-A2C4-4BFF-BBC8-0D1A930E6FD1}" destId="{BFEEC39B-E0C9-4CAD-90B0-883D6B1DEE83}" srcOrd="1" destOrd="2" presId="urn:microsoft.com/office/officeart/2009/3/layout/StepUpProcess"/>
    <dgm:cxn modelId="{B9045AFF-4AB0-43AE-B538-A28678834AA3}" type="presOf" srcId="{E52DCB92-3100-4594-8BB3-5722F1D44ECA}" destId="{BFEEC39B-E0C9-4CAD-90B0-883D6B1DEE83}" srcOrd="0" destOrd="0" presId="urn:microsoft.com/office/officeart/2009/3/layout/StepUpProcess"/>
    <dgm:cxn modelId="{181F3BCD-1EBB-4E6D-AD56-2A614CE15D5F}" type="presParOf" srcId="{1C0C5739-A2C4-4BFF-BBC8-0D1A930E6FD1}" destId="{82187228-EFD8-4969-B0CE-08BA1952025A}" srcOrd="2" destOrd="2" presId="urn:microsoft.com/office/officeart/2009/3/layout/StepUpProcess"/>
    <dgm:cxn modelId="{98B9CD22-68C6-4F30-93EC-2E5D30BAA06B}" type="presParOf" srcId="{A1D662CC-B84C-40DD-A906-11382139CE7F}" destId="{1FE702F2-2EA9-4EC4-B938-FB2CDB9500CE}" srcOrd="3" destOrd="0" presId="urn:microsoft.com/office/officeart/2009/3/layout/StepUpProcess"/>
    <dgm:cxn modelId="{E7B4C367-D6D4-460A-87ED-E4B28C4A34AF}" type="presParOf" srcId="{1FE702F2-2EA9-4EC4-B938-FB2CDB9500CE}" destId="{73FD15BA-1DFF-4802-B01C-B6E297E0B226}" srcOrd="0" destOrd="3" presId="urn:microsoft.com/office/officeart/2009/3/layout/StepUpProcess"/>
    <dgm:cxn modelId="{77EB5B18-22A4-43E2-A867-CBAC5634B78E}" type="presParOf" srcId="{A1D662CC-B84C-40DD-A906-11382139CE7F}" destId="{2FA1BF96-FAA0-45F1-84B4-66D2DE17DC8E}" srcOrd="4" destOrd="0" presId="urn:microsoft.com/office/officeart/2009/3/layout/StepUpProcess"/>
    <dgm:cxn modelId="{EF79568F-B7F8-47FC-8C01-BBC7F0425052}" type="presParOf" srcId="{2FA1BF96-FAA0-45F1-84B4-66D2DE17DC8E}" destId="{6B960307-161A-4B82-B213-80CFE05AD04D}" srcOrd="0" destOrd="4" presId="urn:microsoft.com/office/officeart/2009/3/layout/StepUpProcess"/>
    <dgm:cxn modelId="{79EF56E8-D10B-4EEE-AF48-5F3D5AAB819D}" type="presParOf" srcId="{2FA1BF96-FAA0-45F1-84B4-66D2DE17DC8E}" destId="{F920FCE2-8761-4AC8-AA98-9F289437DCDD}" srcOrd="1" destOrd="4" presId="urn:microsoft.com/office/officeart/2009/3/layout/StepUpProcess"/>
    <dgm:cxn modelId="{3681481C-D4D4-4EDC-A060-EA73C6E7CE23}" type="presOf" srcId="{71F36E94-3791-4EB5-9376-3C8B93FE4E14}" destId="{F920FCE2-8761-4AC8-AA98-9F289437DCDD}" srcOrd="0" destOrd="0" presId="urn:microsoft.com/office/officeart/2009/3/layout/StepUpProcess"/>
    <dgm:cxn modelId="{9BC39CFD-9A90-4C58-A3A8-A462458876DE}" type="presParOf" srcId="{2FA1BF96-FAA0-45F1-84B4-66D2DE17DC8E}" destId="{89CC257D-53CB-4531-8D2B-841259D1ECF9}" srcOrd="2" destOrd="4" presId="urn:microsoft.com/office/officeart/2009/3/layout/StepUpProcess"/>
    <dgm:cxn modelId="{02CD4057-E7D7-4924-9FB5-A7856595EB94}" type="presParOf" srcId="{A1D662CC-B84C-40DD-A906-11382139CE7F}" destId="{DA00AA49-92DF-485D-9B34-7BBBDA88194E}" srcOrd="5" destOrd="0" presId="urn:microsoft.com/office/officeart/2009/3/layout/StepUpProcess"/>
    <dgm:cxn modelId="{E303E3AB-DEE2-4D4D-8CBD-27E1EFBA82B7}" type="presParOf" srcId="{DA00AA49-92DF-485D-9B34-7BBBDA88194E}" destId="{984D98DA-4E15-4E75-AFF4-BF4587ED7CB9}" srcOrd="0" destOrd="5" presId="urn:microsoft.com/office/officeart/2009/3/layout/StepUpProcess"/>
    <dgm:cxn modelId="{18500A0F-D47F-4D41-AEC2-5793D8DA5497}" type="presParOf" srcId="{A1D662CC-B84C-40DD-A906-11382139CE7F}" destId="{F6F91938-8895-4F57-85BD-C4C78580C9E5}" srcOrd="6" destOrd="0" presId="urn:microsoft.com/office/officeart/2009/3/layout/StepUpProcess"/>
    <dgm:cxn modelId="{64B3866E-41A0-44F5-83BB-786D47DC13DD}" type="presParOf" srcId="{F6F91938-8895-4F57-85BD-C4C78580C9E5}" destId="{A2163024-55BC-43EF-BEE2-A0CC2A103A62}" srcOrd="0" destOrd="6" presId="urn:microsoft.com/office/officeart/2009/3/layout/StepUpProcess"/>
    <dgm:cxn modelId="{1AC48FEF-B771-41B3-A666-C2C1096A654A}" type="presParOf" srcId="{F6F91938-8895-4F57-85BD-C4C78580C9E5}" destId="{890F34FF-5231-4386-8E45-3247EB3E2A73}" srcOrd="1" destOrd="6" presId="urn:microsoft.com/office/officeart/2009/3/layout/StepUpProcess"/>
    <dgm:cxn modelId="{DD7C526F-0741-41CB-A238-E7E436B166D9}" type="presOf" srcId="{C3BE02BA-41D7-4B9D-BD3C-C09BCA58FD7C}" destId="{890F34FF-5231-4386-8E45-3247EB3E2A73}" srcOrd="0"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AC34D-1AC0-4D30-902C-F0AADF7F5602}"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zh-CN" altLang="en-US"/>
        </a:p>
      </dgm:t>
    </dgm:pt>
    <dgm:pt modelId="{85919EB7-C71D-4825-8A83-9B35D1F11998}">
      <dgm:prSet phldrT="[文本]"/>
      <dgm:spPr/>
      <dgm:t>
        <a:bodyPr/>
        <a:lstStyle/>
        <a:p>
          <a:r>
            <a:rPr lang="zh-CN" altLang="en-US" dirty="0" smtClean="0"/>
            <a:t>中国</a:t>
          </a:r>
          <a:r>
            <a:rPr lang="en-US" altLang="zh-CN" dirty="0" smtClean="0"/>
            <a:t>GMP Audit-cGMP</a:t>
          </a:r>
          <a:endParaRPr lang="zh-CN" altLang="en-US" dirty="0"/>
        </a:p>
      </dgm:t>
    </dgm:pt>
    <dgm:pt modelId="{3E21BD12-9F7C-40A0-A018-8F9B9E6A48A7}" cxnId="{460A5E4C-8D7B-4705-B7BA-DA76639B28DA}" type="parTrans">
      <dgm:prSet/>
      <dgm:spPr/>
      <dgm:t>
        <a:bodyPr/>
        <a:lstStyle/>
        <a:p>
          <a:endParaRPr lang="zh-CN" altLang="en-US"/>
        </a:p>
      </dgm:t>
    </dgm:pt>
    <dgm:pt modelId="{F189AB86-E200-48C8-9590-1045B0F03915}" cxnId="{460A5E4C-8D7B-4705-B7BA-DA76639B28DA}" type="sibTrans">
      <dgm:prSet/>
      <dgm:spPr/>
      <dgm:t>
        <a:bodyPr/>
        <a:lstStyle/>
        <a:p>
          <a:endParaRPr lang="zh-CN" altLang="en-US"/>
        </a:p>
      </dgm:t>
    </dgm:pt>
    <dgm:pt modelId="{5A10D2F3-F79B-4C1C-86B3-A9341B4A9C66}">
      <dgm:prSet phldrT="[文本]"/>
      <dgm:spPr/>
      <dgm:t>
        <a:bodyPr/>
        <a:lstStyle/>
        <a:p>
          <a:r>
            <a:rPr lang="zh-CN" altLang="en-US" dirty="0" smtClean="0"/>
            <a:t>马来西亚国家药监局</a:t>
          </a:r>
          <a:r>
            <a:rPr lang="en-US" altLang="zh-CN" dirty="0" smtClean="0"/>
            <a:t>GMP Audit</a:t>
          </a:r>
          <a:endParaRPr lang="zh-CN" altLang="en-US" dirty="0"/>
        </a:p>
      </dgm:t>
    </dgm:pt>
    <dgm:pt modelId="{72AEE969-ED3D-4FB4-BB34-E0DEE42ADCB7}" cxnId="{5B670836-3920-45D9-B730-132319E434F7}" type="parTrans">
      <dgm:prSet/>
      <dgm:spPr/>
      <dgm:t>
        <a:bodyPr/>
        <a:lstStyle/>
        <a:p>
          <a:endParaRPr lang="zh-CN" altLang="en-US"/>
        </a:p>
      </dgm:t>
    </dgm:pt>
    <dgm:pt modelId="{B1D36298-83B0-4C29-A8F5-8FB1D35B481D}" cxnId="{5B670836-3920-45D9-B730-132319E434F7}" type="sibTrans">
      <dgm:prSet/>
      <dgm:spPr/>
      <dgm:t>
        <a:bodyPr/>
        <a:lstStyle/>
        <a:p>
          <a:endParaRPr lang="zh-CN" altLang="en-US"/>
        </a:p>
      </dgm:t>
    </dgm:pt>
    <dgm:pt modelId="{BF84B45B-8284-4372-B47D-35DC52345F9D}">
      <dgm:prSet phldrT="[文本]"/>
      <dgm:spPr/>
      <dgm:t>
        <a:bodyPr/>
        <a:lstStyle/>
        <a:p>
          <a:r>
            <a:rPr lang="zh-CN" altLang="en-US" dirty="0" smtClean="0"/>
            <a:t>澳大利亚药品管理局</a:t>
          </a:r>
          <a:r>
            <a:rPr lang="en-US" altLang="zh-CN" dirty="0" smtClean="0"/>
            <a:t>GMP Audit-TGA</a:t>
          </a:r>
          <a:endParaRPr lang="zh-CN" altLang="en-US" dirty="0"/>
        </a:p>
      </dgm:t>
    </dgm:pt>
    <dgm:pt modelId="{DD625918-DC57-4B30-8D8E-584B92B1E132}" cxnId="{56D52AC3-892C-4F55-B04B-F0C35EC26A57}" type="parTrans">
      <dgm:prSet/>
      <dgm:spPr/>
      <dgm:t>
        <a:bodyPr/>
        <a:lstStyle/>
        <a:p>
          <a:endParaRPr lang="zh-CN" altLang="en-US"/>
        </a:p>
      </dgm:t>
    </dgm:pt>
    <dgm:pt modelId="{96D5F8DE-F9DD-435D-8FEA-92B7A13CDF97}" cxnId="{56D52AC3-892C-4F55-B04B-F0C35EC26A57}" type="sibTrans">
      <dgm:prSet/>
      <dgm:spPr/>
      <dgm:t>
        <a:bodyPr/>
        <a:lstStyle/>
        <a:p>
          <a:endParaRPr lang="zh-CN" altLang="en-US"/>
        </a:p>
      </dgm:t>
    </dgm:pt>
    <dgm:pt modelId="{62A605CA-D511-47E4-B4AD-4727D6C111CA}">
      <dgm:prSet phldrT="[文本]"/>
      <dgm:spPr/>
      <dgm:t>
        <a:bodyPr/>
        <a:lstStyle/>
        <a:p>
          <a:r>
            <a:rPr lang="zh-CN" altLang="en-US" dirty="0" smtClean="0"/>
            <a:t>菲律宾国家药监局</a:t>
          </a:r>
          <a:r>
            <a:rPr lang="en-US" altLang="zh-CN" dirty="0" smtClean="0"/>
            <a:t>GMP Audit</a:t>
          </a:r>
          <a:endParaRPr lang="zh-CN" altLang="en-US" dirty="0"/>
        </a:p>
      </dgm:t>
    </dgm:pt>
    <dgm:pt modelId="{C442E7B5-3216-40D2-92CD-4DE7F6C7C444}" cxnId="{3CBF7D75-DAB5-451B-8657-A95353D532E7}" type="parTrans">
      <dgm:prSet/>
      <dgm:spPr/>
      <dgm:t>
        <a:bodyPr/>
        <a:lstStyle/>
        <a:p>
          <a:endParaRPr lang="zh-CN" altLang="en-US"/>
        </a:p>
      </dgm:t>
    </dgm:pt>
    <dgm:pt modelId="{A0BE4677-3F0B-4319-AF9D-C0F92A811627}" cxnId="{3CBF7D75-DAB5-451B-8657-A95353D532E7}" type="sibTrans">
      <dgm:prSet/>
      <dgm:spPr/>
      <dgm:t>
        <a:bodyPr/>
        <a:lstStyle/>
        <a:p>
          <a:endParaRPr lang="zh-CN" altLang="en-US"/>
        </a:p>
      </dgm:t>
    </dgm:pt>
    <dgm:pt modelId="{DB16BEAE-9F0C-438D-B82B-E998D5F3738B}">
      <dgm:prSet phldrT="[文本]"/>
      <dgm:spPr/>
      <dgm:t>
        <a:bodyPr/>
        <a:lstStyle/>
        <a:p>
          <a:r>
            <a:rPr lang="zh-CN" altLang="en-US" dirty="0" smtClean="0"/>
            <a:t>法国总部</a:t>
          </a:r>
          <a:r>
            <a:rPr lang="en-US" altLang="zh-CN" dirty="0" smtClean="0"/>
            <a:t>Audit</a:t>
          </a:r>
          <a:endParaRPr lang="zh-CN" altLang="en-US" dirty="0"/>
        </a:p>
      </dgm:t>
    </dgm:pt>
    <dgm:pt modelId="{E45FC521-1B67-4FBD-AB8F-CCF57A4F702C}" cxnId="{6E1F94EA-0F6A-4304-A164-191859AA517A}" type="parTrans">
      <dgm:prSet/>
      <dgm:spPr/>
      <dgm:t>
        <a:bodyPr/>
        <a:lstStyle/>
        <a:p>
          <a:endParaRPr lang="zh-CN" altLang="en-US"/>
        </a:p>
      </dgm:t>
    </dgm:pt>
    <dgm:pt modelId="{9D2844AB-5646-4AB7-BFEC-CC91613D6FB9}" cxnId="{6E1F94EA-0F6A-4304-A164-191859AA517A}" type="sibTrans">
      <dgm:prSet/>
      <dgm:spPr/>
      <dgm:t>
        <a:bodyPr/>
        <a:lstStyle/>
        <a:p>
          <a:endParaRPr lang="zh-CN" altLang="en-US"/>
        </a:p>
      </dgm:t>
    </dgm:pt>
    <dgm:pt modelId="{7F681A37-D533-48C9-BC78-7C7C5FD17B8B}">
      <dgm:prSet phldrT="[文本]"/>
      <dgm:spPr/>
      <dgm:t>
        <a:bodyPr/>
        <a:lstStyle/>
        <a:p>
          <a:r>
            <a:rPr lang="zh-CN" altLang="en-US" dirty="0" smtClean="0"/>
            <a:t>德国总部</a:t>
          </a:r>
          <a:r>
            <a:rPr lang="en-US" altLang="zh-CN" dirty="0" smtClean="0"/>
            <a:t>Audit</a:t>
          </a:r>
          <a:endParaRPr lang="zh-CN" altLang="en-US" dirty="0"/>
        </a:p>
      </dgm:t>
    </dgm:pt>
    <dgm:pt modelId="{655F986A-6E45-4C1B-A5B6-825FA24224FC}" cxnId="{89E1EF46-D8A7-4287-BE3A-BE9ED754CD50}" type="parTrans">
      <dgm:prSet/>
      <dgm:spPr/>
      <dgm:t>
        <a:bodyPr/>
        <a:lstStyle/>
        <a:p>
          <a:endParaRPr lang="zh-CN" altLang="en-US"/>
        </a:p>
      </dgm:t>
    </dgm:pt>
    <dgm:pt modelId="{1BBBED4E-F38C-42F9-91F1-378C15C169C4}" cxnId="{89E1EF46-D8A7-4287-BE3A-BE9ED754CD50}" type="sibTrans">
      <dgm:prSet/>
      <dgm:spPr/>
      <dgm:t>
        <a:bodyPr/>
        <a:lstStyle/>
        <a:p>
          <a:endParaRPr lang="zh-CN" altLang="en-US"/>
        </a:p>
      </dgm:t>
    </dgm:pt>
    <dgm:pt modelId="{15192860-7A34-473B-ADFD-6147E92329B9}">
      <dgm:prSet phldrT="[文本]"/>
      <dgm:spPr/>
      <dgm:t>
        <a:bodyPr/>
        <a:lstStyle/>
        <a:p>
          <a:r>
            <a:rPr lang="zh-CN" altLang="en-US" dirty="0" smtClean="0"/>
            <a:t>美国</a:t>
          </a:r>
          <a:r>
            <a:rPr lang="en-US" altLang="zh-CN" dirty="0" smtClean="0"/>
            <a:t>FDA</a:t>
          </a:r>
          <a:r>
            <a:rPr lang="zh-CN" altLang="en-US" dirty="0" smtClean="0"/>
            <a:t>评估</a:t>
          </a:r>
          <a:endParaRPr lang="zh-CN" altLang="en-US" dirty="0"/>
        </a:p>
      </dgm:t>
    </dgm:pt>
    <dgm:pt modelId="{1EEE8526-AC38-4DD9-8F28-0C66002AB85E}" cxnId="{97344C7E-ED96-4B84-AE77-B0CBFB9EDE26}" type="parTrans">
      <dgm:prSet/>
      <dgm:spPr/>
      <dgm:t>
        <a:bodyPr/>
        <a:lstStyle/>
        <a:p>
          <a:endParaRPr lang="zh-CN" altLang="en-US"/>
        </a:p>
      </dgm:t>
    </dgm:pt>
    <dgm:pt modelId="{ED7FAEE3-EC61-46A7-8DAA-D0EB83D5F818}" cxnId="{97344C7E-ED96-4B84-AE77-B0CBFB9EDE26}" type="sibTrans">
      <dgm:prSet/>
      <dgm:spPr/>
      <dgm:t>
        <a:bodyPr/>
        <a:lstStyle/>
        <a:p>
          <a:endParaRPr lang="zh-CN" altLang="en-US"/>
        </a:p>
      </dgm:t>
    </dgm:pt>
    <dgm:pt modelId="{F48CA829-7225-412C-BBA6-F230356E68C8}" type="pres">
      <dgm:prSet presAssocID="{A44AC34D-1AC0-4D30-902C-F0AADF7F5602}" presName="linear" presStyleCnt="0">
        <dgm:presLayoutVars>
          <dgm:dir/>
          <dgm:animLvl val="lvl"/>
          <dgm:resizeHandles val="exact"/>
        </dgm:presLayoutVars>
      </dgm:prSet>
      <dgm:spPr/>
      <dgm:t>
        <a:bodyPr/>
        <a:lstStyle/>
        <a:p>
          <a:endParaRPr lang="zh-CN" altLang="en-US"/>
        </a:p>
      </dgm:t>
    </dgm:pt>
    <dgm:pt modelId="{2CE653CF-4872-4B19-90D6-9EA1F21C91B3}" type="pres">
      <dgm:prSet presAssocID="{85919EB7-C71D-4825-8A83-9B35D1F11998}" presName="parentLin" presStyleCnt="0"/>
      <dgm:spPr/>
    </dgm:pt>
    <dgm:pt modelId="{4838F9E0-0ACE-48ED-9810-8D89028860E9}" type="pres">
      <dgm:prSet presAssocID="{85919EB7-C71D-4825-8A83-9B35D1F11998}" presName="parentLeftMargin" presStyleLbl="node1" presStyleIdx="0" presStyleCnt="7"/>
      <dgm:spPr/>
      <dgm:t>
        <a:bodyPr/>
        <a:lstStyle/>
        <a:p>
          <a:endParaRPr lang="zh-CN" altLang="en-US"/>
        </a:p>
      </dgm:t>
    </dgm:pt>
    <dgm:pt modelId="{0FCF8733-452D-4200-A1FB-EDEBF705BCE2}" type="pres">
      <dgm:prSet presAssocID="{85919EB7-C71D-4825-8A83-9B35D1F11998}" presName="parentText" presStyleLbl="node1" presStyleIdx="0" presStyleCnt="7">
        <dgm:presLayoutVars>
          <dgm:chMax val="0"/>
          <dgm:bulletEnabled val="1"/>
        </dgm:presLayoutVars>
      </dgm:prSet>
      <dgm:spPr/>
      <dgm:t>
        <a:bodyPr/>
        <a:lstStyle/>
        <a:p>
          <a:endParaRPr lang="zh-CN" altLang="en-US"/>
        </a:p>
      </dgm:t>
    </dgm:pt>
    <dgm:pt modelId="{3E45E142-9C34-4853-961D-195A0221BE76}" type="pres">
      <dgm:prSet presAssocID="{85919EB7-C71D-4825-8A83-9B35D1F11998}" presName="negativeSpace" presStyleCnt="0"/>
      <dgm:spPr/>
    </dgm:pt>
    <dgm:pt modelId="{BAE93004-12D4-4715-93F8-7DBCEED63C9C}" type="pres">
      <dgm:prSet presAssocID="{85919EB7-C71D-4825-8A83-9B35D1F11998}" presName="childText" presStyleLbl="conFgAcc1" presStyleIdx="0" presStyleCnt="7">
        <dgm:presLayoutVars>
          <dgm:bulletEnabled val="1"/>
        </dgm:presLayoutVars>
      </dgm:prSet>
      <dgm:spPr/>
    </dgm:pt>
    <dgm:pt modelId="{D28C980D-F4F5-4569-B162-A876A2F3BA50}" type="pres">
      <dgm:prSet presAssocID="{F189AB86-E200-48C8-9590-1045B0F03915}" presName="spaceBetweenRectangles" presStyleCnt="0"/>
      <dgm:spPr/>
    </dgm:pt>
    <dgm:pt modelId="{5A842339-B4D2-4795-B9DF-A8362355094C}" type="pres">
      <dgm:prSet presAssocID="{5A10D2F3-F79B-4C1C-86B3-A9341B4A9C66}" presName="parentLin" presStyleCnt="0"/>
      <dgm:spPr/>
    </dgm:pt>
    <dgm:pt modelId="{84799B93-79C8-467E-9550-6840A748AB96}" type="pres">
      <dgm:prSet presAssocID="{5A10D2F3-F79B-4C1C-86B3-A9341B4A9C66}" presName="parentLeftMargin" presStyleLbl="node1" presStyleIdx="0" presStyleCnt="7"/>
      <dgm:spPr/>
      <dgm:t>
        <a:bodyPr/>
        <a:lstStyle/>
        <a:p>
          <a:endParaRPr lang="zh-CN" altLang="en-US"/>
        </a:p>
      </dgm:t>
    </dgm:pt>
    <dgm:pt modelId="{472FF7AE-7FE5-4FC1-911F-B52020D364BD}" type="pres">
      <dgm:prSet presAssocID="{5A10D2F3-F79B-4C1C-86B3-A9341B4A9C66}" presName="parentText" presStyleLbl="node1" presStyleIdx="1" presStyleCnt="7">
        <dgm:presLayoutVars>
          <dgm:chMax val="0"/>
          <dgm:bulletEnabled val="1"/>
        </dgm:presLayoutVars>
      </dgm:prSet>
      <dgm:spPr/>
      <dgm:t>
        <a:bodyPr/>
        <a:lstStyle/>
        <a:p>
          <a:endParaRPr lang="zh-CN" altLang="en-US"/>
        </a:p>
      </dgm:t>
    </dgm:pt>
    <dgm:pt modelId="{96C91FF7-8CAE-4714-A05F-A12C237DA77B}" type="pres">
      <dgm:prSet presAssocID="{5A10D2F3-F79B-4C1C-86B3-A9341B4A9C66}" presName="negativeSpace" presStyleCnt="0"/>
      <dgm:spPr/>
    </dgm:pt>
    <dgm:pt modelId="{76CE66DD-8826-49B6-A92B-77B03AD57DD1}" type="pres">
      <dgm:prSet presAssocID="{5A10D2F3-F79B-4C1C-86B3-A9341B4A9C66}" presName="childText" presStyleLbl="conFgAcc1" presStyleIdx="1" presStyleCnt="7">
        <dgm:presLayoutVars>
          <dgm:bulletEnabled val="1"/>
        </dgm:presLayoutVars>
      </dgm:prSet>
      <dgm:spPr/>
      <dgm:t>
        <a:bodyPr/>
        <a:lstStyle/>
        <a:p>
          <a:endParaRPr lang="zh-CN" altLang="en-US"/>
        </a:p>
      </dgm:t>
    </dgm:pt>
    <dgm:pt modelId="{577382E1-EA6D-4C90-B962-1179E2CA6AD3}" type="pres">
      <dgm:prSet presAssocID="{B1D36298-83B0-4C29-A8F5-8FB1D35B481D}" presName="spaceBetweenRectangles" presStyleCnt="0"/>
      <dgm:spPr/>
    </dgm:pt>
    <dgm:pt modelId="{520A8926-1170-44FC-8E90-C4FB59CD0597}" type="pres">
      <dgm:prSet presAssocID="{62A605CA-D511-47E4-B4AD-4727D6C111CA}" presName="parentLin" presStyleCnt="0"/>
      <dgm:spPr/>
    </dgm:pt>
    <dgm:pt modelId="{284AA7F5-AF7B-4D6E-BE86-0C257A53FF9D}" type="pres">
      <dgm:prSet presAssocID="{62A605CA-D511-47E4-B4AD-4727D6C111CA}" presName="parentLeftMargin" presStyleLbl="node1" presStyleIdx="1" presStyleCnt="7"/>
      <dgm:spPr/>
      <dgm:t>
        <a:bodyPr/>
        <a:lstStyle/>
        <a:p>
          <a:endParaRPr lang="zh-CN" altLang="en-US"/>
        </a:p>
      </dgm:t>
    </dgm:pt>
    <dgm:pt modelId="{03223FD0-4BBE-4531-80D2-4C38907CD43C}" type="pres">
      <dgm:prSet presAssocID="{62A605CA-D511-47E4-B4AD-4727D6C111CA}" presName="parentText" presStyleLbl="node1" presStyleIdx="2" presStyleCnt="7">
        <dgm:presLayoutVars>
          <dgm:chMax val="0"/>
          <dgm:bulletEnabled val="1"/>
        </dgm:presLayoutVars>
      </dgm:prSet>
      <dgm:spPr/>
      <dgm:t>
        <a:bodyPr/>
        <a:lstStyle/>
        <a:p>
          <a:endParaRPr lang="zh-CN" altLang="en-US"/>
        </a:p>
      </dgm:t>
    </dgm:pt>
    <dgm:pt modelId="{0D2167AA-8637-43DC-9559-A2A03897BF63}" type="pres">
      <dgm:prSet presAssocID="{62A605CA-D511-47E4-B4AD-4727D6C111CA}" presName="negativeSpace" presStyleCnt="0"/>
      <dgm:spPr/>
    </dgm:pt>
    <dgm:pt modelId="{714D7503-7E2D-4EB6-AD0E-425AFF62A00C}" type="pres">
      <dgm:prSet presAssocID="{62A605CA-D511-47E4-B4AD-4727D6C111CA}" presName="childText" presStyleLbl="conFgAcc1" presStyleIdx="2" presStyleCnt="7">
        <dgm:presLayoutVars>
          <dgm:bulletEnabled val="1"/>
        </dgm:presLayoutVars>
      </dgm:prSet>
      <dgm:spPr/>
    </dgm:pt>
    <dgm:pt modelId="{2805FE93-C407-4DF3-804F-2BFEAF992F5D}" type="pres">
      <dgm:prSet presAssocID="{A0BE4677-3F0B-4319-AF9D-C0F92A811627}" presName="spaceBetweenRectangles" presStyleCnt="0"/>
      <dgm:spPr/>
    </dgm:pt>
    <dgm:pt modelId="{19ED2DDF-3033-4391-8C37-236C8C82560C}" type="pres">
      <dgm:prSet presAssocID="{BF84B45B-8284-4372-B47D-35DC52345F9D}" presName="parentLin" presStyleCnt="0"/>
      <dgm:spPr/>
    </dgm:pt>
    <dgm:pt modelId="{087802CD-AA7C-4498-B69D-99415CA92BDB}" type="pres">
      <dgm:prSet presAssocID="{BF84B45B-8284-4372-B47D-35DC52345F9D}" presName="parentLeftMargin" presStyleLbl="node1" presStyleIdx="2" presStyleCnt="7"/>
      <dgm:spPr/>
      <dgm:t>
        <a:bodyPr/>
        <a:lstStyle/>
        <a:p>
          <a:endParaRPr lang="zh-CN" altLang="en-US"/>
        </a:p>
      </dgm:t>
    </dgm:pt>
    <dgm:pt modelId="{1266B3C5-D5B0-45E1-9CBA-CA6D4D91E3C1}" type="pres">
      <dgm:prSet presAssocID="{BF84B45B-8284-4372-B47D-35DC52345F9D}" presName="parentText" presStyleLbl="node1" presStyleIdx="3" presStyleCnt="7">
        <dgm:presLayoutVars>
          <dgm:chMax val="0"/>
          <dgm:bulletEnabled val="1"/>
        </dgm:presLayoutVars>
      </dgm:prSet>
      <dgm:spPr/>
      <dgm:t>
        <a:bodyPr/>
        <a:lstStyle/>
        <a:p>
          <a:endParaRPr lang="zh-CN" altLang="en-US"/>
        </a:p>
      </dgm:t>
    </dgm:pt>
    <dgm:pt modelId="{FBB72359-DF0B-4D2B-A1F3-4809F478E61D}" type="pres">
      <dgm:prSet presAssocID="{BF84B45B-8284-4372-B47D-35DC52345F9D}" presName="negativeSpace" presStyleCnt="0"/>
      <dgm:spPr/>
    </dgm:pt>
    <dgm:pt modelId="{4A0690D9-154F-42C5-98D4-96ABA46F7C04}" type="pres">
      <dgm:prSet presAssocID="{BF84B45B-8284-4372-B47D-35DC52345F9D}" presName="childText" presStyleLbl="conFgAcc1" presStyleIdx="3" presStyleCnt="7">
        <dgm:presLayoutVars>
          <dgm:bulletEnabled val="1"/>
        </dgm:presLayoutVars>
      </dgm:prSet>
      <dgm:spPr/>
      <dgm:t>
        <a:bodyPr/>
        <a:lstStyle/>
        <a:p>
          <a:endParaRPr lang="zh-CN" altLang="en-US"/>
        </a:p>
      </dgm:t>
    </dgm:pt>
    <dgm:pt modelId="{7041D475-5021-4AC2-AF50-64F3CB4D150F}" type="pres">
      <dgm:prSet presAssocID="{96D5F8DE-F9DD-435D-8FEA-92B7A13CDF97}" presName="spaceBetweenRectangles" presStyleCnt="0"/>
      <dgm:spPr/>
    </dgm:pt>
    <dgm:pt modelId="{120B7600-CD63-4DDF-89D7-93B393976A80}" type="pres">
      <dgm:prSet presAssocID="{DB16BEAE-9F0C-438D-B82B-E998D5F3738B}" presName="parentLin" presStyleCnt="0"/>
      <dgm:spPr/>
    </dgm:pt>
    <dgm:pt modelId="{18DA2789-8293-4E26-820F-8250279525A6}" type="pres">
      <dgm:prSet presAssocID="{DB16BEAE-9F0C-438D-B82B-E998D5F3738B}" presName="parentLeftMargin" presStyleLbl="node1" presStyleIdx="3" presStyleCnt="7"/>
      <dgm:spPr/>
      <dgm:t>
        <a:bodyPr/>
        <a:lstStyle/>
        <a:p>
          <a:endParaRPr lang="zh-CN" altLang="en-US"/>
        </a:p>
      </dgm:t>
    </dgm:pt>
    <dgm:pt modelId="{49CB9412-BB90-4692-A9BF-868305E2D5E2}" type="pres">
      <dgm:prSet presAssocID="{DB16BEAE-9F0C-438D-B82B-E998D5F3738B}" presName="parentText" presStyleLbl="node1" presStyleIdx="4" presStyleCnt="7">
        <dgm:presLayoutVars>
          <dgm:chMax val="0"/>
          <dgm:bulletEnabled val="1"/>
        </dgm:presLayoutVars>
      </dgm:prSet>
      <dgm:spPr/>
      <dgm:t>
        <a:bodyPr/>
        <a:lstStyle/>
        <a:p>
          <a:endParaRPr lang="zh-CN" altLang="en-US"/>
        </a:p>
      </dgm:t>
    </dgm:pt>
    <dgm:pt modelId="{F415F505-489C-4EC6-9BD3-885DAD03C94F}" type="pres">
      <dgm:prSet presAssocID="{DB16BEAE-9F0C-438D-B82B-E998D5F3738B}" presName="negativeSpace" presStyleCnt="0"/>
      <dgm:spPr/>
    </dgm:pt>
    <dgm:pt modelId="{A2D82F92-0791-4329-B5AE-079088D9AC1F}" type="pres">
      <dgm:prSet presAssocID="{DB16BEAE-9F0C-438D-B82B-E998D5F3738B}" presName="childText" presStyleLbl="conFgAcc1" presStyleIdx="4" presStyleCnt="7">
        <dgm:presLayoutVars>
          <dgm:bulletEnabled val="1"/>
        </dgm:presLayoutVars>
      </dgm:prSet>
      <dgm:spPr/>
    </dgm:pt>
    <dgm:pt modelId="{6D641457-FC3D-4362-9F28-AECEBB61256E}" type="pres">
      <dgm:prSet presAssocID="{9D2844AB-5646-4AB7-BFEC-CC91613D6FB9}" presName="spaceBetweenRectangles" presStyleCnt="0"/>
      <dgm:spPr/>
    </dgm:pt>
    <dgm:pt modelId="{64BBAFEF-2FAE-418C-AAF6-436C39058F74}" type="pres">
      <dgm:prSet presAssocID="{7F681A37-D533-48C9-BC78-7C7C5FD17B8B}" presName="parentLin" presStyleCnt="0"/>
      <dgm:spPr/>
    </dgm:pt>
    <dgm:pt modelId="{E00AC2DE-20C9-44A5-8927-4F29F76239CA}" type="pres">
      <dgm:prSet presAssocID="{7F681A37-D533-48C9-BC78-7C7C5FD17B8B}" presName="parentLeftMargin" presStyleLbl="node1" presStyleIdx="4" presStyleCnt="7"/>
      <dgm:spPr/>
      <dgm:t>
        <a:bodyPr/>
        <a:lstStyle/>
        <a:p>
          <a:endParaRPr lang="zh-CN" altLang="en-US"/>
        </a:p>
      </dgm:t>
    </dgm:pt>
    <dgm:pt modelId="{3EDAE1F9-9A68-4789-BAFB-12C2E88A4015}" type="pres">
      <dgm:prSet presAssocID="{7F681A37-D533-48C9-BC78-7C7C5FD17B8B}" presName="parentText" presStyleLbl="node1" presStyleIdx="5" presStyleCnt="7">
        <dgm:presLayoutVars>
          <dgm:chMax val="0"/>
          <dgm:bulletEnabled val="1"/>
        </dgm:presLayoutVars>
      </dgm:prSet>
      <dgm:spPr/>
      <dgm:t>
        <a:bodyPr/>
        <a:lstStyle/>
        <a:p>
          <a:endParaRPr lang="zh-CN" altLang="en-US"/>
        </a:p>
      </dgm:t>
    </dgm:pt>
    <dgm:pt modelId="{E46BAB18-E277-4958-BE79-0D2322A26BFF}" type="pres">
      <dgm:prSet presAssocID="{7F681A37-D533-48C9-BC78-7C7C5FD17B8B}" presName="negativeSpace" presStyleCnt="0"/>
      <dgm:spPr/>
    </dgm:pt>
    <dgm:pt modelId="{0F4CE2AF-B999-4C98-821D-58AE790B9A61}" type="pres">
      <dgm:prSet presAssocID="{7F681A37-D533-48C9-BC78-7C7C5FD17B8B}" presName="childText" presStyleLbl="conFgAcc1" presStyleIdx="5" presStyleCnt="7">
        <dgm:presLayoutVars>
          <dgm:bulletEnabled val="1"/>
        </dgm:presLayoutVars>
      </dgm:prSet>
      <dgm:spPr/>
      <dgm:t>
        <a:bodyPr/>
        <a:lstStyle/>
        <a:p>
          <a:endParaRPr lang="zh-CN" altLang="en-US"/>
        </a:p>
      </dgm:t>
    </dgm:pt>
    <dgm:pt modelId="{6B79F1BF-DD99-42DA-851B-E66534920653}" type="pres">
      <dgm:prSet presAssocID="{1BBBED4E-F38C-42F9-91F1-378C15C169C4}" presName="spaceBetweenRectangles" presStyleCnt="0"/>
      <dgm:spPr/>
    </dgm:pt>
    <dgm:pt modelId="{FB0E2B15-769B-4D01-93DA-B03B3B39AE6D}" type="pres">
      <dgm:prSet presAssocID="{15192860-7A34-473B-ADFD-6147E92329B9}" presName="parentLin" presStyleCnt="0"/>
      <dgm:spPr/>
    </dgm:pt>
    <dgm:pt modelId="{A961A580-D153-40E9-84C6-9447220791E2}" type="pres">
      <dgm:prSet presAssocID="{15192860-7A34-473B-ADFD-6147E92329B9}" presName="parentLeftMargin" presStyleLbl="node1" presStyleIdx="5" presStyleCnt="7"/>
      <dgm:spPr/>
      <dgm:t>
        <a:bodyPr/>
        <a:lstStyle/>
        <a:p>
          <a:endParaRPr lang="zh-CN" altLang="en-US"/>
        </a:p>
      </dgm:t>
    </dgm:pt>
    <dgm:pt modelId="{980A0020-6C72-4217-AC60-0753CC2833B1}" type="pres">
      <dgm:prSet presAssocID="{15192860-7A34-473B-ADFD-6147E92329B9}" presName="parentText" presStyleLbl="node1" presStyleIdx="6" presStyleCnt="7">
        <dgm:presLayoutVars>
          <dgm:chMax val="0"/>
          <dgm:bulletEnabled val="1"/>
        </dgm:presLayoutVars>
      </dgm:prSet>
      <dgm:spPr/>
      <dgm:t>
        <a:bodyPr/>
        <a:lstStyle/>
        <a:p>
          <a:endParaRPr lang="zh-CN" altLang="en-US"/>
        </a:p>
      </dgm:t>
    </dgm:pt>
    <dgm:pt modelId="{1D5B167B-1C76-4321-BDB5-CB487DFD9711}" type="pres">
      <dgm:prSet presAssocID="{15192860-7A34-473B-ADFD-6147E92329B9}" presName="negativeSpace" presStyleCnt="0"/>
      <dgm:spPr/>
    </dgm:pt>
    <dgm:pt modelId="{6C2A60A6-27D3-446D-A9F9-2928152F269E}" type="pres">
      <dgm:prSet presAssocID="{15192860-7A34-473B-ADFD-6147E92329B9}" presName="childText" presStyleLbl="conFgAcc1" presStyleIdx="6" presStyleCnt="7">
        <dgm:presLayoutVars>
          <dgm:bulletEnabled val="1"/>
        </dgm:presLayoutVars>
      </dgm:prSet>
      <dgm:spPr/>
    </dgm:pt>
  </dgm:ptLst>
  <dgm:cxnLst>
    <dgm:cxn modelId="{D523D343-1D19-431B-A64A-0D9E0CF512C6}" type="presOf" srcId="{85919EB7-C71D-4825-8A83-9B35D1F11998}" destId="{4838F9E0-0ACE-48ED-9810-8D89028860E9}" srcOrd="0" destOrd="0" presId="urn:microsoft.com/office/officeart/2005/8/layout/list1"/>
    <dgm:cxn modelId="{5B670836-3920-45D9-B730-132319E434F7}" srcId="{A44AC34D-1AC0-4D30-902C-F0AADF7F5602}" destId="{5A10D2F3-F79B-4C1C-86B3-A9341B4A9C66}" srcOrd="1" destOrd="0" parTransId="{72AEE969-ED3D-4FB4-BB34-E0DEE42ADCB7}" sibTransId="{B1D36298-83B0-4C29-A8F5-8FB1D35B481D}"/>
    <dgm:cxn modelId="{98CF67AB-5932-46A1-A0EC-05DE043366AE}" type="presOf" srcId="{BF84B45B-8284-4372-B47D-35DC52345F9D}" destId="{087802CD-AA7C-4498-B69D-99415CA92BDB}" srcOrd="0" destOrd="0" presId="urn:microsoft.com/office/officeart/2005/8/layout/list1"/>
    <dgm:cxn modelId="{89E1EF46-D8A7-4287-BE3A-BE9ED754CD50}" srcId="{A44AC34D-1AC0-4D30-902C-F0AADF7F5602}" destId="{7F681A37-D533-48C9-BC78-7C7C5FD17B8B}" srcOrd="5" destOrd="0" parTransId="{655F986A-6E45-4C1B-A5B6-825FA24224FC}" sibTransId="{1BBBED4E-F38C-42F9-91F1-378C15C169C4}"/>
    <dgm:cxn modelId="{D42354D6-3507-4127-9711-9797D1B0E9AF}" type="presOf" srcId="{5A10D2F3-F79B-4C1C-86B3-A9341B4A9C66}" destId="{472FF7AE-7FE5-4FC1-911F-B52020D364BD}" srcOrd="1" destOrd="0" presId="urn:microsoft.com/office/officeart/2005/8/layout/list1"/>
    <dgm:cxn modelId="{56D52AC3-892C-4F55-B04B-F0C35EC26A57}" srcId="{A44AC34D-1AC0-4D30-902C-F0AADF7F5602}" destId="{BF84B45B-8284-4372-B47D-35DC52345F9D}" srcOrd="3" destOrd="0" parTransId="{DD625918-DC57-4B30-8D8E-584B92B1E132}" sibTransId="{96D5F8DE-F9DD-435D-8FEA-92B7A13CDF97}"/>
    <dgm:cxn modelId="{9BC85E94-B52B-4653-AA1F-42FF63F65531}" type="presOf" srcId="{A44AC34D-1AC0-4D30-902C-F0AADF7F5602}" destId="{F48CA829-7225-412C-BBA6-F230356E68C8}" srcOrd="0" destOrd="0" presId="urn:microsoft.com/office/officeart/2005/8/layout/list1"/>
    <dgm:cxn modelId="{460A5E4C-8D7B-4705-B7BA-DA76639B28DA}" srcId="{A44AC34D-1AC0-4D30-902C-F0AADF7F5602}" destId="{85919EB7-C71D-4825-8A83-9B35D1F11998}" srcOrd="0" destOrd="0" parTransId="{3E21BD12-9F7C-40A0-A018-8F9B9E6A48A7}" sibTransId="{F189AB86-E200-48C8-9590-1045B0F03915}"/>
    <dgm:cxn modelId="{7930CCE8-3FE3-4F41-AD6D-FD893BF94457}" type="presOf" srcId="{15192860-7A34-473B-ADFD-6147E92329B9}" destId="{A961A580-D153-40E9-84C6-9447220791E2}" srcOrd="0" destOrd="0" presId="urn:microsoft.com/office/officeart/2005/8/layout/list1"/>
    <dgm:cxn modelId="{97344C7E-ED96-4B84-AE77-B0CBFB9EDE26}" srcId="{A44AC34D-1AC0-4D30-902C-F0AADF7F5602}" destId="{15192860-7A34-473B-ADFD-6147E92329B9}" srcOrd="6" destOrd="0" parTransId="{1EEE8526-AC38-4DD9-8F28-0C66002AB85E}" sibTransId="{ED7FAEE3-EC61-46A7-8DAA-D0EB83D5F818}"/>
    <dgm:cxn modelId="{EAD1376F-05CF-4312-BDD4-64AA7FFE058E}" type="presOf" srcId="{DB16BEAE-9F0C-438D-B82B-E998D5F3738B}" destId="{49CB9412-BB90-4692-A9BF-868305E2D5E2}" srcOrd="1" destOrd="0" presId="urn:microsoft.com/office/officeart/2005/8/layout/list1"/>
    <dgm:cxn modelId="{03A03EE6-9A1A-483F-A6F5-CA6CD544E452}" type="presOf" srcId="{62A605CA-D511-47E4-B4AD-4727D6C111CA}" destId="{284AA7F5-AF7B-4D6E-BE86-0C257A53FF9D}" srcOrd="0" destOrd="0" presId="urn:microsoft.com/office/officeart/2005/8/layout/list1"/>
    <dgm:cxn modelId="{37F81F80-4108-4D8C-8FF0-4F7473ABA208}" type="presOf" srcId="{7F681A37-D533-48C9-BC78-7C7C5FD17B8B}" destId="{E00AC2DE-20C9-44A5-8927-4F29F76239CA}" srcOrd="0" destOrd="0" presId="urn:microsoft.com/office/officeart/2005/8/layout/list1"/>
    <dgm:cxn modelId="{785F8EF3-DA61-400E-B81E-59632045C827}" type="presOf" srcId="{BF84B45B-8284-4372-B47D-35DC52345F9D}" destId="{1266B3C5-D5B0-45E1-9CBA-CA6D4D91E3C1}" srcOrd="1" destOrd="0" presId="urn:microsoft.com/office/officeart/2005/8/layout/list1"/>
    <dgm:cxn modelId="{4D17461B-E7E3-49DA-9A4F-033FD17B1702}" type="presOf" srcId="{5A10D2F3-F79B-4C1C-86B3-A9341B4A9C66}" destId="{84799B93-79C8-467E-9550-6840A748AB96}" srcOrd="0" destOrd="0" presId="urn:microsoft.com/office/officeart/2005/8/layout/list1"/>
    <dgm:cxn modelId="{6E1F94EA-0F6A-4304-A164-191859AA517A}" srcId="{A44AC34D-1AC0-4D30-902C-F0AADF7F5602}" destId="{DB16BEAE-9F0C-438D-B82B-E998D5F3738B}" srcOrd="4" destOrd="0" parTransId="{E45FC521-1B67-4FBD-AB8F-CCF57A4F702C}" sibTransId="{9D2844AB-5646-4AB7-BFEC-CC91613D6FB9}"/>
    <dgm:cxn modelId="{39800641-5526-4A7F-B32C-32FEBE7B8594}" type="presOf" srcId="{85919EB7-C71D-4825-8A83-9B35D1F11998}" destId="{0FCF8733-452D-4200-A1FB-EDEBF705BCE2}" srcOrd="1" destOrd="0" presId="urn:microsoft.com/office/officeart/2005/8/layout/list1"/>
    <dgm:cxn modelId="{3CBF7D75-DAB5-451B-8657-A95353D532E7}" srcId="{A44AC34D-1AC0-4D30-902C-F0AADF7F5602}" destId="{62A605CA-D511-47E4-B4AD-4727D6C111CA}" srcOrd="2" destOrd="0" parTransId="{C442E7B5-3216-40D2-92CD-4DE7F6C7C444}" sibTransId="{A0BE4677-3F0B-4319-AF9D-C0F92A811627}"/>
    <dgm:cxn modelId="{907B559B-1804-4C7A-BA29-45D06962992C}" type="presOf" srcId="{DB16BEAE-9F0C-438D-B82B-E998D5F3738B}" destId="{18DA2789-8293-4E26-820F-8250279525A6}" srcOrd="0" destOrd="0" presId="urn:microsoft.com/office/officeart/2005/8/layout/list1"/>
    <dgm:cxn modelId="{C15BF649-3E32-428A-93C3-5FB8029A921F}" type="presOf" srcId="{15192860-7A34-473B-ADFD-6147E92329B9}" destId="{980A0020-6C72-4217-AC60-0753CC2833B1}" srcOrd="1" destOrd="0" presId="urn:microsoft.com/office/officeart/2005/8/layout/list1"/>
    <dgm:cxn modelId="{4061E3F5-B78B-4A4E-81E8-2620B01899FB}" type="presOf" srcId="{62A605CA-D511-47E4-B4AD-4727D6C111CA}" destId="{03223FD0-4BBE-4531-80D2-4C38907CD43C}" srcOrd="1" destOrd="0" presId="urn:microsoft.com/office/officeart/2005/8/layout/list1"/>
    <dgm:cxn modelId="{3B54784D-03DE-484E-9967-1B92C7AE50A0}" type="presOf" srcId="{7F681A37-D533-48C9-BC78-7C7C5FD17B8B}" destId="{3EDAE1F9-9A68-4789-BAFB-12C2E88A4015}" srcOrd="1" destOrd="0" presId="urn:microsoft.com/office/officeart/2005/8/layout/list1"/>
    <dgm:cxn modelId="{8B2D6A55-9BB3-4E77-8585-EBBCB9C52411}" type="presParOf" srcId="{F48CA829-7225-412C-BBA6-F230356E68C8}" destId="{2CE653CF-4872-4B19-90D6-9EA1F21C91B3}" srcOrd="0" destOrd="0" presId="urn:microsoft.com/office/officeart/2005/8/layout/list1"/>
    <dgm:cxn modelId="{8C49D9F7-2EE1-431A-B71D-B06CF837700D}" type="presParOf" srcId="{2CE653CF-4872-4B19-90D6-9EA1F21C91B3}" destId="{4838F9E0-0ACE-48ED-9810-8D89028860E9}" srcOrd="0" destOrd="0" presId="urn:microsoft.com/office/officeart/2005/8/layout/list1"/>
    <dgm:cxn modelId="{99E3916F-B8B5-4B3A-8449-A3ACE6E5A905}" type="presParOf" srcId="{2CE653CF-4872-4B19-90D6-9EA1F21C91B3}" destId="{0FCF8733-452D-4200-A1FB-EDEBF705BCE2}" srcOrd="1" destOrd="0" presId="urn:microsoft.com/office/officeart/2005/8/layout/list1"/>
    <dgm:cxn modelId="{C1AB66FB-2E02-4A04-8E00-A376EEDCAD63}" type="presParOf" srcId="{F48CA829-7225-412C-BBA6-F230356E68C8}" destId="{3E45E142-9C34-4853-961D-195A0221BE76}" srcOrd="1" destOrd="0" presId="urn:microsoft.com/office/officeart/2005/8/layout/list1"/>
    <dgm:cxn modelId="{BCCC268E-122D-4E77-A012-7AFD29897232}" type="presParOf" srcId="{F48CA829-7225-412C-BBA6-F230356E68C8}" destId="{BAE93004-12D4-4715-93F8-7DBCEED63C9C}" srcOrd="2" destOrd="0" presId="urn:microsoft.com/office/officeart/2005/8/layout/list1"/>
    <dgm:cxn modelId="{A07352C5-5515-49A2-8386-E61A8FD84F4C}" type="presParOf" srcId="{F48CA829-7225-412C-BBA6-F230356E68C8}" destId="{D28C980D-F4F5-4569-B162-A876A2F3BA50}" srcOrd="3" destOrd="0" presId="urn:microsoft.com/office/officeart/2005/8/layout/list1"/>
    <dgm:cxn modelId="{AE08EB71-7712-4916-A9E3-328A8C5927B9}" type="presParOf" srcId="{F48CA829-7225-412C-BBA6-F230356E68C8}" destId="{5A842339-B4D2-4795-B9DF-A8362355094C}" srcOrd="4" destOrd="0" presId="urn:microsoft.com/office/officeart/2005/8/layout/list1"/>
    <dgm:cxn modelId="{FB443983-96A3-4277-A60E-5475FABB4A4E}" type="presParOf" srcId="{5A842339-B4D2-4795-B9DF-A8362355094C}" destId="{84799B93-79C8-467E-9550-6840A748AB96}" srcOrd="0" destOrd="0" presId="urn:microsoft.com/office/officeart/2005/8/layout/list1"/>
    <dgm:cxn modelId="{2BD2A6FC-3171-4185-9974-E96EB55AEA37}" type="presParOf" srcId="{5A842339-B4D2-4795-B9DF-A8362355094C}" destId="{472FF7AE-7FE5-4FC1-911F-B52020D364BD}" srcOrd="1" destOrd="0" presId="urn:microsoft.com/office/officeart/2005/8/layout/list1"/>
    <dgm:cxn modelId="{58B1CE70-B423-401A-9D7B-64EF3E41D14D}" type="presParOf" srcId="{F48CA829-7225-412C-BBA6-F230356E68C8}" destId="{96C91FF7-8CAE-4714-A05F-A12C237DA77B}" srcOrd="5" destOrd="0" presId="urn:microsoft.com/office/officeart/2005/8/layout/list1"/>
    <dgm:cxn modelId="{F3CC7E03-8D4B-4A0B-AE3A-72F3D3BE473A}" type="presParOf" srcId="{F48CA829-7225-412C-BBA6-F230356E68C8}" destId="{76CE66DD-8826-49B6-A92B-77B03AD57DD1}" srcOrd="6" destOrd="0" presId="urn:microsoft.com/office/officeart/2005/8/layout/list1"/>
    <dgm:cxn modelId="{B068D73D-9890-4DCD-AB23-A702F9C7522B}" type="presParOf" srcId="{F48CA829-7225-412C-BBA6-F230356E68C8}" destId="{577382E1-EA6D-4C90-B962-1179E2CA6AD3}" srcOrd="7" destOrd="0" presId="urn:microsoft.com/office/officeart/2005/8/layout/list1"/>
    <dgm:cxn modelId="{567F6E7C-EA87-48F5-A88C-935540B727DF}" type="presParOf" srcId="{F48CA829-7225-412C-BBA6-F230356E68C8}" destId="{520A8926-1170-44FC-8E90-C4FB59CD0597}" srcOrd="8" destOrd="0" presId="urn:microsoft.com/office/officeart/2005/8/layout/list1"/>
    <dgm:cxn modelId="{A3D5B5C2-775C-4D5A-AC7E-7762052B2319}" type="presParOf" srcId="{520A8926-1170-44FC-8E90-C4FB59CD0597}" destId="{284AA7F5-AF7B-4D6E-BE86-0C257A53FF9D}" srcOrd="0" destOrd="0" presId="urn:microsoft.com/office/officeart/2005/8/layout/list1"/>
    <dgm:cxn modelId="{C9B763EE-E4EA-48FE-A3FB-A9D5BF6422CA}" type="presParOf" srcId="{520A8926-1170-44FC-8E90-C4FB59CD0597}" destId="{03223FD0-4BBE-4531-80D2-4C38907CD43C}" srcOrd="1" destOrd="0" presId="urn:microsoft.com/office/officeart/2005/8/layout/list1"/>
    <dgm:cxn modelId="{C7B0D53F-F4B0-4E73-BE65-B7E2FA4F8E9F}" type="presParOf" srcId="{F48CA829-7225-412C-BBA6-F230356E68C8}" destId="{0D2167AA-8637-43DC-9559-A2A03897BF63}" srcOrd="9" destOrd="0" presId="urn:microsoft.com/office/officeart/2005/8/layout/list1"/>
    <dgm:cxn modelId="{90DDCE81-0FC6-4667-AE54-D8359F21E187}" type="presParOf" srcId="{F48CA829-7225-412C-BBA6-F230356E68C8}" destId="{714D7503-7E2D-4EB6-AD0E-425AFF62A00C}" srcOrd="10" destOrd="0" presId="urn:microsoft.com/office/officeart/2005/8/layout/list1"/>
    <dgm:cxn modelId="{A22BF2E1-3E10-4109-B4C6-C151C5110BC1}" type="presParOf" srcId="{F48CA829-7225-412C-BBA6-F230356E68C8}" destId="{2805FE93-C407-4DF3-804F-2BFEAF992F5D}" srcOrd="11" destOrd="0" presId="urn:microsoft.com/office/officeart/2005/8/layout/list1"/>
    <dgm:cxn modelId="{82FAFEBB-33AF-4EDA-AB80-DBC3489CE39B}" type="presParOf" srcId="{F48CA829-7225-412C-BBA6-F230356E68C8}" destId="{19ED2DDF-3033-4391-8C37-236C8C82560C}" srcOrd="12" destOrd="0" presId="urn:microsoft.com/office/officeart/2005/8/layout/list1"/>
    <dgm:cxn modelId="{A638E54C-B5F7-4BB7-831B-1ABD460D3193}" type="presParOf" srcId="{19ED2DDF-3033-4391-8C37-236C8C82560C}" destId="{087802CD-AA7C-4498-B69D-99415CA92BDB}" srcOrd="0" destOrd="0" presId="urn:microsoft.com/office/officeart/2005/8/layout/list1"/>
    <dgm:cxn modelId="{0F345C41-7605-4BAE-85FA-4C1403D52CEC}" type="presParOf" srcId="{19ED2DDF-3033-4391-8C37-236C8C82560C}" destId="{1266B3C5-D5B0-45E1-9CBA-CA6D4D91E3C1}" srcOrd="1" destOrd="0" presId="urn:microsoft.com/office/officeart/2005/8/layout/list1"/>
    <dgm:cxn modelId="{FF7AAA92-9803-4FDF-9E02-632796AF142B}" type="presParOf" srcId="{F48CA829-7225-412C-BBA6-F230356E68C8}" destId="{FBB72359-DF0B-4D2B-A1F3-4809F478E61D}" srcOrd="13" destOrd="0" presId="urn:microsoft.com/office/officeart/2005/8/layout/list1"/>
    <dgm:cxn modelId="{B552DBAE-72E7-40EA-A033-EE9296785719}" type="presParOf" srcId="{F48CA829-7225-412C-BBA6-F230356E68C8}" destId="{4A0690D9-154F-42C5-98D4-96ABA46F7C04}" srcOrd="14" destOrd="0" presId="urn:microsoft.com/office/officeart/2005/8/layout/list1"/>
    <dgm:cxn modelId="{4E9C8D04-24A7-4C51-9A21-6B7440EFC260}" type="presParOf" srcId="{F48CA829-7225-412C-BBA6-F230356E68C8}" destId="{7041D475-5021-4AC2-AF50-64F3CB4D150F}" srcOrd="15" destOrd="0" presId="urn:microsoft.com/office/officeart/2005/8/layout/list1"/>
    <dgm:cxn modelId="{CFC1B1A3-CD86-4F7C-9382-0FD0C738F2ED}" type="presParOf" srcId="{F48CA829-7225-412C-BBA6-F230356E68C8}" destId="{120B7600-CD63-4DDF-89D7-93B393976A80}" srcOrd="16" destOrd="0" presId="urn:microsoft.com/office/officeart/2005/8/layout/list1"/>
    <dgm:cxn modelId="{A04F9D58-E11D-4C6D-B2A9-38C5F9772DAB}" type="presParOf" srcId="{120B7600-CD63-4DDF-89D7-93B393976A80}" destId="{18DA2789-8293-4E26-820F-8250279525A6}" srcOrd="0" destOrd="0" presId="urn:microsoft.com/office/officeart/2005/8/layout/list1"/>
    <dgm:cxn modelId="{9E70DBE3-79E0-440D-B622-4509AA2EAEE9}" type="presParOf" srcId="{120B7600-CD63-4DDF-89D7-93B393976A80}" destId="{49CB9412-BB90-4692-A9BF-868305E2D5E2}" srcOrd="1" destOrd="0" presId="urn:microsoft.com/office/officeart/2005/8/layout/list1"/>
    <dgm:cxn modelId="{778004DC-8EA7-4058-9611-A150D89A7EB2}" type="presParOf" srcId="{F48CA829-7225-412C-BBA6-F230356E68C8}" destId="{F415F505-489C-4EC6-9BD3-885DAD03C94F}" srcOrd="17" destOrd="0" presId="urn:microsoft.com/office/officeart/2005/8/layout/list1"/>
    <dgm:cxn modelId="{90F15EA3-290C-4870-BDE6-A9A77A28DDD1}" type="presParOf" srcId="{F48CA829-7225-412C-BBA6-F230356E68C8}" destId="{A2D82F92-0791-4329-B5AE-079088D9AC1F}" srcOrd="18" destOrd="0" presId="urn:microsoft.com/office/officeart/2005/8/layout/list1"/>
    <dgm:cxn modelId="{B215007E-E1FF-4890-A51B-BAECC7FAB6E8}" type="presParOf" srcId="{F48CA829-7225-412C-BBA6-F230356E68C8}" destId="{6D641457-FC3D-4362-9F28-AECEBB61256E}" srcOrd="19" destOrd="0" presId="urn:microsoft.com/office/officeart/2005/8/layout/list1"/>
    <dgm:cxn modelId="{957C2E3D-F2D7-4442-955C-7CD41791FA56}" type="presParOf" srcId="{F48CA829-7225-412C-BBA6-F230356E68C8}" destId="{64BBAFEF-2FAE-418C-AAF6-436C39058F74}" srcOrd="20" destOrd="0" presId="urn:microsoft.com/office/officeart/2005/8/layout/list1"/>
    <dgm:cxn modelId="{B1DDEF69-3AFA-47AB-A2F4-BF60622BD435}" type="presParOf" srcId="{64BBAFEF-2FAE-418C-AAF6-436C39058F74}" destId="{E00AC2DE-20C9-44A5-8927-4F29F76239CA}" srcOrd="0" destOrd="0" presId="urn:microsoft.com/office/officeart/2005/8/layout/list1"/>
    <dgm:cxn modelId="{4A0706F9-A334-46F2-B3CC-54C29C8A3D44}" type="presParOf" srcId="{64BBAFEF-2FAE-418C-AAF6-436C39058F74}" destId="{3EDAE1F9-9A68-4789-BAFB-12C2E88A4015}" srcOrd="1" destOrd="0" presId="urn:microsoft.com/office/officeart/2005/8/layout/list1"/>
    <dgm:cxn modelId="{394B540B-19AF-4728-9473-863CDD6B681E}" type="presParOf" srcId="{F48CA829-7225-412C-BBA6-F230356E68C8}" destId="{E46BAB18-E277-4958-BE79-0D2322A26BFF}" srcOrd="21" destOrd="0" presId="urn:microsoft.com/office/officeart/2005/8/layout/list1"/>
    <dgm:cxn modelId="{1D813B73-1B77-4DFA-A776-76A983D678BB}" type="presParOf" srcId="{F48CA829-7225-412C-BBA6-F230356E68C8}" destId="{0F4CE2AF-B999-4C98-821D-58AE790B9A61}" srcOrd="22" destOrd="0" presId="urn:microsoft.com/office/officeart/2005/8/layout/list1"/>
    <dgm:cxn modelId="{79485F0F-6CF4-4CA5-9AC6-AF95D7583D50}" type="presParOf" srcId="{F48CA829-7225-412C-BBA6-F230356E68C8}" destId="{6B79F1BF-DD99-42DA-851B-E66534920653}" srcOrd="23" destOrd="0" presId="urn:microsoft.com/office/officeart/2005/8/layout/list1"/>
    <dgm:cxn modelId="{E2B3DDB1-044D-4E4F-A430-542D8674D5A7}" type="presParOf" srcId="{F48CA829-7225-412C-BBA6-F230356E68C8}" destId="{FB0E2B15-769B-4D01-93DA-B03B3B39AE6D}" srcOrd="24" destOrd="0" presId="urn:microsoft.com/office/officeart/2005/8/layout/list1"/>
    <dgm:cxn modelId="{310A6F64-0BDD-4A47-9DAC-42FBF92B32CA}" type="presParOf" srcId="{FB0E2B15-769B-4D01-93DA-B03B3B39AE6D}" destId="{A961A580-D153-40E9-84C6-9447220791E2}" srcOrd="0" destOrd="0" presId="urn:microsoft.com/office/officeart/2005/8/layout/list1"/>
    <dgm:cxn modelId="{B65666D5-8522-49D8-AA16-DB4B52EF99BC}" type="presParOf" srcId="{FB0E2B15-769B-4D01-93DA-B03B3B39AE6D}" destId="{980A0020-6C72-4217-AC60-0753CC2833B1}" srcOrd="1" destOrd="0" presId="urn:microsoft.com/office/officeart/2005/8/layout/list1"/>
    <dgm:cxn modelId="{D7154B63-B31A-4E52-8DAE-63D0272C39BC}" type="presParOf" srcId="{F48CA829-7225-412C-BBA6-F230356E68C8}" destId="{1D5B167B-1C76-4321-BDB5-CB487DFD9711}" srcOrd="25" destOrd="0" presId="urn:microsoft.com/office/officeart/2005/8/layout/list1"/>
    <dgm:cxn modelId="{F90FDE9F-DD8A-4379-A288-36F6471D50F9}" type="presParOf" srcId="{F48CA829-7225-412C-BBA6-F230356E68C8}" destId="{6C2A60A6-27D3-446D-A9F9-2928152F269E}" srcOrd="2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A4E47-33BB-4B5F-8C18-AEB070B317C0}" type="doc">
      <dgm:prSet loTypeId="urn:microsoft.com/office/officeart/2005/8/layout/radial3" loCatId="cycle" qsTypeId="urn:microsoft.com/office/officeart/2005/8/quickstyle/simple3" qsCatId="simple" csTypeId="urn:microsoft.com/office/officeart/2005/8/colors/accent3_5" csCatId="accent3" phldr="1"/>
      <dgm:spPr/>
      <dgm:t>
        <a:bodyPr/>
        <a:lstStyle/>
        <a:p>
          <a:endParaRPr lang="zh-CN" altLang="en-US"/>
        </a:p>
      </dgm:t>
    </dgm:pt>
    <dgm:pt modelId="{26B17F08-FB7C-46B8-B040-A4A8FE3E04A5}">
      <dgm:prSet phldrT="[文本]" custT="1"/>
      <dgm:spPr/>
      <dgm:t>
        <a:bodyPr/>
        <a:lstStyle/>
        <a:p>
          <a:r>
            <a:rPr lang="zh-CN" altLang="en-US" sz="1200" dirty="0" smtClean="0"/>
            <a:t>  内部来源</a:t>
          </a:r>
          <a:endParaRPr lang="en-US" altLang="zh-CN" sz="1200" dirty="0" smtClean="0"/>
        </a:p>
      </dgm:t>
    </dgm:pt>
    <dgm:pt modelId="{B3AE118B-1D13-44A9-BE1F-0A7DAA7E7054}" cxnId="{6F0354E6-D380-44AC-BE4B-9E865DC6FB4C}" type="parTrans">
      <dgm:prSet/>
      <dgm:spPr/>
      <dgm:t>
        <a:bodyPr/>
        <a:lstStyle/>
        <a:p>
          <a:endParaRPr lang="zh-CN" altLang="en-US" sz="1200"/>
        </a:p>
      </dgm:t>
    </dgm:pt>
    <dgm:pt modelId="{C7772E39-2F02-4659-9B72-CE57CF3B88D9}" cxnId="{6F0354E6-D380-44AC-BE4B-9E865DC6FB4C}" type="sibTrans">
      <dgm:prSet/>
      <dgm:spPr/>
      <dgm:t>
        <a:bodyPr/>
        <a:lstStyle/>
        <a:p>
          <a:endParaRPr lang="zh-CN" altLang="en-US" sz="1200"/>
        </a:p>
      </dgm:t>
    </dgm:pt>
    <dgm:pt modelId="{98C80E96-FECD-41C3-B582-594140CBCA85}">
      <dgm:prSet phldrT="[文本]" custT="1"/>
      <dgm:spPr/>
      <dgm:t>
        <a:bodyPr/>
        <a:lstStyle/>
        <a:p>
          <a:r>
            <a:rPr lang="zh-CN" altLang="en-US" sz="1200" dirty="0" smtClean="0"/>
            <a:t>人员工艺过程及操作</a:t>
          </a:r>
          <a:endParaRPr lang="zh-CN" altLang="en-US" sz="1200" dirty="0"/>
        </a:p>
      </dgm:t>
    </dgm:pt>
    <dgm:pt modelId="{4465E6C2-6FD8-47BE-9348-4F0255F20CE5}" cxnId="{62A01485-D12E-4903-AC0B-872B4CCA8457}" type="parTrans">
      <dgm:prSet/>
      <dgm:spPr/>
      <dgm:t>
        <a:bodyPr/>
        <a:lstStyle/>
        <a:p>
          <a:endParaRPr lang="zh-CN" altLang="en-US" sz="1200"/>
        </a:p>
      </dgm:t>
    </dgm:pt>
    <dgm:pt modelId="{A77F93B2-1C29-4EB6-BFEB-D14474530F57}" cxnId="{62A01485-D12E-4903-AC0B-872B4CCA8457}" type="sibTrans">
      <dgm:prSet/>
      <dgm:spPr/>
      <dgm:t>
        <a:bodyPr/>
        <a:lstStyle/>
        <a:p>
          <a:endParaRPr lang="zh-CN" altLang="en-US" sz="1200"/>
        </a:p>
      </dgm:t>
    </dgm:pt>
    <dgm:pt modelId="{F836C08E-FD29-4854-8E79-17DFF2830F6B}">
      <dgm:prSet phldrT="[文本]" custT="1"/>
      <dgm:spPr/>
      <dgm:t>
        <a:bodyPr/>
        <a:lstStyle/>
        <a:p>
          <a:r>
            <a:rPr lang="zh-CN" altLang="en-US" sz="1200" dirty="0" smtClean="0"/>
            <a:t>操作人员</a:t>
          </a:r>
          <a:endParaRPr lang="zh-CN" altLang="en-US" sz="1200" dirty="0"/>
        </a:p>
      </dgm:t>
    </dgm:pt>
    <dgm:pt modelId="{DC1F38B7-F3BD-46F9-82CB-76D1451E08E6}" cxnId="{B165D010-D412-4203-A017-A3C0DA9E5263}" type="parTrans">
      <dgm:prSet/>
      <dgm:spPr/>
      <dgm:t>
        <a:bodyPr/>
        <a:lstStyle/>
        <a:p>
          <a:endParaRPr lang="zh-CN" altLang="en-US" sz="1200"/>
        </a:p>
      </dgm:t>
    </dgm:pt>
    <dgm:pt modelId="{6E7D6EB1-FB72-4090-86FB-FE84BEA4F8EF}" cxnId="{B165D010-D412-4203-A017-A3C0DA9E5263}" type="sibTrans">
      <dgm:prSet/>
      <dgm:spPr/>
      <dgm:t>
        <a:bodyPr/>
        <a:lstStyle/>
        <a:p>
          <a:endParaRPr lang="zh-CN" altLang="en-US" sz="1200"/>
        </a:p>
      </dgm:t>
    </dgm:pt>
    <dgm:pt modelId="{C2DDE941-D70D-40D4-9034-105BC3797770}">
      <dgm:prSet phldrT="[文本]" custT="1"/>
      <dgm:spPr/>
      <dgm:t>
        <a:bodyPr/>
        <a:lstStyle/>
        <a:p>
          <a:r>
            <a:rPr lang="zh-CN" altLang="en-US" sz="1200" dirty="0" smtClean="0"/>
            <a:t>设备或器具带入</a:t>
          </a:r>
          <a:endParaRPr lang="zh-CN" altLang="en-US" sz="1200" dirty="0"/>
        </a:p>
      </dgm:t>
    </dgm:pt>
    <dgm:pt modelId="{5793E000-FA09-4549-8EE5-89B784E8385C}" cxnId="{579BBC55-F14B-4FA7-825C-9195E1F85FB9}" type="parTrans">
      <dgm:prSet/>
      <dgm:spPr/>
      <dgm:t>
        <a:bodyPr/>
        <a:lstStyle/>
        <a:p>
          <a:endParaRPr lang="zh-CN" altLang="en-US" sz="1200"/>
        </a:p>
      </dgm:t>
    </dgm:pt>
    <dgm:pt modelId="{F40D6DA5-1A9F-49D9-8928-C864DA60277A}" cxnId="{579BBC55-F14B-4FA7-825C-9195E1F85FB9}" type="sibTrans">
      <dgm:prSet/>
      <dgm:spPr/>
      <dgm:t>
        <a:bodyPr/>
        <a:lstStyle/>
        <a:p>
          <a:endParaRPr lang="zh-CN" altLang="en-US" sz="1200"/>
        </a:p>
      </dgm:t>
    </dgm:pt>
    <dgm:pt modelId="{9974EFD2-41E0-4B18-BA41-603F7DDE0792}">
      <dgm:prSet phldrT="[文本]" custT="1"/>
      <dgm:spPr/>
      <dgm:t>
        <a:bodyPr/>
        <a:lstStyle/>
        <a:p>
          <a:r>
            <a:rPr lang="zh-CN" altLang="en-US" sz="1200" dirty="0" smtClean="0"/>
            <a:t>原料带入</a:t>
          </a:r>
          <a:endParaRPr lang="zh-CN" altLang="en-US" sz="1200" dirty="0"/>
        </a:p>
      </dgm:t>
    </dgm:pt>
    <dgm:pt modelId="{ABE4C846-EF4D-408B-89BD-0E9203EA1103}" cxnId="{508FBA4F-B112-498E-B4D0-33CE780BFB9C}" type="parTrans">
      <dgm:prSet/>
      <dgm:spPr/>
      <dgm:t>
        <a:bodyPr/>
        <a:lstStyle/>
        <a:p>
          <a:endParaRPr lang="zh-CN" altLang="en-US" sz="1200"/>
        </a:p>
      </dgm:t>
    </dgm:pt>
    <dgm:pt modelId="{DBD760A4-9FD7-4BB4-ABD3-7C0C28E621A1}" cxnId="{508FBA4F-B112-498E-B4D0-33CE780BFB9C}" type="sibTrans">
      <dgm:prSet/>
      <dgm:spPr/>
      <dgm:t>
        <a:bodyPr/>
        <a:lstStyle/>
        <a:p>
          <a:endParaRPr lang="zh-CN" altLang="en-US" sz="1200"/>
        </a:p>
      </dgm:t>
    </dgm:pt>
    <dgm:pt modelId="{8CA9B0CF-EA6E-4818-A84B-1C4DDB8D201A}">
      <dgm:prSet phldrT="[文本]" custT="1"/>
      <dgm:spPr/>
      <dgm:t>
        <a:bodyPr/>
        <a:lstStyle/>
        <a:p>
          <a:r>
            <a:rPr lang="zh-CN" altLang="en-US" sz="1200" dirty="0" smtClean="0"/>
            <a:t>设备设施邻近的低受控区</a:t>
          </a:r>
          <a:endParaRPr lang="zh-CN" altLang="en-US" sz="1200" dirty="0"/>
        </a:p>
      </dgm:t>
    </dgm:pt>
    <dgm:pt modelId="{4541BF59-D1FA-46F0-9B3E-4BEF600922CE}" cxnId="{555A2A9F-A6DA-4FEA-B926-329C850DDE69}" type="parTrans">
      <dgm:prSet/>
      <dgm:spPr/>
      <dgm:t>
        <a:bodyPr/>
        <a:lstStyle/>
        <a:p>
          <a:endParaRPr lang="zh-CN" altLang="en-US" sz="1200"/>
        </a:p>
      </dgm:t>
    </dgm:pt>
    <dgm:pt modelId="{E4C47EE2-6765-415D-A13F-52C659B0C88A}" cxnId="{555A2A9F-A6DA-4FEA-B926-329C850DDE69}" type="sibTrans">
      <dgm:prSet/>
      <dgm:spPr/>
      <dgm:t>
        <a:bodyPr/>
        <a:lstStyle/>
        <a:p>
          <a:endParaRPr lang="zh-CN" altLang="en-US" sz="1200"/>
        </a:p>
      </dgm:t>
    </dgm:pt>
    <dgm:pt modelId="{EB54139D-ACA8-4AE1-A210-6DEA97832A99}" type="pres">
      <dgm:prSet presAssocID="{026A4E47-33BB-4B5F-8C18-AEB070B317C0}" presName="composite" presStyleCnt="0">
        <dgm:presLayoutVars>
          <dgm:chMax val="1"/>
          <dgm:dir/>
          <dgm:resizeHandles val="exact"/>
        </dgm:presLayoutVars>
      </dgm:prSet>
      <dgm:spPr/>
      <dgm:t>
        <a:bodyPr/>
        <a:lstStyle/>
        <a:p>
          <a:endParaRPr lang="zh-CN" altLang="en-US"/>
        </a:p>
      </dgm:t>
    </dgm:pt>
    <dgm:pt modelId="{3374EF39-5AFB-4CAC-B130-302631A28391}" type="pres">
      <dgm:prSet presAssocID="{026A4E47-33BB-4B5F-8C18-AEB070B317C0}" presName="radial" presStyleCnt="0">
        <dgm:presLayoutVars>
          <dgm:animLvl val="ctr"/>
        </dgm:presLayoutVars>
      </dgm:prSet>
      <dgm:spPr/>
      <dgm:t>
        <a:bodyPr/>
        <a:lstStyle/>
        <a:p>
          <a:endParaRPr lang="zh-CN" altLang="en-US"/>
        </a:p>
      </dgm:t>
    </dgm:pt>
    <dgm:pt modelId="{9F1A5DB9-9D5D-47EA-A0BA-B8AA28C131A5}" type="pres">
      <dgm:prSet presAssocID="{26B17F08-FB7C-46B8-B040-A4A8FE3E04A5}" presName="centerShape" presStyleLbl="vennNode1" presStyleIdx="0" presStyleCnt="6"/>
      <dgm:spPr/>
      <dgm:t>
        <a:bodyPr/>
        <a:lstStyle/>
        <a:p>
          <a:endParaRPr lang="zh-CN" altLang="en-US"/>
        </a:p>
      </dgm:t>
    </dgm:pt>
    <dgm:pt modelId="{329CB73D-7D80-4CBB-973A-A768ADBA5067}" type="pres">
      <dgm:prSet presAssocID="{98C80E96-FECD-41C3-B582-594140CBCA85}" presName="node" presStyleLbl="vennNode1" presStyleIdx="1" presStyleCnt="6">
        <dgm:presLayoutVars>
          <dgm:bulletEnabled val="1"/>
        </dgm:presLayoutVars>
      </dgm:prSet>
      <dgm:spPr/>
      <dgm:t>
        <a:bodyPr/>
        <a:lstStyle/>
        <a:p>
          <a:endParaRPr lang="zh-CN" altLang="en-US"/>
        </a:p>
      </dgm:t>
    </dgm:pt>
    <dgm:pt modelId="{4F7C1F49-92E5-4A3B-9073-ACCD926F619B}" type="pres">
      <dgm:prSet presAssocID="{F836C08E-FD29-4854-8E79-17DFF2830F6B}" presName="node" presStyleLbl="vennNode1" presStyleIdx="2" presStyleCnt="6">
        <dgm:presLayoutVars>
          <dgm:bulletEnabled val="1"/>
        </dgm:presLayoutVars>
      </dgm:prSet>
      <dgm:spPr/>
      <dgm:t>
        <a:bodyPr/>
        <a:lstStyle/>
        <a:p>
          <a:endParaRPr lang="zh-CN" altLang="en-US"/>
        </a:p>
      </dgm:t>
    </dgm:pt>
    <dgm:pt modelId="{AEABFF66-0723-4BEF-94FD-8215F0889E1A}" type="pres">
      <dgm:prSet presAssocID="{C2DDE941-D70D-40D4-9034-105BC3797770}" presName="node" presStyleLbl="vennNode1" presStyleIdx="3" presStyleCnt="6">
        <dgm:presLayoutVars>
          <dgm:bulletEnabled val="1"/>
        </dgm:presLayoutVars>
      </dgm:prSet>
      <dgm:spPr/>
      <dgm:t>
        <a:bodyPr/>
        <a:lstStyle/>
        <a:p>
          <a:endParaRPr lang="zh-CN" altLang="en-US"/>
        </a:p>
      </dgm:t>
    </dgm:pt>
    <dgm:pt modelId="{96FC6D1A-1D40-4846-A9A6-89DD2D9C7433}" type="pres">
      <dgm:prSet presAssocID="{9974EFD2-41E0-4B18-BA41-603F7DDE0792}" presName="node" presStyleLbl="vennNode1" presStyleIdx="4" presStyleCnt="6">
        <dgm:presLayoutVars>
          <dgm:bulletEnabled val="1"/>
        </dgm:presLayoutVars>
      </dgm:prSet>
      <dgm:spPr/>
      <dgm:t>
        <a:bodyPr/>
        <a:lstStyle/>
        <a:p>
          <a:endParaRPr lang="zh-CN" altLang="en-US"/>
        </a:p>
      </dgm:t>
    </dgm:pt>
    <dgm:pt modelId="{96BD3528-D623-480C-9364-D6A0FA671114}" type="pres">
      <dgm:prSet presAssocID="{8CA9B0CF-EA6E-4818-A84B-1C4DDB8D201A}" presName="node" presStyleLbl="vennNode1" presStyleIdx="5" presStyleCnt="6">
        <dgm:presLayoutVars>
          <dgm:bulletEnabled val="1"/>
        </dgm:presLayoutVars>
      </dgm:prSet>
      <dgm:spPr/>
      <dgm:t>
        <a:bodyPr/>
        <a:lstStyle/>
        <a:p>
          <a:endParaRPr lang="zh-CN" altLang="en-US"/>
        </a:p>
      </dgm:t>
    </dgm:pt>
  </dgm:ptLst>
  <dgm:cxnLst>
    <dgm:cxn modelId="{FAC833AE-C990-4C3F-AABA-F519A3BC99B3}" type="presOf" srcId="{9974EFD2-41E0-4B18-BA41-603F7DDE0792}" destId="{96FC6D1A-1D40-4846-A9A6-89DD2D9C7433}" srcOrd="0" destOrd="0" presId="urn:microsoft.com/office/officeart/2005/8/layout/radial3"/>
    <dgm:cxn modelId="{33FFFA97-B466-439C-999F-0F7773421A33}" type="presOf" srcId="{8CA9B0CF-EA6E-4818-A84B-1C4DDB8D201A}" destId="{96BD3528-D623-480C-9364-D6A0FA671114}" srcOrd="0" destOrd="0" presId="urn:microsoft.com/office/officeart/2005/8/layout/radial3"/>
    <dgm:cxn modelId="{508FBA4F-B112-498E-B4D0-33CE780BFB9C}" srcId="{26B17F08-FB7C-46B8-B040-A4A8FE3E04A5}" destId="{9974EFD2-41E0-4B18-BA41-603F7DDE0792}" srcOrd="3" destOrd="0" parTransId="{ABE4C846-EF4D-408B-89BD-0E9203EA1103}" sibTransId="{DBD760A4-9FD7-4BB4-ABD3-7C0C28E621A1}"/>
    <dgm:cxn modelId="{A40BDC81-B16B-4D36-BCBE-4D5C9AA8942B}" type="presOf" srcId="{F836C08E-FD29-4854-8E79-17DFF2830F6B}" destId="{4F7C1F49-92E5-4A3B-9073-ACCD926F619B}" srcOrd="0" destOrd="0" presId="urn:microsoft.com/office/officeart/2005/8/layout/radial3"/>
    <dgm:cxn modelId="{862FA56A-F497-4F7C-B9F7-410E16EC3964}" type="presOf" srcId="{98C80E96-FECD-41C3-B582-594140CBCA85}" destId="{329CB73D-7D80-4CBB-973A-A768ADBA5067}" srcOrd="0" destOrd="0" presId="urn:microsoft.com/office/officeart/2005/8/layout/radial3"/>
    <dgm:cxn modelId="{579BBC55-F14B-4FA7-825C-9195E1F85FB9}" srcId="{26B17F08-FB7C-46B8-B040-A4A8FE3E04A5}" destId="{C2DDE941-D70D-40D4-9034-105BC3797770}" srcOrd="2" destOrd="0" parTransId="{5793E000-FA09-4549-8EE5-89B784E8385C}" sibTransId="{F40D6DA5-1A9F-49D9-8928-C864DA60277A}"/>
    <dgm:cxn modelId="{555A2A9F-A6DA-4FEA-B926-329C850DDE69}" srcId="{26B17F08-FB7C-46B8-B040-A4A8FE3E04A5}" destId="{8CA9B0CF-EA6E-4818-A84B-1C4DDB8D201A}" srcOrd="4" destOrd="0" parTransId="{4541BF59-D1FA-46F0-9B3E-4BEF600922CE}" sibTransId="{E4C47EE2-6765-415D-A13F-52C659B0C88A}"/>
    <dgm:cxn modelId="{6F0354E6-D380-44AC-BE4B-9E865DC6FB4C}" srcId="{026A4E47-33BB-4B5F-8C18-AEB070B317C0}" destId="{26B17F08-FB7C-46B8-B040-A4A8FE3E04A5}" srcOrd="0" destOrd="0" parTransId="{B3AE118B-1D13-44A9-BE1F-0A7DAA7E7054}" sibTransId="{C7772E39-2F02-4659-9B72-CE57CF3B88D9}"/>
    <dgm:cxn modelId="{362A314C-1E0D-4F87-B750-2EF26DF67801}" type="presOf" srcId="{C2DDE941-D70D-40D4-9034-105BC3797770}" destId="{AEABFF66-0723-4BEF-94FD-8215F0889E1A}" srcOrd="0" destOrd="0" presId="urn:microsoft.com/office/officeart/2005/8/layout/radial3"/>
    <dgm:cxn modelId="{62A01485-D12E-4903-AC0B-872B4CCA8457}" srcId="{26B17F08-FB7C-46B8-B040-A4A8FE3E04A5}" destId="{98C80E96-FECD-41C3-B582-594140CBCA85}" srcOrd="0" destOrd="0" parTransId="{4465E6C2-6FD8-47BE-9348-4F0255F20CE5}" sibTransId="{A77F93B2-1C29-4EB6-BFEB-D14474530F57}"/>
    <dgm:cxn modelId="{B165D010-D412-4203-A017-A3C0DA9E5263}" srcId="{26B17F08-FB7C-46B8-B040-A4A8FE3E04A5}" destId="{F836C08E-FD29-4854-8E79-17DFF2830F6B}" srcOrd="1" destOrd="0" parTransId="{DC1F38B7-F3BD-46F9-82CB-76D1451E08E6}" sibTransId="{6E7D6EB1-FB72-4090-86FB-FE84BEA4F8EF}"/>
    <dgm:cxn modelId="{7F7903BE-1913-42C1-BAD8-225EA700D233}" type="presOf" srcId="{026A4E47-33BB-4B5F-8C18-AEB070B317C0}" destId="{EB54139D-ACA8-4AE1-A210-6DEA97832A99}" srcOrd="0" destOrd="0" presId="urn:microsoft.com/office/officeart/2005/8/layout/radial3"/>
    <dgm:cxn modelId="{95DC30E3-320E-41FA-9A52-F119CDBFCB50}" type="presOf" srcId="{26B17F08-FB7C-46B8-B040-A4A8FE3E04A5}" destId="{9F1A5DB9-9D5D-47EA-A0BA-B8AA28C131A5}" srcOrd="0" destOrd="0" presId="urn:microsoft.com/office/officeart/2005/8/layout/radial3"/>
    <dgm:cxn modelId="{D951EBB5-A1A4-4802-8F61-246D7CE15CAF}" type="presParOf" srcId="{EB54139D-ACA8-4AE1-A210-6DEA97832A99}" destId="{3374EF39-5AFB-4CAC-B130-302631A28391}" srcOrd="0" destOrd="0" presId="urn:microsoft.com/office/officeart/2005/8/layout/radial3"/>
    <dgm:cxn modelId="{879B9052-0592-44BF-B077-A05BD99DADF7}" type="presParOf" srcId="{3374EF39-5AFB-4CAC-B130-302631A28391}" destId="{9F1A5DB9-9D5D-47EA-A0BA-B8AA28C131A5}" srcOrd="0" destOrd="0" presId="urn:microsoft.com/office/officeart/2005/8/layout/radial3"/>
    <dgm:cxn modelId="{1B2CBFF8-EAC0-4E3F-8A9D-475EA43D3CF1}" type="presParOf" srcId="{3374EF39-5AFB-4CAC-B130-302631A28391}" destId="{329CB73D-7D80-4CBB-973A-A768ADBA5067}" srcOrd="1" destOrd="0" presId="urn:microsoft.com/office/officeart/2005/8/layout/radial3"/>
    <dgm:cxn modelId="{33530BB0-BE6B-47EF-8C69-DBAEA8F0F5C7}" type="presParOf" srcId="{3374EF39-5AFB-4CAC-B130-302631A28391}" destId="{4F7C1F49-92E5-4A3B-9073-ACCD926F619B}" srcOrd="2" destOrd="0" presId="urn:microsoft.com/office/officeart/2005/8/layout/radial3"/>
    <dgm:cxn modelId="{E53E833F-555E-47ED-B1C1-D0393CE15E8B}" type="presParOf" srcId="{3374EF39-5AFB-4CAC-B130-302631A28391}" destId="{AEABFF66-0723-4BEF-94FD-8215F0889E1A}" srcOrd="3" destOrd="0" presId="urn:microsoft.com/office/officeart/2005/8/layout/radial3"/>
    <dgm:cxn modelId="{5FA22F58-FC35-4E6B-A155-1E7CE4E07F5D}" type="presParOf" srcId="{3374EF39-5AFB-4CAC-B130-302631A28391}" destId="{96FC6D1A-1D40-4846-A9A6-89DD2D9C7433}" srcOrd="4" destOrd="0" presId="urn:microsoft.com/office/officeart/2005/8/layout/radial3"/>
    <dgm:cxn modelId="{BB645402-2F03-4046-8BD0-3E72702EFE9A}" type="presParOf" srcId="{3374EF39-5AFB-4CAC-B130-302631A28391}" destId="{96BD3528-D623-480C-9364-D6A0FA67111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A4E47-33BB-4B5F-8C18-AEB070B317C0}" type="doc">
      <dgm:prSet loTypeId="urn:microsoft.com/office/officeart/2005/8/layout/radial3" loCatId="cycle" qsTypeId="urn:microsoft.com/office/officeart/2005/8/quickstyle/simple3" qsCatId="simple" csTypeId="urn:microsoft.com/office/officeart/2005/8/colors/accent3_5" csCatId="accent3" phldr="1"/>
      <dgm:spPr/>
      <dgm:t>
        <a:bodyPr/>
        <a:lstStyle/>
        <a:p>
          <a:endParaRPr lang="zh-CN" altLang="en-US"/>
        </a:p>
      </dgm:t>
    </dgm:pt>
    <dgm:pt modelId="{26B17F08-FB7C-46B8-B040-A4A8FE3E04A5}">
      <dgm:prSet phldrT="[文本]" custT="1"/>
      <dgm:spPr/>
      <dgm:t>
        <a:bodyPr/>
        <a:lstStyle/>
        <a:p>
          <a:r>
            <a:rPr lang="zh-CN" altLang="en-US" sz="1600" dirty="0" smtClean="0"/>
            <a:t>  外部来源</a:t>
          </a:r>
          <a:endParaRPr lang="en-US" altLang="zh-CN" sz="1600" dirty="0" smtClean="0"/>
        </a:p>
      </dgm:t>
    </dgm:pt>
    <dgm:pt modelId="{B3AE118B-1D13-44A9-BE1F-0A7DAA7E7054}" cxnId="{6F0354E6-D380-44AC-BE4B-9E865DC6FB4C}" type="parTrans">
      <dgm:prSet/>
      <dgm:spPr/>
      <dgm:t>
        <a:bodyPr/>
        <a:lstStyle/>
        <a:p>
          <a:endParaRPr lang="zh-CN" altLang="en-US"/>
        </a:p>
      </dgm:t>
    </dgm:pt>
    <dgm:pt modelId="{C7772E39-2F02-4659-9B72-CE57CF3B88D9}" cxnId="{6F0354E6-D380-44AC-BE4B-9E865DC6FB4C}" type="sibTrans">
      <dgm:prSet/>
      <dgm:spPr/>
      <dgm:t>
        <a:bodyPr/>
        <a:lstStyle/>
        <a:p>
          <a:endParaRPr lang="zh-CN" altLang="en-US"/>
        </a:p>
      </dgm:t>
    </dgm:pt>
    <dgm:pt modelId="{98C80E96-FECD-41C3-B582-594140CBCA85}">
      <dgm:prSet phldrT="[文本]"/>
      <dgm:spPr/>
      <dgm:t>
        <a:bodyPr/>
        <a:lstStyle/>
        <a:p>
          <a:r>
            <a:rPr lang="zh-CN" altLang="en-US" dirty="0" smtClean="0"/>
            <a:t>室外空气中微粒浓度</a:t>
          </a:r>
          <a:endParaRPr lang="zh-CN" altLang="en-US" dirty="0"/>
        </a:p>
      </dgm:t>
    </dgm:pt>
    <dgm:pt modelId="{4465E6C2-6FD8-47BE-9348-4F0255F20CE5}" cxnId="{62A01485-D12E-4903-AC0B-872B4CCA8457}" type="parTrans">
      <dgm:prSet/>
      <dgm:spPr/>
      <dgm:t>
        <a:bodyPr/>
        <a:lstStyle/>
        <a:p>
          <a:endParaRPr lang="zh-CN" altLang="en-US"/>
        </a:p>
      </dgm:t>
    </dgm:pt>
    <dgm:pt modelId="{A77F93B2-1C29-4EB6-BFEB-D14474530F57}" cxnId="{62A01485-D12E-4903-AC0B-872B4CCA8457}" type="sibTrans">
      <dgm:prSet/>
      <dgm:spPr/>
      <dgm:t>
        <a:bodyPr/>
        <a:lstStyle/>
        <a:p>
          <a:endParaRPr lang="zh-CN" altLang="en-US"/>
        </a:p>
      </dgm:t>
    </dgm:pt>
    <dgm:pt modelId="{F836C08E-FD29-4854-8E79-17DFF2830F6B}">
      <dgm:prSet phldrT="[文本]"/>
      <dgm:spPr/>
      <dgm:t>
        <a:bodyPr/>
        <a:lstStyle/>
        <a:p>
          <a:r>
            <a:rPr lang="zh-CN" altLang="en-US" dirty="0" smtClean="0"/>
            <a:t>过滤器的选择</a:t>
          </a:r>
          <a:endParaRPr lang="zh-CN" altLang="en-US" dirty="0"/>
        </a:p>
      </dgm:t>
    </dgm:pt>
    <dgm:pt modelId="{DC1F38B7-F3BD-46F9-82CB-76D1451E08E6}" cxnId="{B165D010-D412-4203-A017-A3C0DA9E5263}" type="parTrans">
      <dgm:prSet/>
      <dgm:spPr/>
      <dgm:t>
        <a:bodyPr/>
        <a:lstStyle/>
        <a:p>
          <a:endParaRPr lang="zh-CN" altLang="en-US"/>
        </a:p>
      </dgm:t>
    </dgm:pt>
    <dgm:pt modelId="{6E7D6EB1-FB72-4090-86FB-FE84BEA4F8EF}" cxnId="{B165D010-D412-4203-A017-A3C0DA9E5263}" type="sibTrans">
      <dgm:prSet/>
      <dgm:spPr/>
      <dgm:t>
        <a:bodyPr/>
        <a:lstStyle/>
        <a:p>
          <a:endParaRPr lang="zh-CN" altLang="en-US"/>
        </a:p>
      </dgm:t>
    </dgm:pt>
    <dgm:pt modelId="{C2DDE941-D70D-40D4-9034-105BC3797770}">
      <dgm:prSet phldrT="[文本]"/>
      <dgm:spPr/>
      <dgm:t>
        <a:bodyPr/>
        <a:lstStyle/>
        <a:p>
          <a:r>
            <a:rPr lang="zh-CN" altLang="en-US" dirty="0" smtClean="0"/>
            <a:t>设备或器具带新风口位置入</a:t>
          </a:r>
          <a:endParaRPr lang="zh-CN" altLang="en-US" dirty="0"/>
        </a:p>
      </dgm:t>
    </dgm:pt>
    <dgm:pt modelId="{5793E000-FA09-4549-8EE5-89B784E8385C}" cxnId="{579BBC55-F14B-4FA7-825C-9195E1F85FB9}" type="parTrans">
      <dgm:prSet/>
      <dgm:spPr/>
      <dgm:t>
        <a:bodyPr/>
        <a:lstStyle/>
        <a:p>
          <a:endParaRPr lang="zh-CN" altLang="en-US"/>
        </a:p>
      </dgm:t>
    </dgm:pt>
    <dgm:pt modelId="{F40D6DA5-1A9F-49D9-8928-C864DA60277A}" cxnId="{579BBC55-F14B-4FA7-825C-9195E1F85FB9}" type="sibTrans">
      <dgm:prSet/>
      <dgm:spPr/>
      <dgm:t>
        <a:bodyPr/>
        <a:lstStyle/>
        <a:p>
          <a:endParaRPr lang="zh-CN" altLang="en-US"/>
        </a:p>
      </dgm:t>
    </dgm:pt>
    <dgm:pt modelId="{9974EFD2-41E0-4B18-BA41-603F7DDE0792}">
      <dgm:prSet phldrT="[文本]"/>
      <dgm:spPr/>
      <dgm:t>
        <a:bodyPr/>
        <a:lstStyle/>
        <a:p>
          <a:r>
            <a:rPr lang="zh-CN" altLang="en-US" dirty="0" smtClean="0"/>
            <a:t>原料带入设施地理位置</a:t>
          </a:r>
          <a:endParaRPr lang="zh-CN" altLang="en-US" dirty="0"/>
        </a:p>
      </dgm:t>
    </dgm:pt>
    <dgm:pt modelId="{ABE4C846-EF4D-408B-89BD-0E9203EA1103}" cxnId="{508FBA4F-B112-498E-B4D0-33CE780BFB9C}" type="parTrans">
      <dgm:prSet/>
      <dgm:spPr/>
      <dgm:t>
        <a:bodyPr/>
        <a:lstStyle/>
        <a:p>
          <a:endParaRPr lang="zh-CN" altLang="en-US"/>
        </a:p>
      </dgm:t>
    </dgm:pt>
    <dgm:pt modelId="{DBD760A4-9FD7-4BB4-ABD3-7C0C28E621A1}" cxnId="{508FBA4F-B112-498E-B4D0-33CE780BFB9C}" type="sibTrans">
      <dgm:prSet/>
      <dgm:spPr/>
      <dgm:t>
        <a:bodyPr/>
        <a:lstStyle/>
        <a:p>
          <a:endParaRPr lang="zh-CN" altLang="en-US"/>
        </a:p>
      </dgm:t>
    </dgm:pt>
    <dgm:pt modelId="{EB54139D-ACA8-4AE1-A210-6DEA97832A99}" type="pres">
      <dgm:prSet presAssocID="{026A4E47-33BB-4B5F-8C18-AEB070B317C0}" presName="composite" presStyleCnt="0">
        <dgm:presLayoutVars>
          <dgm:chMax val="1"/>
          <dgm:dir/>
          <dgm:resizeHandles val="exact"/>
        </dgm:presLayoutVars>
      </dgm:prSet>
      <dgm:spPr/>
      <dgm:t>
        <a:bodyPr/>
        <a:lstStyle/>
        <a:p>
          <a:endParaRPr lang="zh-CN" altLang="en-US"/>
        </a:p>
      </dgm:t>
    </dgm:pt>
    <dgm:pt modelId="{3374EF39-5AFB-4CAC-B130-302631A28391}" type="pres">
      <dgm:prSet presAssocID="{026A4E47-33BB-4B5F-8C18-AEB070B317C0}" presName="radial" presStyleCnt="0">
        <dgm:presLayoutVars>
          <dgm:animLvl val="ctr"/>
        </dgm:presLayoutVars>
      </dgm:prSet>
      <dgm:spPr/>
      <dgm:t>
        <a:bodyPr/>
        <a:lstStyle/>
        <a:p>
          <a:endParaRPr lang="zh-CN" altLang="en-US"/>
        </a:p>
      </dgm:t>
    </dgm:pt>
    <dgm:pt modelId="{9F1A5DB9-9D5D-47EA-A0BA-B8AA28C131A5}" type="pres">
      <dgm:prSet presAssocID="{26B17F08-FB7C-46B8-B040-A4A8FE3E04A5}" presName="centerShape" presStyleLbl="vennNode1" presStyleIdx="0" presStyleCnt="5"/>
      <dgm:spPr/>
      <dgm:t>
        <a:bodyPr/>
        <a:lstStyle/>
        <a:p>
          <a:endParaRPr lang="zh-CN" altLang="en-US"/>
        </a:p>
      </dgm:t>
    </dgm:pt>
    <dgm:pt modelId="{329CB73D-7D80-4CBB-973A-A768ADBA5067}" type="pres">
      <dgm:prSet presAssocID="{98C80E96-FECD-41C3-B582-594140CBCA85}" presName="node" presStyleLbl="vennNode1" presStyleIdx="1" presStyleCnt="5">
        <dgm:presLayoutVars>
          <dgm:bulletEnabled val="1"/>
        </dgm:presLayoutVars>
      </dgm:prSet>
      <dgm:spPr/>
      <dgm:t>
        <a:bodyPr/>
        <a:lstStyle/>
        <a:p>
          <a:endParaRPr lang="zh-CN" altLang="en-US"/>
        </a:p>
      </dgm:t>
    </dgm:pt>
    <dgm:pt modelId="{4F7C1F49-92E5-4A3B-9073-ACCD926F619B}" type="pres">
      <dgm:prSet presAssocID="{F836C08E-FD29-4854-8E79-17DFF2830F6B}" presName="node" presStyleLbl="vennNode1" presStyleIdx="2" presStyleCnt="5">
        <dgm:presLayoutVars>
          <dgm:bulletEnabled val="1"/>
        </dgm:presLayoutVars>
      </dgm:prSet>
      <dgm:spPr/>
      <dgm:t>
        <a:bodyPr/>
        <a:lstStyle/>
        <a:p>
          <a:endParaRPr lang="zh-CN" altLang="en-US"/>
        </a:p>
      </dgm:t>
    </dgm:pt>
    <dgm:pt modelId="{AEABFF66-0723-4BEF-94FD-8215F0889E1A}" type="pres">
      <dgm:prSet presAssocID="{C2DDE941-D70D-40D4-9034-105BC3797770}" presName="node" presStyleLbl="vennNode1" presStyleIdx="3" presStyleCnt="5">
        <dgm:presLayoutVars>
          <dgm:bulletEnabled val="1"/>
        </dgm:presLayoutVars>
      </dgm:prSet>
      <dgm:spPr/>
      <dgm:t>
        <a:bodyPr/>
        <a:lstStyle/>
        <a:p>
          <a:endParaRPr lang="zh-CN" altLang="en-US"/>
        </a:p>
      </dgm:t>
    </dgm:pt>
    <dgm:pt modelId="{96FC6D1A-1D40-4846-A9A6-89DD2D9C7433}" type="pres">
      <dgm:prSet presAssocID="{9974EFD2-41E0-4B18-BA41-603F7DDE0792}" presName="node" presStyleLbl="vennNode1" presStyleIdx="4" presStyleCnt="5">
        <dgm:presLayoutVars>
          <dgm:bulletEnabled val="1"/>
        </dgm:presLayoutVars>
      </dgm:prSet>
      <dgm:spPr/>
      <dgm:t>
        <a:bodyPr/>
        <a:lstStyle/>
        <a:p>
          <a:endParaRPr lang="zh-CN" altLang="en-US"/>
        </a:p>
      </dgm:t>
    </dgm:pt>
  </dgm:ptLst>
  <dgm:cxnLst>
    <dgm:cxn modelId="{6F0354E6-D380-44AC-BE4B-9E865DC6FB4C}" srcId="{026A4E47-33BB-4B5F-8C18-AEB070B317C0}" destId="{26B17F08-FB7C-46B8-B040-A4A8FE3E04A5}" srcOrd="0" destOrd="0" parTransId="{B3AE118B-1D13-44A9-BE1F-0A7DAA7E7054}" sibTransId="{C7772E39-2F02-4659-9B72-CE57CF3B88D9}"/>
    <dgm:cxn modelId="{B165D010-D412-4203-A017-A3C0DA9E5263}" srcId="{26B17F08-FB7C-46B8-B040-A4A8FE3E04A5}" destId="{F836C08E-FD29-4854-8E79-17DFF2830F6B}" srcOrd="1" destOrd="0" parTransId="{DC1F38B7-F3BD-46F9-82CB-76D1451E08E6}" sibTransId="{6E7D6EB1-FB72-4090-86FB-FE84BEA4F8EF}"/>
    <dgm:cxn modelId="{862FA56A-F497-4F7C-B9F7-410E16EC3964}" type="presOf" srcId="{98C80E96-FECD-41C3-B582-594140CBCA85}" destId="{329CB73D-7D80-4CBB-973A-A768ADBA5067}" srcOrd="0" destOrd="0" presId="urn:microsoft.com/office/officeart/2005/8/layout/radial3"/>
    <dgm:cxn modelId="{A40BDC81-B16B-4D36-BCBE-4D5C9AA8942B}" type="presOf" srcId="{F836C08E-FD29-4854-8E79-17DFF2830F6B}" destId="{4F7C1F49-92E5-4A3B-9073-ACCD926F619B}" srcOrd="0" destOrd="0" presId="urn:microsoft.com/office/officeart/2005/8/layout/radial3"/>
    <dgm:cxn modelId="{362A314C-1E0D-4F87-B750-2EF26DF67801}" type="presOf" srcId="{C2DDE941-D70D-40D4-9034-105BC3797770}" destId="{AEABFF66-0723-4BEF-94FD-8215F0889E1A}" srcOrd="0" destOrd="0" presId="urn:microsoft.com/office/officeart/2005/8/layout/radial3"/>
    <dgm:cxn modelId="{579BBC55-F14B-4FA7-825C-9195E1F85FB9}" srcId="{26B17F08-FB7C-46B8-B040-A4A8FE3E04A5}" destId="{C2DDE941-D70D-40D4-9034-105BC3797770}" srcOrd="2" destOrd="0" parTransId="{5793E000-FA09-4549-8EE5-89B784E8385C}" sibTransId="{F40D6DA5-1A9F-49D9-8928-C864DA60277A}"/>
    <dgm:cxn modelId="{508FBA4F-B112-498E-B4D0-33CE780BFB9C}" srcId="{26B17F08-FB7C-46B8-B040-A4A8FE3E04A5}" destId="{9974EFD2-41E0-4B18-BA41-603F7DDE0792}" srcOrd="3" destOrd="0" parTransId="{ABE4C846-EF4D-408B-89BD-0E9203EA1103}" sibTransId="{DBD760A4-9FD7-4BB4-ABD3-7C0C28E621A1}"/>
    <dgm:cxn modelId="{FAC833AE-C990-4C3F-AABA-F519A3BC99B3}" type="presOf" srcId="{9974EFD2-41E0-4B18-BA41-603F7DDE0792}" destId="{96FC6D1A-1D40-4846-A9A6-89DD2D9C7433}" srcOrd="0" destOrd="0" presId="urn:microsoft.com/office/officeart/2005/8/layout/radial3"/>
    <dgm:cxn modelId="{95DC30E3-320E-41FA-9A52-F119CDBFCB50}" type="presOf" srcId="{26B17F08-FB7C-46B8-B040-A4A8FE3E04A5}" destId="{9F1A5DB9-9D5D-47EA-A0BA-B8AA28C131A5}" srcOrd="0" destOrd="0" presId="urn:microsoft.com/office/officeart/2005/8/layout/radial3"/>
    <dgm:cxn modelId="{62A01485-D12E-4903-AC0B-872B4CCA8457}" srcId="{26B17F08-FB7C-46B8-B040-A4A8FE3E04A5}" destId="{98C80E96-FECD-41C3-B582-594140CBCA85}" srcOrd="0" destOrd="0" parTransId="{4465E6C2-6FD8-47BE-9348-4F0255F20CE5}" sibTransId="{A77F93B2-1C29-4EB6-BFEB-D14474530F57}"/>
    <dgm:cxn modelId="{7F7903BE-1913-42C1-BAD8-225EA700D233}" type="presOf" srcId="{026A4E47-33BB-4B5F-8C18-AEB070B317C0}" destId="{EB54139D-ACA8-4AE1-A210-6DEA97832A99}" srcOrd="0" destOrd="0" presId="urn:microsoft.com/office/officeart/2005/8/layout/radial3"/>
    <dgm:cxn modelId="{D951EBB5-A1A4-4802-8F61-246D7CE15CAF}" type="presParOf" srcId="{EB54139D-ACA8-4AE1-A210-6DEA97832A99}" destId="{3374EF39-5AFB-4CAC-B130-302631A28391}" srcOrd="0" destOrd="0" presId="urn:microsoft.com/office/officeart/2005/8/layout/radial3"/>
    <dgm:cxn modelId="{879B9052-0592-44BF-B077-A05BD99DADF7}" type="presParOf" srcId="{3374EF39-5AFB-4CAC-B130-302631A28391}" destId="{9F1A5DB9-9D5D-47EA-A0BA-B8AA28C131A5}" srcOrd="0" destOrd="0" presId="urn:microsoft.com/office/officeart/2005/8/layout/radial3"/>
    <dgm:cxn modelId="{1B2CBFF8-EAC0-4E3F-8A9D-475EA43D3CF1}" type="presParOf" srcId="{3374EF39-5AFB-4CAC-B130-302631A28391}" destId="{329CB73D-7D80-4CBB-973A-A768ADBA5067}" srcOrd="1" destOrd="0" presId="urn:microsoft.com/office/officeart/2005/8/layout/radial3"/>
    <dgm:cxn modelId="{33530BB0-BE6B-47EF-8C69-DBAEA8F0F5C7}" type="presParOf" srcId="{3374EF39-5AFB-4CAC-B130-302631A28391}" destId="{4F7C1F49-92E5-4A3B-9073-ACCD926F619B}" srcOrd="2" destOrd="0" presId="urn:microsoft.com/office/officeart/2005/8/layout/radial3"/>
    <dgm:cxn modelId="{E53E833F-555E-47ED-B1C1-D0393CE15E8B}" type="presParOf" srcId="{3374EF39-5AFB-4CAC-B130-302631A28391}" destId="{AEABFF66-0723-4BEF-94FD-8215F0889E1A}" srcOrd="3" destOrd="0" presId="urn:microsoft.com/office/officeart/2005/8/layout/radial3"/>
    <dgm:cxn modelId="{5FA22F58-FC35-4E6B-A155-1E7CE4E07F5D}" type="presParOf" srcId="{3374EF39-5AFB-4CAC-B130-302631A28391}" destId="{96FC6D1A-1D40-4846-A9A6-89DD2D9C7433}" srcOrd="4"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A3CB9E-35D0-4F48-9753-55C93B1214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7A8AF830-3AC3-4C63-B422-F46005511AAA}">
      <dgm:prSet phldrT="[文本]" custT="1"/>
      <dgm:spPr/>
      <dgm:t>
        <a:bodyPr/>
        <a:lstStyle/>
        <a:p>
          <a:r>
            <a:rPr lang="zh-CN" altLang="en-US" sz="1200" dirty="0" smtClean="0"/>
            <a:t>青霉素类等高致敏性药品</a:t>
          </a:r>
          <a:endParaRPr lang="zh-CN" altLang="en-US" sz="1200" dirty="0"/>
        </a:p>
      </dgm:t>
    </dgm:pt>
    <dgm:pt modelId="{92859141-4579-4096-A3D1-6D704DC49BE2}" cxnId="{AF8C5354-8F60-404C-8514-280A62B1BD41}" type="parTrans">
      <dgm:prSet/>
      <dgm:spPr/>
      <dgm:t>
        <a:bodyPr/>
        <a:lstStyle/>
        <a:p>
          <a:endParaRPr lang="zh-CN" altLang="en-US" sz="1200"/>
        </a:p>
      </dgm:t>
    </dgm:pt>
    <dgm:pt modelId="{BAF8718F-16C6-419C-A77F-657324240135}" cxnId="{AF8C5354-8F60-404C-8514-280A62B1BD41}" type="sibTrans">
      <dgm:prSet/>
      <dgm:spPr/>
      <dgm:t>
        <a:bodyPr/>
        <a:lstStyle/>
        <a:p>
          <a:endParaRPr lang="zh-CN" altLang="en-US" sz="1200"/>
        </a:p>
      </dgm:t>
    </dgm:pt>
    <dgm:pt modelId="{D7E08359-E936-411D-94B9-2F5D6613B2DD}">
      <dgm:prSet phldrT="[文本]" custT="1"/>
      <dgm:spPr/>
      <dgm:t>
        <a:bodyPr/>
        <a:lstStyle/>
        <a:p>
          <a:r>
            <a:rPr lang="zh-CN" altLang="en-US" sz="1200" dirty="0" smtClean="0"/>
            <a:t>卡介苗类和结核菌类生物制品</a:t>
          </a:r>
          <a:endParaRPr lang="zh-CN" altLang="en-US" sz="1200" dirty="0"/>
        </a:p>
      </dgm:t>
    </dgm:pt>
    <dgm:pt modelId="{CE7D638A-9858-4C8F-BB80-522B4192D61D}" cxnId="{29E3C7DF-6564-4F52-841A-4DF876A9F3E0}" type="parTrans">
      <dgm:prSet/>
      <dgm:spPr/>
      <dgm:t>
        <a:bodyPr/>
        <a:lstStyle/>
        <a:p>
          <a:endParaRPr lang="zh-CN" altLang="en-US" sz="1200"/>
        </a:p>
      </dgm:t>
    </dgm:pt>
    <dgm:pt modelId="{3AE912CC-959C-4CD9-B8D6-6A915199DFA2}" cxnId="{29E3C7DF-6564-4F52-841A-4DF876A9F3E0}" type="sibTrans">
      <dgm:prSet/>
      <dgm:spPr/>
      <dgm:t>
        <a:bodyPr/>
        <a:lstStyle/>
        <a:p>
          <a:endParaRPr lang="zh-CN" altLang="en-US" sz="1200"/>
        </a:p>
      </dgm:t>
    </dgm:pt>
    <dgm:pt modelId="{103C5D14-4B37-403B-B544-D5B876C5DF62}">
      <dgm:prSet phldrT="[文本]" custT="1"/>
      <dgm:spPr/>
      <dgm:t>
        <a:bodyPr/>
        <a:lstStyle/>
        <a:p>
          <a:r>
            <a:rPr lang="el-GR" altLang="zh-CN" sz="1200" dirty="0" smtClean="0">
              <a:latin typeface="Arial" panose="020B0604020202020204" pitchFamily="34" charset="0"/>
              <a:cs typeface="Arial" panose="020B0604020202020204" pitchFamily="34" charset="0"/>
            </a:rPr>
            <a:t>β</a:t>
          </a:r>
          <a:r>
            <a:rPr lang="en-US" altLang="zh-CN" sz="1200" dirty="0" smtClean="0"/>
            <a:t>-</a:t>
          </a:r>
          <a:r>
            <a:rPr lang="zh-CN" altLang="en-US" sz="1200" dirty="0" smtClean="0"/>
            <a:t>内酰胺结构类药品</a:t>
          </a:r>
          <a:endParaRPr lang="zh-CN" altLang="en-US" sz="1200" dirty="0"/>
        </a:p>
      </dgm:t>
    </dgm:pt>
    <dgm:pt modelId="{F51A3E4A-EEBF-46D4-9447-4DF7381B3DBE}" cxnId="{DEAA28E6-EE2D-4C28-BF9C-B7960EAA18AD}" type="parTrans">
      <dgm:prSet/>
      <dgm:spPr/>
      <dgm:t>
        <a:bodyPr/>
        <a:lstStyle/>
        <a:p>
          <a:endParaRPr lang="zh-CN" altLang="en-US" sz="1200"/>
        </a:p>
      </dgm:t>
    </dgm:pt>
    <dgm:pt modelId="{88989549-1888-4E77-85B9-F6AE847EB8A6}" cxnId="{DEAA28E6-EE2D-4C28-BF9C-B7960EAA18AD}" type="sibTrans">
      <dgm:prSet/>
      <dgm:spPr/>
      <dgm:t>
        <a:bodyPr/>
        <a:lstStyle/>
        <a:p>
          <a:endParaRPr lang="zh-CN" altLang="en-US" sz="1200"/>
        </a:p>
      </dgm:t>
    </dgm:pt>
    <dgm:pt modelId="{15E8402A-4642-4542-8239-AE3829EF0C9E}">
      <dgm:prSet phldrT="[文本]" custT="1"/>
      <dgm:spPr/>
      <dgm:t>
        <a:bodyPr/>
        <a:lstStyle/>
        <a:p>
          <a:r>
            <a:rPr lang="zh-CN" altLang="en-US" sz="1200" dirty="0" smtClean="0"/>
            <a:t>性激素类避孕药</a:t>
          </a:r>
          <a:endParaRPr lang="zh-CN" altLang="en-US" sz="1200" dirty="0"/>
        </a:p>
      </dgm:t>
    </dgm:pt>
    <dgm:pt modelId="{ED67F3EE-C2C7-48B7-AFC0-E068BCD7D290}" cxnId="{2299EADB-B582-42B6-9EE9-EF96C6AC967F}" type="parTrans">
      <dgm:prSet/>
      <dgm:spPr/>
      <dgm:t>
        <a:bodyPr/>
        <a:lstStyle/>
        <a:p>
          <a:endParaRPr lang="zh-CN" altLang="en-US" sz="1200"/>
        </a:p>
      </dgm:t>
    </dgm:pt>
    <dgm:pt modelId="{18C3C6A7-0A3C-4862-A7FF-AB1FD571912F}" cxnId="{2299EADB-B582-42B6-9EE9-EF96C6AC967F}" type="sibTrans">
      <dgm:prSet/>
      <dgm:spPr/>
      <dgm:t>
        <a:bodyPr/>
        <a:lstStyle/>
        <a:p>
          <a:endParaRPr lang="zh-CN" altLang="en-US" sz="1200"/>
        </a:p>
      </dgm:t>
    </dgm:pt>
    <dgm:pt modelId="{E7D1708A-BF96-45F3-865B-AD1A7CB9B47D}">
      <dgm:prSet phldrT="[文本]" custT="1"/>
      <dgm:spPr/>
      <dgm:t>
        <a:bodyPr/>
        <a:lstStyle/>
        <a:p>
          <a:r>
            <a:rPr lang="zh-CN" altLang="en-US" sz="1200" dirty="0" smtClean="0"/>
            <a:t>放射性药品</a:t>
          </a:r>
          <a:endParaRPr lang="zh-CN" altLang="en-US" sz="1200" dirty="0"/>
        </a:p>
      </dgm:t>
    </dgm:pt>
    <dgm:pt modelId="{90DDC509-55B2-4D27-8370-1EA31382EDD7}" cxnId="{4D1FB855-3D93-4316-A94A-27D27BBCEDAB}" type="parTrans">
      <dgm:prSet/>
      <dgm:spPr/>
      <dgm:t>
        <a:bodyPr/>
        <a:lstStyle/>
        <a:p>
          <a:endParaRPr lang="zh-CN" altLang="en-US" sz="1200"/>
        </a:p>
      </dgm:t>
    </dgm:pt>
    <dgm:pt modelId="{50ED29F9-05FE-4D64-B7F6-E979D4C1B9BB}" cxnId="{4D1FB855-3D93-4316-A94A-27D27BBCEDAB}" type="sibTrans">
      <dgm:prSet/>
      <dgm:spPr/>
      <dgm:t>
        <a:bodyPr/>
        <a:lstStyle/>
        <a:p>
          <a:endParaRPr lang="zh-CN" altLang="en-US" sz="1200"/>
        </a:p>
      </dgm:t>
    </dgm:pt>
    <dgm:pt modelId="{DA249520-6CA4-471B-93F7-2979A5817211}">
      <dgm:prSet phldrT="[文本]" custT="1"/>
      <dgm:spPr/>
      <dgm:t>
        <a:bodyPr/>
        <a:lstStyle/>
        <a:p>
          <a:r>
            <a:rPr lang="zh-CN" altLang="en-US" sz="1200" dirty="0" smtClean="0"/>
            <a:t>血液制品</a:t>
          </a:r>
          <a:endParaRPr lang="zh-CN" altLang="en-US" sz="1200" dirty="0"/>
        </a:p>
      </dgm:t>
    </dgm:pt>
    <dgm:pt modelId="{121F4235-2CC1-469C-B92D-4EAB333764EE}" cxnId="{E6D283F9-01AB-45BA-90EB-E6AAC1C838FE}" type="parTrans">
      <dgm:prSet/>
      <dgm:spPr/>
      <dgm:t>
        <a:bodyPr/>
        <a:lstStyle/>
        <a:p>
          <a:endParaRPr lang="zh-CN" altLang="en-US" sz="1200"/>
        </a:p>
      </dgm:t>
    </dgm:pt>
    <dgm:pt modelId="{A2C5CFC8-F205-42F6-AB87-EF83119B0CDD}" cxnId="{E6D283F9-01AB-45BA-90EB-E6AAC1C838FE}" type="sibTrans">
      <dgm:prSet/>
      <dgm:spPr/>
      <dgm:t>
        <a:bodyPr/>
        <a:lstStyle/>
        <a:p>
          <a:endParaRPr lang="zh-CN" altLang="en-US" sz="1200"/>
        </a:p>
      </dgm:t>
    </dgm:pt>
    <dgm:pt modelId="{D1921F19-0B4F-43BB-944E-31DD555333E7}" type="pres">
      <dgm:prSet presAssocID="{ABA3CB9E-35D0-4F48-9753-55C93B121402}" presName="cycle" presStyleCnt="0">
        <dgm:presLayoutVars>
          <dgm:dir/>
          <dgm:resizeHandles val="exact"/>
        </dgm:presLayoutVars>
      </dgm:prSet>
      <dgm:spPr/>
    </dgm:pt>
    <dgm:pt modelId="{96E0ECD1-89E5-4AD0-80D8-66329ED5EBE2}" type="pres">
      <dgm:prSet presAssocID="{7A8AF830-3AC3-4C63-B422-F46005511AAA}" presName="node" presStyleLbl="node1" presStyleIdx="0" presStyleCnt="6" custScaleX="122673">
        <dgm:presLayoutVars>
          <dgm:bulletEnabled val="1"/>
        </dgm:presLayoutVars>
      </dgm:prSet>
      <dgm:spPr/>
      <dgm:t>
        <a:bodyPr/>
        <a:lstStyle/>
        <a:p>
          <a:endParaRPr lang="zh-CN" altLang="en-US"/>
        </a:p>
      </dgm:t>
    </dgm:pt>
    <dgm:pt modelId="{C0CAAEB2-6B48-4B8A-95DA-A2E9FD0CD69A}" type="pres">
      <dgm:prSet presAssocID="{7A8AF830-3AC3-4C63-B422-F46005511AAA}" presName="spNode" presStyleCnt="0"/>
      <dgm:spPr/>
    </dgm:pt>
    <dgm:pt modelId="{CA45D2B4-2FBF-4653-8245-9D725F22C9BE}" type="pres">
      <dgm:prSet presAssocID="{BAF8718F-16C6-419C-A77F-657324240135}" presName="sibTrans" presStyleLbl="sibTrans1D1" presStyleIdx="0" presStyleCnt="6"/>
      <dgm:spPr/>
    </dgm:pt>
    <dgm:pt modelId="{7DD87B2B-9BB1-4248-A932-E529B0D1AB3F}" type="pres">
      <dgm:prSet presAssocID="{D7E08359-E936-411D-94B9-2F5D6613B2DD}" presName="node" presStyleLbl="node1" presStyleIdx="1" presStyleCnt="6" custScaleX="140887">
        <dgm:presLayoutVars>
          <dgm:bulletEnabled val="1"/>
        </dgm:presLayoutVars>
      </dgm:prSet>
      <dgm:spPr/>
      <dgm:t>
        <a:bodyPr/>
        <a:lstStyle/>
        <a:p>
          <a:endParaRPr lang="zh-CN" altLang="en-US"/>
        </a:p>
      </dgm:t>
    </dgm:pt>
    <dgm:pt modelId="{F88600E4-3D0A-4AF7-97CA-4A4324981789}" type="pres">
      <dgm:prSet presAssocID="{D7E08359-E936-411D-94B9-2F5D6613B2DD}" presName="spNode" presStyleCnt="0"/>
      <dgm:spPr/>
    </dgm:pt>
    <dgm:pt modelId="{3D2E581F-0DE9-4161-BF05-98827A52EA17}" type="pres">
      <dgm:prSet presAssocID="{3AE912CC-959C-4CD9-B8D6-6A915199DFA2}" presName="sibTrans" presStyleLbl="sibTrans1D1" presStyleIdx="1" presStyleCnt="6"/>
      <dgm:spPr/>
    </dgm:pt>
    <dgm:pt modelId="{A6DA6749-34C1-4555-AC02-4D74139BC474}" type="pres">
      <dgm:prSet presAssocID="{DA249520-6CA4-471B-93F7-2979A5817211}" presName="node" presStyleLbl="node1" presStyleIdx="2" presStyleCnt="6">
        <dgm:presLayoutVars>
          <dgm:bulletEnabled val="1"/>
        </dgm:presLayoutVars>
      </dgm:prSet>
      <dgm:spPr/>
      <dgm:t>
        <a:bodyPr/>
        <a:lstStyle/>
        <a:p>
          <a:endParaRPr lang="zh-CN" altLang="en-US"/>
        </a:p>
      </dgm:t>
    </dgm:pt>
    <dgm:pt modelId="{F9825D2A-F987-43ED-9943-8C4A6757C902}" type="pres">
      <dgm:prSet presAssocID="{DA249520-6CA4-471B-93F7-2979A5817211}" presName="spNode" presStyleCnt="0"/>
      <dgm:spPr/>
    </dgm:pt>
    <dgm:pt modelId="{AE4E418A-2440-47B0-B7C1-6062E1DEC8AA}" type="pres">
      <dgm:prSet presAssocID="{A2C5CFC8-F205-42F6-AB87-EF83119B0CDD}" presName="sibTrans" presStyleLbl="sibTrans1D1" presStyleIdx="2" presStyleCnt="6"/>
      <dgm:spPr/>
    </dgm:pt>
    <dgm:pt modelId="{3CAE92D4-28C0-4B3A-B041-E0517F436F9A}" type="pres">
      <dgm:prSet presAssocID="{103C5D14-4B37-403B-B544-D5B876C5DF62}" presName="node" presStyleLbl="node1" presStyleIdx="3" presStyleCnt="6" custScaleX="107237">
        <dgm:presLayoutVars>
          <dgm:bulletEnabled val="1"/>
        </dgm:presLayoutVars>
      </dgm:prSet>
      <dgm:spPr/>
      <dgm:t>
        <a:bodyPr/>
        <a:lstStyle/>
        <a:p>
          <a:endParaRPr lang="zh-CN" altLang="en-US"/>
        </a:p>
      </dgm:t>
    </dgm:pt>
    <dgm:pt modelId="{85D0E116-85E8-46BB-9CF9-F8D33B8B8F1B}" type="pres">
      <dgm:prSet presAssocID="{103C5D14-4B37-403B-B544-D5B876C5DF62}" presName="spNode" presStyleCnt="0"/>
      <dgm:spPr/>
    </dgm:pt>
    <dgm:pt modelId="{9DAFD4CE-1C37-427F-BD03-BFFB81496BFC}" type="pres">
      <dgm:prSet presAssocID="{88989549-1888-4E77-85B9-F6AE847EB8A6}" presName="sibTrans" presStyleLbl="sibTrans1D1" presStyleIdx="3" presStyleCnt="6"/>
      <dgm:spPr/>
    </dgm:pt>
    <dgm:pt modelId="{94C563F7-2E58-4315-826B-9B886DF37609}" type="pres">
      <dgm:prSet presAssocID="{15E8402A-4642-4542-8239-AE3829EF0C9E}" presName="node" presStyleLbl="node1" presStyleIdx="4" presStyleCnt="6">
        <dgm:presLayoutVars>
          <dgm:bulletEnabled val="1"/>
        </dgm:presLayoutVars>
      </dgm:prSet>
      <dgm:spPr/>
      <dgm:t>
        <a:bodyPr/>
        <a:lstStyle/>
        <a:p>
          <a:endParaRPr lang="zh-CN" altLang="en-US"/>
        </a:p>
      </dgm:t>
    </dgm:pt>
    <dgm:pt modelId="{7893890B-B32D-4B27-9793-3AB8CF665426}" type="pres">
      <dgm:prSet presAssocID="{15E8402A-4642-4542-8239-AE3829EF0C9E}" presName="spNode" presStyleCnt="0"/>
      <dgm:spPr/>
    </dgm:pt>
    <dgm:pt modelId="{D2C5CA23-0B84-4EA0-ADA0-DF4FC17B8D54}" type="pres">
      <dgm:prSet presAssocID="{18C3C6A7-0A3C-4862-A7FF-AB1FD571912F}" presName="sibTrans" presStyleLbl="sibTrans1D1" presStyleIdx="4" presStyleCnt="6"/>
      <dgm:spPr/>
    </dgm:pt>
    <dgm:pt modelId="{B45E313A-278A-40F3-A538-DF468FBA7ADB}" type="pres">
      <dgm:prSet presAssocID="{E7D1708A-BF96-45F3-865B-AD1A7CB9B47D}" presName="node" presStyleLbl="node1" presStyleIdx="5" presStyleCnt="6" custScaleX="111407">
        <dgm:presLayoutVars>
          <dgm:bulletEnabled val="1"/>
        </dgm:presLayoutVars>
      </dgm:prSet>
      <dgm:spPr/>
      <dgm:t>
        <a:bodyPr/>
        <a:lstStyle/>
        <a:p>
          <a:endParaRPr lang="zh-CN" altLang="en-US"/>
        </a:p>
      </dgm:t>
    </dgm:pt>
    <dgm:pt modelId="{85B5AB4D-07B4-49D7-89B4-1D013805078F}" type="pres">
      <dgm:prSet presAssocID="{E7D1708A-BF96-45F3-865B-AD1A7CB9B47D}" presName="spNode" presStyleCnt="0"/>
      <dgm:spPr/>
    </dgm:pt>
    <dgm:pt modelId="{4C29D17E-DF3D-49E6-86AC-4FAE0A1F6EE4}" type="pres">
      <dgm:prSet presAssocID="{50ED29F9-05FE-4D64-B7F6-E979D4C1B9BB}" presName="sibTrans" presStyleLbl="sibTrans1D1" presStyleIdx="5" presStyleCnt="6"/>
      <dgm:spPr/>
    </dgm:pt>
  </dgm:ptLst>
  <dgm:cxnLst>
    <dgm:cxn modelId="{DEAA28E6-EE2D-4C28-BF9C-B7960EAA18AD}" srcId="{ABA3CB9E-35D0-4F48-9753-55C93B121402}" destId="{103C5D14-4B37-403B-B544-D5B876C5DF62}" srcOrd="3" destOrd="0" parTransId="{F51A3E4A-EEBF-46D4-9447-4DF7381B3DBE}" sibTransId="{88989549-1888-4E77-85B9-F6AE847EB8A6}"/>
    <dgm:cxn modelId="{9C6107BB-0ADC-483C-9CB3-59571AB70697}" type="presOf" srcId="{15E8402A-4642-4542-8239-AE3829EF0C9E}" destId="{94C563F7-2E58-4315-826B-9B886DF37609}" srcOrd="0" destOrd="0" presId="urn:microsoft.com/office/officeart/2005/8/layout/cycle6"/>
    <dgm:cxn modelId="{8803FC78-7895-4AC4-AF62-61C34EBCF8B1}" type="presOf" srcId="{BAF8718F-16C6-419C-A77F-657324240135}" destId="{CA45D2B4-2FBF-4653-8245-9D725F22C9BE}" srcOrd="0" destOrd="0" presId="urn:microsoft.com/office/officeart/2005/8/layout/cycle6"/>
    <dgm:cxn modelId="{2299EADB-B582-42B6-9EE9-EF96C6AC967F}" srcId="{ABA3CB9E-35D0-4F48-9753-55C93B121402}" destId="{15E8402A-4642-4542-8239-AE3829EF0C9E}" srcOrd="4" destOrd="0" parTransId="{ED67F3EE-C2C7-48B7-AFC0-E068BCD7D290}" sibTransId="{18C3C6A7-0A3C-4862-A7FF-AB1FD571912F}"/>
    <dgm:cxn modelId="{188489CD-0DDC-4037-8242-423D73125A86}" type="presOf" srcId="{ABA3CB9E-35D0-4F48-9753-55C93B121402}" destId="{D1921F19-0B4F-43BB-944E-31DD555333E7}" srcOrd="0" destOrd="0" presId="urn:microsoft.com/office/officeart/2005/8/layout/cycle6"/>
    <dgm:cxn modelId="{45349634-08F2-460B-B624-BBAD2F8AA9A5}" type="presOf" srcId="{A2C5CFC8-F205-42F6-AB87-EF83119B0CDD}" destId="{AE4E418A-2440-47B0-B7C1-6062E1DEC8AA}" srcOrd="0" destOrd="0" presId="urn:microsoft.com/office/officeart/2005/8/layout/cycle6"/>
    <dgm:cxn modelId="{13E72E43-CFB5-446B-AAAD-F0BC1DB26362}" type="presOf" srcId="{103C5D14-4B37-403B-B544-D5B876C5DF62}" destId="{3CAE92D4-28C0-4B3A-B041-E0517F436F9A}" srcOrd="0" destOrd="0" presId="urn:microsoft.com/office/officeart/2005/8/layout/cycle6"/>
    <dgm:cxn modelId="{29E3C7DF-6564-4F52-841A-4DF876A9F3E0}" srcId="{ABA3CB9E-35D0-4F48-9753-55C93B121402}" destId="{D7E08359-E936-411D-94B9-2F5D6613B2DD}" srcOrd="1" destOrd="0" parTransId="{CE7D638A-9858-4C8F-BB80-522B4192D61D}" sibTransId="{3AE912CC-959C-4CD9-B8D6-6A915199DFA2}"/>
    <dgm:cxn modelId="{C12465F5-FCA2-4928-82D3-17B46BDBC853}" type="presOf" srcId="{88989549-1888-4E77-85B9-F6AE847EB8A6}" destId="{9DAFD4CE-1C37-427F-BD03-BFFB81496BFC}" srcOrd="0" destOrd="0" presId="urn:microsoft.com/office/officeart/2005/8/layout/cycle6"/>
    <dgm:cxn modelId="{E6D283F9-01AB-45BA-90EB-E6AAC1C838FE}" srcId="{ABA3CB9E-35D0-4F48-9753-55C93B121402}" destId="{DA249520-6CA4-471B-93F7-2979A5817211}" srcOrd="2" destOrd="0" parTransId="{121F4235-2CC1-469C-B92D-4EAB333764EE}" sibTransId="{A2C5CFC8-F205-42F6-AB87-EF83119B0CDD}"/>
    <dgm:cxn modelId="{6E8A39A2-754B-4316-9593-860816A41CDD}" type="presOf" srcId="{3AE912CC-959C-4CD9-B8D6-6A915199DFA2}" destId="{3D2E581F-0DE9-4161-BF05-98827A52EA17}" srcOrd="0" destOrd="0" presId="urn:microsoft.com/office/officeart/2005/8/layout/cycle6"/>
    <dgm:cxn modelId="{1E46F04B-8A0E-486B-AA4E-5BBC64A89B38}" type="presOf" srcId="{7A8AF830-3AC3-4C63-B422-F46005511AAA}" destId="{96E0ECD1-89E5-4AD0-80D8-66329ED5EBE2}" srcOrd="0" destOrd="0" presId="urn:microsoft.com/office/officeart/2005/8/layout/cycle6"/>
    <dgm:cxn modelId="{AF8C5354-8F60-404C-8514-280A62B1BD41}" srcId="{ABA3CB9E-35D0-4F48-9753-55C93B121402}" destId="{7A8AF830-3AC3-4C63-B422-F46005511AAA}" srcOrd="0" destOrd="0" parTransId="{92859141-4579-4096-A3D1-6D704DC49BE2}" sibTransId="{BAF8718F-16C6-419C-A77F-657324240135}"/>
    <dgm:cxn modelId="{E0C8A339-ED4C-42F8-954C-87E9BA3FB2BD}" type="presOf" srcId="{E7D1708A-BF96-45F3-865B-AD1A7CB9B47D}" destId="{B45E313A-278A-40F3-A538-DF468FBA7ADB}" srcOrd="0" destOrd="0" presId="urn:microsoft.com/office/officeart/2005/8/layout/cycle6"/>
    <dgm:cxn modelId="{4CBBDEA1-041F-475E-9A64-EBF0E0614068}" type="presOf" srcId="{DA249520-6CA4-471B-93F7-2979A5817211}" destId="{A6DA6749-34C1-4555-AC02-4D74139BC474}" srcOrd="0" destOrd="0" presId="urn:microsoft.com/office/officeart/2005/8/layout/cycle6"/>
    <dgm:cxn modelId="{ADFDD811-BB28-4DD8-88C7-AFDFEDF7EBEB}" type="presOf" srcId="{D7E08359-E936-411D-94B9-2F5D6613B2DD}" destId="{7DD87B2B-9BB1-4248-A932-E529B0D1AB3F}" srcOrd="0" destOrd="0" presId="urn:microsoft.com/office/officeart/2005/8/layout/cycle6"/>
    <dgm:cxn modelId="{A3E90C27-0B6C-4386-9D87-30DD16AEE202}" type="presOf" srcId="{50ED29F9-05FE-4D64-B7F6-E979D4C1B9BB}" destId="{4C29D17E-DF3D-49E6-86AC-4FAE0A1F6EE4}" srcOrd="0" destOrd="0" presId="urn:microsoft.com/office/officeart/2005/8/layout/cycle6"/>
    <dgm:cxn modelId="{A9733A32-0CA2-404F-8626-AD18EAD0F1B3}" type="presOf" srcId="{18C3C6A7-0A3C-4862-A7FF-AB1FD571912F}" destId="{D2C5CA23-0B84-4EA0-ADA0-DF4FC17B8D54}" srcOrd="0" destOrd="0" presId="urn:microsoft.com/office/officeart/2005/8/layout/cycle6"/>
    <dgm:cxn modelId="{4D1FB855-3D93-4316-A94A-27D27BBCEDAB}" srcId="{ABA3CB9E-35D0-4F48-9753-55C93B121402}" destId="{E7D1708A-BF96-45F3-865B-AD1A7CB9B47D}" srcOrd="5" destOrd="0" parTransId="{90DDC509-55B2-4D27-8370-1EA31382EDD7}" sibTransId="{50ED29F9-05FE-4D64-B7F6-E979D4C1B9BB}"/>
    <dgm:cxn modelId="{E5270629-F9AF-4E90-8EB8-90ABD9653A2F}" type="presParOf" srcId="{D1921F19-0B4F-43BB-944E-31DD555333E7}" destId="{96E0ECD1-89E5-4AD0-80D8-66329ED5EBE2}" srcOrd="0" destOrd="0" presId="urn:microsoft.com/office/officeart/2005/8/layout/cycle6"/>
    <dgm:cxn modelId="{D178DAC5-A1BD-4056-974D-3F1FB8A89EC4}" type="presParOf" srcId="{D1921F19-0B4F-43BB-944E-31DD555333E7}" destId="{C0CAAEB2-6B48-4B8A-95DA-A2E9FD0CD69A}" srcOrd="1" destOrd="0" presId="urn:microsoft.com/office/officeart/2005/8/layout/cycle6"/>
    <dgm:cxn modelId="{E969A4E6-CA3D-474F-A356-885336C4131D}" type="presParOf" srcId="{D1921F19-0B4F-43BB-944E-31DD555333E7}" destId="{CA45D2B4-2FBF-4653-8245-9D725F22C9BE}" srcOrd="2" destOrd="0" presId="urn:microsoft.com/office/officeart/2005/8/layout/cycle6"/>
    <dgm:cxn modelId="{6B29F522-F256-4872-8542-45C8B2AA8076}" type="presParOf" srcId="{D1921F19-0B4F-43BB-944E-31DD555333E7}" destId="{7DD87B2B-9BB1-4248-A932-E529B0D1AB3F}" srcOrd="3" destOrd="0" presId="urn:microsoft.com/office/officeart/2005/8/layout/cycle6"/>
    <dgm:cxn modelId="{7686ABEC-5817-427C-A8A5-ED056A7EF7F5}" type="presParOf" srcId="{D1921F19-0B4F-43BB-944E-31DD555333E7}" destId="{F88600E4-3D0A-4AF7-97CA-4A4324981789}" srcOrd="4" destOrd="0" presId="urn:microsoft.com/office/officeart/2005/8/layout/cycle6"/>
    <dgm:cxn modelId="{D5096233-A959-473F-9744-C38F011105F1}" type="presParOf" srcId="{D1921F19-0B4F-43BB-944E-31DD555333E7}" destId="{3D2E581F-0DE9-4161-BF05-98827A52EA17}" srcOrd="5" destOrd="0" presId="urn:microsoft.com/office/officeart/2005/8/layout/cycle6"/>
    <dgm:cxn modelId="{BBC4BC6F-37CC-43FF-9AC1-21429C70959C}" type="presParOf" srcId="{D1921F19-0B4F-43BB-944E-31DD555333E7}" destId="{A6DA6749-34C1-4555-AC02-4D74139BC474}" srcOrd="6" destOrd="0" presId="urn:microsoft.com/office/officeart/2005/8/layout/cycle6"/>
    <dgm:cxn modelId="{BEDA96D4-66BA-4CD2-8DEB-0EC9429CF7B2}" type="presParOf" srcId="{D1921F19-0B4F-43BB-944E-31DD555333E7}" destId="{F9825D2A-F987-43ED-9943-8C4A6757C902}" srcOrd="7" destOrd="0" presId="urn:microsoft.com/office/officeart/2005/8/layout/cycle6"/>
    <dgm:cxn modelId="{2FE6E944-FAA9-4308-8EAA-00B8672A1055}" type="presParOf" srcId="{D1921F19-0B4F-43BB-944E-31DD555333E7}" destId="{AE4E418A-2440-47B0-B7C1-6062E1DEC8AA}" srcOrd="8" destOrd="0" presId="urn:microsoft.com/office/officeart/2005/8/layout/cycle6"/>
    <dgm:cxn modelId="{0F889B96-8CE3-4EE4-B420-65281C5F0046}" type="presParOf" srcId="{D1921F19-0B4F-43BB-944E-31DD555333E7}" destId="{3CAE92D4-28C0-4B3A-B041-E0517F436F9A}" srcOrd="9" destOrd="0" presId="urn:microsoft.com/office/officeart/2005/8/layout/cycle6"/>
    <dgm:cxn modelId="{C3F637E4-2203-4AA7-8929-90EA9730FF51}" type="presParOf" srcId="{D1921F19-0B4F-43BB-944E-31DD555333E7}" destId="{85D0E116-85E8-46BB-9CF9-F8D33B8B8F1B}" srcOrd="10" destOrd="0" presId="urn:microsoft.com/office/officeart/2005/8/layout/cycle6"/>
    <dgm:cxn modelId="{1098F257-87BE-417B-A516-25AFF8638151}" type="presParOf" srcId="{D1921F19-0B4F-43BB-944E-31DD555333E7}" destId="{9DAFD4CE-1C37-427F-BD03-BFFB81496BFC}" srcOrd="11" destOrd="0" presId="urn:microsoft.com/office/officeart/2005/8/layout/cycle6"/>
    <dgm:cxn modelId="{D746FF92-96CA-4881-B472-ED35A8508B7C}" type="presParOf" srcId="{D1921F19-0B4F-43BB-944E-31DD555333E7}" destId="{94C563F7-2E58-4315-826B-9B886DF37609}" srcOrd="12" destOrd="0" presId="urn:microsoft.com/office/officeart/2005/8/layout/cycle6"/>
    <dgm:cxn modelId="{EC00642C-6D62-4861-867C-3CD324944604}" type="presParOf" srcId="{D1921F19-0B4F-43BB-944E-31DD555333E7}" destId="{7893890B-B32D-4B27-9793-3AB8CF665426}" srcOrd="13" destOrd="0" presId="urn:microsoft.com/office/officeart/2005/8/layout/cycle6"/>
    <dgm:cxn modelId="{C156314D-62E4-4492-BC82-5DFC7FAC9294}" type="presParOf" srcId="{D1921F19-0B4F-43BB-944E-31DD555333E7}" destId="{D2C5CA23-0B84-4EA0-ADA0-DF4FC17B8D54}" srcOrd="14" destOrd="0" presId="urn:microsoft.com/office/officeart/2005/8/layout/cycle6"/>
    <dgm:cxn modelId="{4D5D62A6-6260-4F4B-A7FD-CC6C1BB791BB}" type="presParOf" srcId="{D1921F19-0B4F-43BB-944E-31DD555333E7}" destId="{B45E313A-278A-40F3-A538-DF468FBA7ADB}" srcOrd="15" destOrd="0" presId="urn:microsoft.com/office/officeart/2005/8/layout/cycle6"/>
    <dgm:cxn modelId="{76DF7564-40FC-4AD1-9C8D-EA8BA0587368}" type="presParOf" srcId="{D1921F19-0B4F-43BB-944E-31DD555333E7}" destId="{85B5AB4D-07B4-49D7-89B4-1D013805078F}" srcOrd="16" destOrd="0" presId="urn:microsoft.com/office/officeart/2005/8/layout/cycle6"/>
    <dgm:cxn modelId="{AADE9526-C6DB-42E3-B8EA-E56D6CF15678}" type="presParOf" srcId="{D1921F19-0B4F-43BB-944E-31DD555333E7}" destId="{4C29D17E-DF3D-49E6-86AC-4FAE0A1F6EE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5F2112-D32E-46CB-84F2-F20E78EB5CBD}"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FAA79F59-C48A-465A-AAD1-3950D9864E1E}">
      <dgm:prSet phldrT="[文本]"/>
      <dgm:spPr>
        <a:solidFill>
          <a:srgbClr val="00B0F0"/>
        </a:solidFill>
      </dgm:spPr>
      <dgm:t>
        <a:bodyPr/>
        <a:lstStyle/>
        <a:p>
          <a:r>
            <a:rPr lang="zh-CN" altLang="en-US" dirty="0" smtClean="0"/>
            <a:t>净化空调系统分开设置</a:t>
          </a:r>
          <a:endParaRPr lang="zh-CN" altLang="en-US" dirty="0"/>
        </a:p>
      </dgm:t>
    </dgm:pt>
    <dgm:pt modelId="{B6A77307-D89A-4235-AE40-E079E87B9135}" cxnId="{71C6FF62-23A5-4EFF-9798-FA75E405B8DF}" type="parTrans">
      <dgm:prSet/>
      <dgm:spPr/>
      <dgm:t>
        <a:bodyPr/>
        <a:lstStyle/>
        <a:p>
          <a:endParaRPr lang="zh-CN" altLang="en-US"/>
        </a:p>
      </dgm:t>
    </dgm:pt>
    <dgm:pt modelId="{3BFDFF2F-797B-4709-A790-C8194103DF57}" cxnId="{71C6FF62-23A5-4EFF-9798-FA75E405B8DF}" type="sibTrans">
      <dgm:prSet/>
      <dgm:spPr/>
      <dgm:t>
        <a:bodyPr/>
        <a:lstStyle/>
        <a:p>
          <a:endParaRPr lang="zh-CN" altLang="en-US"/>
        </a:p>
      </dgm:t>
    </dgm:pt>
    <dgm:pt modelId="{F846AF23-DB40-4815-930C-97B812BFC146}">
      <dgm:prSet phldrT="[文本]"/>
      <dgm:spPr/>
      <dgm:t>
        <a:bodyPr/>
        <a:lstStyle/>
        <a:p>
          <a:r>
            <a:rPr lang="zh-CN" altLang="en-US" dirty="0" smtClean="0"/>
            <a:t>班次、使用时间</a:t>
          </a:r>
          <a:endParaRPr lang="zh-CN" altLang="en-US" dirty="0"/>
        </a:p>
      </dgm:t>
    </dgm:pt>
    <dgm:pt modelId="{2BDE0131-E7C8-4EDB-9132-970B0B26FC1C}" cxnId="{888B0734-8928-4F9A-B270-F4A86042721C}" type="parTrans">
      <dgm:prSet/>
      <dgm:spPr/>
      <dgm:t>
        <a:bodyPr/>
        <a:lstStyle/>
        <a:p>
          <a:endParaRPr lang="zh-CN" altLang="en-US"/>
        </a:p>
      </dgm:t>
    </dgm:pt>
    <dgm:pt modelId="{A70CD6C4-9521-417F-8907-93915D615FA8}" cxnId="{888B0734-8928-4F9A-B270-F4A86042721C}" type="sibTrans">
      <dgm:prSet/>
      <dgm:spPr/>
      <dgm:t>
        <a:bodyPr/>
        <a:lstStyle/>
        <a:p>
          <a:endParaRPr lang="zh-CN" altLang="en-US"/>
        </a:p>
      </dgm:t>
    </dgm:pt>
    <dgm:pt modelId="{6EDEAF28-5964-4B15-AC8B-AEE85BA434C6}">
      <dgm:prSet phldrT="[文本]"/>
      <dgm:spPr/>
      <dgm:t>
        <a:bodyPr/>
        <a:lstStyle/>
        <a:p>
          <a:r>
            <a:rPr lang="zh-CN" altLang="en-US" dirty="0" smtClean="0"/>
            <a:t>工艺中散发的物质或气体</a:t>
          </a:r>
          <a:endParaRPr lang="zh-CN" altLang="en-US" dirty="0"/>
        </a:p>
      </dgm:t>
    </dgm:pt>
    <dgm:pt modelId="{691801A4-69EF-48C7-9A8C-83E466E977DC}" cxnId="{F87B2A65-EF03-4A7F-8654-414B0DA42B43}" type="parTrans">
      <dgm:prSet/>
      <dgm:spPr/>
      <dgm:t>
        <a:bodyPr/>
        <a:lstStyle/>
        <a:p>
          <a:endParaRPr lang="zh-CN" altLang="en-US"/>
        </a:p>
      </dgm:t>
    </dgm:pt>
    <dgm:pt modelId="{9D56DD59-1CCC-4E31-8991-CF6E9DCC2A89}" cxnId="{F87B2A65-EF03-4A7F-8654-414B0DA42B43}" type="sibTrans">
      <dgm:prSet/>
      <dgm:spPr/>
      <dgm:t>
        <a:bodyPr/>
        <a:lstStyle/>
        <a:p>
          <a:endParaRPr lang="zh-CN" altLang="en-US"/>
        </a:p>
      </dgm:t>
    </dgm:pt>
    <dgm:pt modelId="{19514E84-E40E-4C22-A8E1-F520C310914E}">
      <dgm:prSet phldrT="[文本]"/>
      <dgm:spPr/>
      <dgm:t>
        <a:bodyPr/>
        <a:lstStyle/>
        <a:p>
          <a:r>
            <a:rPr lang="zh-CN" altLang="en-US" dirty="0" smtClean="0"/>
            <a:t>温湿度控制不同</a:t>
          </a:r>
          <a:endParaRPr lang="zh-CN" altLang="en-US" dirty="0"/>
        </a:p>
      </dgm:t>
    </dgm:pt>
    <dgm:pt modelId="{1EF6236B-B20E-4518-9E20-9BE261BF75E7}" cxnId="{0F199B2F-B36A-4AD8-98F7-B3A331CAC482}" type="parTrans">
      <dgm:prSet/>
      <dgm:spPr/>
      <dgm:t>
        <a:bodyPr/>
        <a:lstStyle/>
        <a:p>
          <a:endParaRPr lang="zh-CN" altLang="en-US"/>
        </a:p>
      </dgm:t>
    </dgm:pt>
    <dgm:pt modelId="{7EEB8C6B-7D8C-43BC-B997-612647D3E81B}" cxnId="{0F199B2F-B36A-4AD8-98F7-B3A331CAC482}" type="sibTrans">
      <dgm:prSet/>
      <dgm:spPr/>
      <dgm:t>
        <a:bodyPr/>
        <a:lstStyle/>
        <a:p>
          <a:endParaRPr lang="zh-CN" altLang="en-US"/>
        </a:p>
      </dgm:t>
    </dgm:pt>
    <dgm:pt modelId="{2D90493D-53ED-4136-90C6-EA3380BC9DCF}">
      <dgm:prSet phldrT="[文本]"/>
      <dgm:spPr/>
      <dgm:t>
        <a:bodyPr/>
        <a:lstStyle/>
        <a:p>
          <a:r>
            <a:rPr lang="zh-CN" altLang="en-US" dirty="0" smtClean="0"/>
            <a:t>净化和一般空调</a:t>
          </a:r>
          <a:endParaRPr lang="zh-CN" altLang="en-US" dirty="0"/>
        </a:p>
      </dgm:t>
    </dgm:pt>
    <dgm:pt modelId="{881CCA39-6721-4B62-9158-6699855A23CA}" cxnId="{2AA4A3CB-1AE9-4ED0-BE60-D364888EE150}" type="parTrans">
      <dgm:prSet/>
      <dgm:spPr/>
      <dgm:t>
        <a:bodyPr/>
        <a:lstStyle/>
        <a:p>
          <a:endParaRPr lang="zh-CN" altLang="en-US"/>
        </a:p>
      </dgm:t>
    </dgm:pt>
    <dgm:pt modelId="{B491F782-43BB-4ADD-B16D-FEC430B9AF25}" cxnId="{2AA4A3CB-1AE9-4ED0-BE60-D364888EE150}" type="sibTrans">
      <dgm:prSet/>
      <dgm:spPr/>
      <dgm:t>
        <a:bodyPr/>
        <a:lstStyle/>
        <a:p>
          <a:endParaRPr lang="zh-CN" altLang="en-US"/>
        </a:p>
      </dgm:t>
    </dgm:pt>
    <dgm:pt modelId="{444B6329-1B2A-4DE6-96AE-BCBD847E04FB}" type="pres">
      <dgm:prSet presAssocID="{E95F2112-D32E-46CB-84F2-F20E78EB5CBD}" presName="Name0" presStyleCnt="0">
        <dgm:presLayoutVars>
          <dgm:chMax val="1"/>
          <dgm:dir/>
          <dgm:animLvl val="ctr"/>
          <dgm:resizeHandles val="exact"/>
        </dgm:presLayoutVars>
      </dgm:prSet>
      <dgm:spPr/>
      <dgm:t>
        <a:bodyPr/>
        <a:lstStyle/>
        <a:p>
          <a:endParaRPr lang="zh-CN" altLang="en-US"/>
        </a:p>
      </dgm:t>
    </dgm:pt>
    <dgm:pt modelId="{81F59657-6C83-47A5-9059-141F6409D7D7}" type="pres">
      <dgm:prSet presAssocID="{FAA79F59-C48A-465A-AAD1-3950D9864E1E}" presName="centerShape" presStyleLbl="node0" presStyleIdx="0" presStyleCnt="1"/>
      <dgm:spPr/>
      <dgm:t>
        <a:bodyPr/>
        <a:lstStyle/>
        <a:p>
          <a:endParaRPr lang="zh-CN" altLang="en-US"/>
        </a:p>
      </dgm:t>
    </dgm:pt>
    <dgm:pt modelId="{796E667C-F14C-40C0-B12E-A04191543C27}" type="pres">
      <dgm:prSet presAssocID="{2BDE0131-E7C8-4EDB-9132-970B0B26FC1C}" presName="parTrans" presStyleLbl="sibTrans2D1" presStyleIdx="0" presStyleCnt="4"/>
      <dgm:spPr/>
      <dgm:t>
        <a:bodyPr/>
        <a:lstStyle/>
        <a:p>
          <a:endParaRPr lang="zh-CN" altLang="en-US"/>
        </a:p>
      </dgm:t>
    </dgm:pt>
    <dgm:pt modelId="{537E452C-30B6-4FFF-AF7B-DC98E7042044}" type="pres">
      <dgm:prSet presAssocID="{2BDE0131-E7C8-4EDB-9132-970B0B26FC1C}" presName="connectorText" presStyleLbl="sibTrans2D1" presStyleIdx="0" presStyleCnt="4"/>
      <dgm:spPr/>
      <dgm:t>
        <a:bodyPr/>
        <a:lstStyle/>
        <a:p>
          <a:endParaRPr lang="zh-CN" altLang="en-US"/>
        </a:p>
      </dgm:t>
    </dgm:pt>
    <dgm:pt modelId="{306A588B-BF26-45BB-AEE1-386C458787D9}" type="pres">
      <dgm:prSet presAssocID="{F846AF23-DB40-4815-930C-97B812BFC146}" presName="node" presStyleLbl="node1" presStyleIdx="0" presStyleCnt="4">
        <dgm:presLayoutVars>
          <dgm:bulletEnabled val="1"/>
        </dgm:presLayoutVars>
      </dgm:prSet>
      <dgm:spPr/>
      <dgm:t>
        <a:bodyPr/>
        <a:lstStyle/>
        <a:p>
          <a:endParaRPr lang="zh-CN" altLang="en-US"/>
        </a:p>
      </dgm:t>
    </dgm:pt>
    <dgm:pt modelId="{C1DF4586-D97C-4089-B121-27377938420A}" type="pres">
      <dgm:prSet presAssocID="{691801A4-69EF-48C7-9A8C-83E466E977DC}" presName="parTrans" presStyleLbl="sibTrans2D1" presStyleIdx="1" presStyleCnt="4"/>
      <dgm:spPr/>
      <dgm:t>
        <a:bodyPr/>
        <a:lstStyle/>
        <a:p>
          <a:endParaRPr lang="zh-CN" altLang="en-US"/>
        </a:p>
      </dgm:t>
    </dgm:pt>
    <dgm:pt modelId="{41183639-91BC-48FB-B148-DE2863ACC772}" type="pres">
      <dgm:prSet presAssocID="{691801A4-69EF-48C7-9A8C-83E466E977DC}" presName="connectorText" presStyleLbl="sibTrans2D1" presStyleIdx="1" presStyleCnt="4"/>
      <dgm:spPr/>
      <dgm:t>
        <a:bodyPr/>
        <a:lstStyle/>
        <a:p>
          <a:endParaRPr lang="zh-CN" altLang="en-US"/>
        </a:p>
      </dgm:t>
    </dgm:pt>
    <dgm:pt modelId="{EC2CEA76-1997-46CB-83EE-2AC573F86D1B}" type="pres">
      <dgm:prSet presAssocID="{6EDEAF28-5964-4B15-AC8B-AEE85BA434C6}" presName="node" presStyleLbl="node1" presStyleIdx="1" presStyleCnt="4">
        <dgm:presLayoutVars>
          <dgm:bulletEnabled val="1"/>
        </dgm:presLayoutVars>
      </dgm:prSet>
      <dgm:spPr/>
      <dgm:t>
        <a:bodyPr/>
        <a:lstStyle/>
        <a:p>
          <a:endParaRPr lang="zh-CN" altLang="en-US"/>
        </a:p>
      </dgm:t>
    </dgm:pt>
    <dgm:pt modelId="{BD917F5D-6DC6-40D0-9096-E813C9B7A12A}" type="pres">
      <dgm:prSet presAssocID="{1EF6236B-B20E-4518-9E20-9BE261BF75E7}" presName="parTrans" presStyleLbl="sibTrans2D1" presStyleIdx="2" presStyleCnt="4"/>
      <dgm:spPr/>
      <dgm:t>
        <a:bodyPr/>
        <a:lstStyle/>
        <a:p>
          <a:endParaRPr lang="zh-CN" altLang="en-US"/>
        </a:p>
      </dgm:t>
    </dgm:pt>
    <dgm:pt modelId="{CBE6473F-974C-43F4-B7F2-D1DD76F066B5}" type="pres">
      <dgm:prSet presAssocID="{1EF6236B-B20E-4518-9E20-9BE261BF75E7}" presName="connectorText" presStyleLbl="sibTrans2D1" presStyleIdx="2" presStyleCnt="4"/>
      <dgm:spPr/>
      <dgm:t>
        <a:bodyPr/>
        <a:lstStyle/>
        <a:p>
          <a:endParaRPr lang="zh-CN" altLang="en-US"/>
        </a:p>
      </dgm:t>
    </dgm:pt>
    <dgm:pt modelId="{17A184C4-F460-4227-AE56-543E87A98162}" type="pres">
      <dgm:prSet presAssocID="{19514E84-E40E-4C22-A8E1-F520C310914E}" presName="node" presStyleLbl="node1" presStyleIdx="2" presStyleCnt="4">
        <dgm:presLayoutVars>
          <dgm:bulletEnabled val="1"/>
        </dgm:presLayoutVars>
      </dgm:prSet>
      <dgm:spPr/>
      <dgm:t>
        <a:bodyPr/>
        <a:lstStyle/>
        <a:p>
          <a:endParaRPr lang="zh-CN" altLang="en-US"/>
        </a:p>
      </dgm:t>
    </dgm:pt>
    <dgm:pt modelId="{D919465E-EED6-476A-A73F-D9A92D604E53}" type="pres">
      <dgm:prSet presAssocID="{881CCA39-6721-4B62-9158-6699855A23CA}" presName="parTrans" presStyleLbl="sibTrans2D1" presStyleIdx="3" presStyleCnt="4"/>
      <dgm:spPr/>
      <dgm:t>
        <a:bodyPr/>
        <a:lstStyle/>
        <a:p>
          <a:endParaRPr lang="zh-CN" altLang="en-US"/>
        </a:p>
      </dgm:t>
    </dgm:pt>
    <dgm:pt modelId="{D932F615-38F9-4C82-9357-A49640FECA06}" type="pres">
      <dgm:prSet presAssocID="{881CCA39-6721-4B62-9158-6699855A23CA}" presName="connectorText" presStyleLbl="sibTrans2D1" presStyleIdx="3" presStyleCnt="4"/>
      <dgm:spPr/>
      <dgm:t>
        <a:bodyPr/>
        <a:lstStyle/>
        <a:p>
          <a:endParaRPr lang="zh-CN" altLang="en-US"/>
        </a:p>
      </dgm:t>
    </dgm:pt>
    <dgm:pt modelId="{ECCE1F5E-4BC1-4D8A-A9B9-1970493B5CBC}" type="pres">
      <dgm:prSet presAssocID="{2D90493D-53ED-4136-90C6-EA3380BC9DCF}" presName="node" presStyleLbl="node1" presStyleIdx="3" presStyleCnt="4">
        <dgm:presLayoutVars>
          <dgm:bulletEnabled val="1"/>
        </dgm:presLayoutVars>
      </dgm:prSet>
      <dgm:spPr/>
      <dgm:t>
        <a:bodyPr/>
        <a:lstStyle/>
        <a:p>
          <a:endParaRPr lang="zh-CN" altLang="en-US"/>
        </a:p>
      </dgm:t>
    </dgm:pt>
  </dgm:ptLst>
  <dgm:cxnLst>
    <dgm:cxn modelId="{E8D2DC50-DE08-425E-B8CE-5B6FF29E52BE}" type="presOf" srcId="{881CCA39-6721-4B62-9158-6699855A23CA}" destId="{D919465E-EED6-476A-A73F-D9A92D604E53}" srcOrd="0" destOrd="0" presId="urn:microsoft.com/office/officeart/2005/8/layout/radial5"/>
    <dgm:cxn modelId="{D38FB43A-75F8-4E06-97FA-51383F8E4C80}" type="presOf" srcId="{2BDE0131-E7C8-4EDB-9132-970B0B26FC1C}" destId="{537E452C-30B6-4FFF-AF7B-DC98E7042044}" srcOrd="1" destOrd="0" presId="urn:microsoft.com/office/officeart/2005/8/layout/radial5"/>
    <dgm:cxn modelId="{C675407F-8C38-412E-83BB-67F08FB08AE8}" type="presOf" srcId="{6EDEAF28-5964-4B15-AC8B-AEE85BA434C6}" destId="{EC2CEA76-1997-46CB-83EE-2AC573F86D1B}" srcOrd="0" destOrd="0" presId="urn:microsoft.com/office/officeart/2005/8/layout/radial5"/>
    <dgm:cxn modelId="{CB5D2E0E-DD4B-4A36-830D-935EBF2E4794}" type="presOf" srcId="{1EF6236B-B20E-4518-9E20-9BE261BF75E7}" destId="{BD917F5D-6DC6-40D0-9096-E813C9B7A12A}" srcOrd="0" destOrd="0" presId="urn:microsoft.com/office/officeart/2005/8/layout/radial5"/>
    <dgm:cxn modelId="{55F61834-A13A-42F3-BAE8-BCBC4A127A79}" type="presOf" srcId="{691801A4-69EF-48C7-9A8C-83E466E977DC}" destId="{C1DF4586-D97C-4089-B121-27377938420A}" srcOrd="0" destOrd="0" presId="urn:microsoft.com/office/officeart/2005/8/layout/radial5"/>
    <dgm:cxn modelId="{68A68B17-0575-40E0-A410-7E5D368EEA44}" type="presOf" srcId="{19514E84-E40E-4C22-A8E1-F520C310914E}" destId="{17A184C4-F460-4227-AE56-543E87A98162}" srcOrd="0" destOrd="0" presId="urn:microsoft.com/office/officeart/2005/8/layout/radial5"/>
    <dgm:cxn modelId="{10673F44-9578-4721-9C23-FF4A600BD088}" type="presOf" srcId="{FAA79F59-C48A-465A-AAD1-3950D9864E1E}" destId="{81F59657-6C83-47A5-9059-141F6409D7D7}" srcOrd="0" destOrd="0" presId="urn:microsoft.com/office/officeart/2005/8/layout/radial5"/>
    <dgm:cxn modelId="{A2C4D9E5-C3A3-41FD-B34A-6A5D3E347830}" type="presOf" srcId="{2BDE0131-E7C8-4EDB-9132-970B0B26FC1C}" destId="{796E667C-F14C-40C0-B12E-A04191543C27}" srcOrd="0" destOrd="0" presId="urn:microsoft.com/office/officeart/2005/8/layout/radial5"/>
    <dgm:cxn modelId="{80CE3E52-9C1D-4981-9DE1-9AF223033CBC}" type="presOf" srcId="{691801A4-69EF-48C7-9A8C-83E466E977DC}" destId="{41183639-91BC-48FB-B148-DE2863ACC772}" srcOrd="1" destOrd="0" presId="urn:microsoft.com/office/officeart/2005/8/layout/radial5"/>
    <dgm:cxn modelId="{0F199B2F-B36A-4AD8-98F7-B3A331CAC482}" srcId="{FAA79F59-C48A-465A-AAD1-3950D9864E1E}" destId="{19514E84-E40E-4C22-A8E1-F520C310914E}" srcOrd="2" destOrd="0" parTransId="{1EF6236B-B20E-4518-9E20-9BE261BF75E7}" sibTransId="{7EEB8C6B-7D8C-43BC-B997-612647D3E81B}"/>
    <dgm:cxn modelId="{888B0734-8928-4F9A-B270-F4A86042721C}" srcId="{FAA79F59-C48A-465A-AAD1-3950D9864E1E}" destId="{F846AF23-DB40-4815-930C-97B812BFC146}" srcOrd="0" destOrd="0" parTransId="{2BDE0131-E7C8-4EDB-9132-970B0B26FC1C}" sibTransId="{A70CD6C4-9521-417F-8907-93915D615FA8}"/>
    <dgm:cxn modelId="{2AA4A3CB-1AE9-4ED0-BE60-D364888EE150}" srcId="{FAA79F59-C48A-465A-AAD1-3950D9864E1E}" destId="{2D90493D-53ED-4136-90C6-EA3380BC9DCF}" srcOrd="3" destOrd="0" parTransId="{881CCA39-6721-4B62-9158-6699855A23CA}" sibTransId="{B491F782-43BB-4ADD-B16D-FEC430B9AF25}"/>
    <dgm:cxn modelId="{BE3F229D-2D03-42EB-8465-0BA320CE18F9}" type="presOf" srcId="{2D90493D-53ED-4136-90C6-EA3380BC9DCF}" destId="{ECCE1F5E-4BC1-4D8A-A9B9-1970493B5CBC}" srcOrd="0" destOrd="0" presId="urn:microsoft.com/office/officeart/2005/8/layout/radial5"/>
    <dgm:cxn modelId="{F87B2A65-EF03-4A7F-8654-414B0DA42B43}" srcId="{FAA79F59-C48A-465A-AAD1-3950D9864E1E}" destId="{6EDEAF28-5964-4B15-AC8B-AEE85BA434C6}" srcOrd="1" destOrd="0" parTransId="{691801A4-69EF-48C7-9A8C-83E466E977DC}" sibTransId="{9D56DD59-1CCC-4E31-8991-CF6E9DCC2A89}"/>
    <dgm:cxn modelId="{833B63DF-C5A7-4DF8-A4E2-BC82259F1274}" type="presOf" srcId="{1EF6236B-B20E-4518-9E20-9BE261BF75E7}" destId="{CBE6473F-974C-43F4-B7F2-D1DD76F066B5}" srcOrd="1" destOrd="0" presId="urn:microsoft.com/office/officeart/2005/8/layout/radial5"/>
    <dgm:cxn modelId="{D2CA9500-5CE7-445D-B13F-5D3AEBC33A3A}" type="presOf" srcId="{881CCA39-6721-4B62-9158-6699855A23CA}" destId="{D932F615-38F9-4C82-9357-A49640FECA06}" srcOrd="1" destOrd="0" presId="urn:microsoft.com/office/officeart/2005/8/layout/radial5"/>
    <dgm:cxn modelId="{71C6FF62-23A5-4EFF-9798-FA75E405B8DF}" srcId="{E95F2112-D32E-46CB-84F2-F20E78EB5CBD}" destId="{FAA79F59-C48A-465A-AAD1-3950D9864E1E}" srcOrd="0" destOrd="0" parTransId="{B6A77307-D89A-4235-AE40-E079E87B9135}" sibTransId="{3BFDFF2F-797B-4709-A790-C8194103DF57}"/>
    <dgm:cxn modelId="{8E2741F4-ACA6-4C89-975B-BBC608124265}" type="presOf" srcId="{F846AF23-DB40-4815-930C-97B812BFC146}" destId="{306A588B-BF26-45BB-AEE1-386C458787D9}" srcOrd="0" destOrd="0" presId="urn:microsoft.com/office/officeart/2005/8/layout/radial5"/>
    <dgm:cxn modelId="{9B6C26C0-7FFB-42EB-8EF5-8F27C509FD89}" type="presOf" srcId="{E95F2112-D32E-46CB-84F2-F20E78EB5CBD}" destId="{444B6329-1B2A-4DE6-96AE-BCBD847E04FB}" srcOrd="0" destOrd="0" presId="urn:microsoft.com/office/officeart/2005/8/layout/radial5"/>
    <dgm:cxn modelId="{064607C0-D160-45C6-9720-602200B4B1FE}" type="presParOf" srcId="{444B6329-1B2A-4DE6-96AE-BCBD847E04FB}" destId="{81F59657-6C83-47A5-9059-141F6409D7D7}" srcOrd="0" destOrd="0" presId="urn:microsoft.com/office/officeart/2005/8/layout/radial5"/>
    <dgm:cxn modelId="{9620C7B4-D866-4FDA-B0C8-9F3E6999F9AF}" type="presParOf" srcId="{444B6329-1B2A-4DE6-96AE-BCBD847E04FB}" destId="{796E667C-F14C-40C0-B12E-A04191543C27}" srcOrd="1" destOrd="0" presId="urn:microsoft.com/office/officeart/2005/8/layout/radial5"/>
    <dgm:cxn modelId="{7CC97146-33D9-4A7A-92A6-9B12EE4A3F91}" type="presParOf" srcId="{796E667C-F14C-40C0-B12E-A04191543C27}" destId="{537E452C-30B6-4FFF-AF7B-DC98E7042044}" srcOrd="0" destOrd="0" presId="urn:microsoft.com/office/officeart/2005/8/layout/radial5"/>
    <dgm:cxn modelId="{422F91DF-6210-4563-AA61-9FC6764E38A5}" type="presParOf" srcId="{444B6329-1B2A-4DE6-96AE-BCBD847E04FB}" destId="{306A588B-BF26-45BB-AEE1-386C458787D9}" srcOrd="2" destOrd="0" presId="urn:microsoft.com/office/officeart/2005/8/layout/radial5"/>
    <dgm:cxn modelId="{5D3011A0-052B-4232-980E-9A63C9C95A2C}" type="presParOf" srcId="{444B6329-1B2A-4DE6-96AE-BCBD847E04FB}" destId="{C1DF4586-D97C-4089-B121-27377938420A}" srcOrd="3" destOrd="0" presId="urn:microsoft.com/office/officeart/2005/8/layout/radial5"/>
    <dgm:cxn modelId="{D9625EA7-EFCD-441C-BE05-F683C0644432}" type="presParOf" srcId="{C1DF4586-D97C-4089-B121-27377938420A}" destId="{41183639-91BC-48FB-B148-DE2863ACC772}" srcOrd="0" destOrd="0" presId="urn:microsoft.com/office/officeart/2005/8/layout/radial5"/>
    <dgm:cxn modelId="{D15BC978-ACB4-4B30-95B9-36F1CE5D4C28}" type="presParOf" srcId="{444B6329-1B2A-4DE6-96AE-BCBD847E04FB}" destId="{EC2CEA76-1997-46CB-83EE-2AC573F86D1B}" srcOrd="4" destOrd="0" presId="urn:microsoft.com/office/officeart/2005/8/layout/radial5"/>
    <dgm:cxn modelId="{19532416-C504-4C0C-8F03-93A81D211C1B}" type="presParOf" srcId="{444B6329-1B2A-4DE6-96AE-BCBD847E04FB}" destId="{BD917F5D-6DC6-40D0-9096-E813C9B7A12A}" srcOrd="5" destOrd="0" presId="urn:microsoft.com/office/officeart/2005/8/layout/radial5"/>
    <dgm:cxn modelId="{E14D8BAA-3819-45A5-A6CF-2285DC8AEBB5}" type="presParOf" srcId="{BD917F5D-6DC6-40D0-9096-E813C9B7A12A}" destId="{CBE6473F-974C-43F4-B7F2-D1DD76F066B5}" srcOrd="0" destOrd="0" presId="urn:microsoft.com/office/officeart/2005/8/layout/radial5"/>
    <dgm:cxn modelId="{A8007FF7-C9B1-48F1-BD96-11F651F8B0E4}" type="presParOf" srcId="{444B6329-1B2A-4DE6-96AE-BCBD847E04FB}" destId="{17A184C4-F460-4227-AE56-543E87A98162}" srcOrd="6" destOrd="0" presId="urn:microsoft.com/office/officeart/2005/8/layout/radial5"/>
    <dgm:cxn modelId="{07D119DC-A140-4AEC-B6E1-EC5D7260D3CE}" type="presParOf" srcId="{444B6329-1B2A-4DE6-96AE-BCBD847E04FB}" destId="{D919465E-EED6-476A-A73F-D9A92D604E53}" srcOrd="7" destOrd="0" presId="urn:microsoft.com/office/officeart/2005/8/layout/radial5"/>
    <dgm:cxn modelId="{405A8D59-A7AF-4C5D-8BBB-2247FE24CB2F}" type="presParOf" srcId="{D919465E-EED6-476A-A73F-D9A92D604E53}" destId="{D932F615-38F9-4C82-9357-A49640FECA06}" srcOrd="0" destOrd="0" presId="urn:microsoft.com/office/officeart/2005/8/layout/radial5"/>
    <dgm:cxn modelId="{3A592D05-C5FA-4387-8BAF-65692C31F0C7}" type="presParOf" srcId="{444B6329-1B2A-4DE6-96AE-BCBD847E04FB}" destId="{ECCE1F5E-4BC1-4D8A-A9B9-1970493B5CBC}" srcOrd="8"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C99A22-D746-4983-ABED-BB4E016A7B99}"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zh-CN" altLang="en-US"/>
        </a:p>
      </dgm:t>
    </dgm:pt>
    <dgm:pt modelId="{A1745198-2BD8-4411-8DDD-85B411B0602A}">
      <dgm:prSet phldrT="[文本]" custT="1"/>
      <dgm:spPr/>
      <dgm:t>
        <a:bodyPr/>
        <a:lstStyle/>
        <a:p>
          <a:r>
            <a:rPr lang="zh-CN" altLang="en-US" sz="1400" b="1" dirty="0" smtClean="0"/>
            <a:t>洁净室</a:t>
          </a:r>
          <a:endParaRPr lang="en-US" altLang="zh-CN" sz="1400" b="1" dirty="0" smtClean="0"/>
        </a:p>
        <a:p>
          <a:r>
            <a:rPr lang="zh-CN" altLang="en-US" sz="1400" b="1" dirty="0" smtClean="0"/>
            <a:t>设备</a:t>
          </a:r>
          <a:endParaRPr lang="en-US" altLang="zh-CN" sz="1400" b="1" dirty="0" smtClean="0"/>
        </a:p>
        <a:p>
          <a:r>
            <a:rPr lang="zh-CN" altLang="en-US" sz="1400" b="1" dirty="0" smtClean="0"/>
            <a:t>布置</a:t>
          </a:r>
          <a:endParaRPr lang="zh-CN" altLang="en-US" sz="1400" b="1" dirty="0"/>
        </a:p>
      </dgm:t>
    </dgm:pt>
    <dgm:pt modelId="{35333860-CD54-41D5-92EA-26C7F19AB9C7}" cxnId="{5F3CDF4F-0CC6-4284-A969-6A616C572F05}" type="parTrans">
      <dgm:prSet/>
      <dgm:spPr/>
      <dgm:t>
        <a:bodyPr/>
        <a:lstStyle/>
        <a:p>
          <a:endParaRPr lang="zh-CN" altLang="en-US"/>
        </a:p>
      </dgm:t>
    </dgm:pt>
    <dgm:pt modelId="{8319C645-26EA-48D0-808A-E19F70FD74CA}" cxnId="{5F3CDF4F-0CC6-4284-A969-6A616C572F05}" type="sibTrans">
      <dgm:prSet/>
      <dgm:spPr/>
      <dgm:t>
        <a:bodyPr/>
        <a:lstStyle/>
        <a:p>
          <a:endParaRPr lang="zh-CN" altLang="en-US"/>
        </a:p>
      </dgm:t>
    </dgm:pt>
    <dgm:pt modelId="{135F7562-66D2-458B-A50D-F97AC0D51EF0}">
      <dgm:prSet phldrT="[文本]" custT="1"/>
      <dgm:spPr>
        <a:solidFill>
          <a:schemeClr val="tx2">
            <a:lumMod val="60000"/>
            <a:lumOff val="40000"/>
          </a:schemeClr>
        </a:solidFill>
      </dgm:spPr>
      <dgm:t>
        <a:bodyPr/>
        <a:lstStyle/>
        <a:p>
          <a:r>
            <a:rPr lang="zh-CN" altLang="en-US" sz="1400" dirty="0" smtClean="0"/>
            <a:t>洁净室</a:t>
          </a:r>
          <a:endParaRPr lang="en-US" altLang="zh-CN" sz="1400" dirty="0" smtClean="0"/>
        </a:p>
        <a:p>
          <a:r>
            <a:rPr lang="zh-CN" altLang="en-US" sz="1400" dirty="0" smtClean="0"/>
            <a:t>工作台</a:t>
          </a:r>
          <a:endParaRPr lang="zh-CN" altLang="en-US" sz="1400" dirty="0"/>
        </a:p>
      </dgm:t>
    </dgm:pt>
    <dgm:pt modelId="{D02C3E6B-2005-4864-8042-E7502F2415F8}" cxnId="{110E18A0-3FC3-4650-AEA2-6EA5941C43CC}" type="parTrans">
      <dgm:prSet/>
      <dgm:spPr/>
      <dgm:t>
        <a:bodyPr/>
        <a:lstStyle/>
        <a:p>
          <a:endParaRPr lang="zh-CN" altLang="en-US"/>
        </a:p>
      </dgm:t>
    </dgm:pt>
    <dgm:pt modelId="{9C4962E7-8108-4F36-81FD-CB9A6AF09D53}" cxnId="{110E18A0-3FC3-4650-AEA2-6EA5941C43CC}" type="sibTrans">
      <dgm:prSet/>
      <dgm:spPr/>
      <dgm:t>
        <a:bodyPr/>
        <a:lstStyle/>
        <a:p>
          <a:endParaRPr lang="zh-CN" altLang="en-US"/>
        </a:p>
      </dgm:t>
    </dgm:pt>
    <dgm:pt modelId="{A3BD9FAE-1C0E-4962-BF74-B4BBAC1DDCA7}">
      <dgm:prSet phldrT="[文本]" custT="1"/>
      <dgm:spPr>
        <a:solidFill>
          <a:schemeClr val="tx2">
            <a:lumMod val="60000"/>
            <a:lumOff val="40000"/>
          </a:schemeClr>
        </a:solidFill>
      </dgm:spPr>
      <dgm:t>
        <a:bodyPr/>
        <a:lstStyle/>
        <a:p>
          <a:r>
            <a:rPr lang="zh-CN" altLang="en-US" sz="1400" dirty="0" smtClean="0"/>
            <a:t>单向流</a:t>
          </a:r>
          <a:endParaRPr lang="en-US" altLang="zh-CN" sz="1400" dirty="0" smtClean="0"/>
        </a:p>
        <a:p>
          <a:r>
            <a:rPr lang="zh-CN" altLang="en-US" sz="1400" dirty="0" smtClean="0">
              <a:solidFill>
                <a:srgbClr val="FF0000"/>
              </a:solidFill>
            </a:rPr>
            <a:t>不 宜 </a:t>
          </a:r>
          <a:endParaRPr lang="zh-CN" altLang="en-US" sz="1400" dirty="0">
            <a:solidFill>
              <a:srgbClr val="FF0000"/>
            </a:solidFill>
          </a:endParaRPr>
        </a:p>
      </dgm:t>
    </dgm:pt>
    <dgm:pt modelId="{22861912-7B29-4330-9296-7554BAAA7FE2}" cxnId="{29B92025-68BB-4BCF-8352-9A7104C31485}" type="parTrans">
      <dgm:prSet/>
      <dgm:spPr>
        <a:noFill/>
      </dgm:spPr>
      <dgm:t>
        <a:bodyPr/>
        <a:lstStyle/>
        <a:p>
          <a:endParaRPr lang="zh-CN" altLang="en-US"/>
        </a:p>
      </dgm:t>
    </dgm:pt>
    <dgm:pt modelId="{A5242E6A-F586-452C-8AE3-12FE8CBE5428}" cxnId="{29B92025-68BB-4BCF-8352-9A7104C31485}" type="sibTrans">
      <dgm:prSet/>
      <dgm:spPr/>
      <dgm:t>
        <a:bodyPr/>
        <a:lstStyle/>
        <a:p>
          <a:endParaRPr lang="zh-CN" altLang="en-US"/>
        </a:p>
      </dgm:t>
    </dgm:pt>
    <dgm:pt modelId="{B618753B-0C5D-4062-BB05-44F26E7A259B}">
      <dgm:prSet phldrT="[文本]"/>
      <dgm:spPr/>
      <dgm:t>
        <a:bodyPr/>
        <a:lstStyle/>
        <a:p>
          <a:r>
            <a:rPr lang="zh-CN" altLang="en-US" dirty="0" smtClean="0"/>
            <a:t>需排风的设备、余压阀布置在下风侧</a:t>
          </a:r>
          <a:endParaRPr lang="zh-CN" altLang="en-US" dirty="0"/>
        </a:p>
      </dgm:t>
    </dgm:pt>
    <dgm:pt modelId="{3010A052-1A2F-475D-BA5E-39E3FE11460C}" cxnId="{C00FFF66-E168-4BC8-8B86-0EE3EE4E126F}" type="parTrans">
      <dgm:prSet/>
      <dgm:spPr/>
      <dgm:t>
        <a:bodyPr/>
        <a:lstStyle/>
        <a:p>
          <a:endParaRPr lang="zh-CN" altLang="en-US"/>
        </a:p>
      </dgm:t>
    </dgm:pt>
    <dgm:pt modelId="{8BE62C5F-5B19-4190-9785-FB4080AB17A6}" cxnId="{C00FFF66-E168-4BC8-8B86-0EE3EE4E126F}" type="sibTrans">
      <dgm:prSet/>
      <dgm:spPr/>
      <dgm:t>
        <a:bodyPr/>
        <a:lstStyle/>
        <a:p>
          <a:endParaRPr lang="zh-CN" altLang="en-US"/>
        </a:p>
      </dgm:t>
    </dgm:pt>
    <dgm:pt modelId="{F828567C-B23A-47C9-8880-EAEC75D7D7DA}">
      <dgm:prSet phldrT="[文本]" custT="1"/>
      <dgm:spPr>
        <a:solidFill>
          <a:schemeClr val="tx2">
            <a:lumMod val="60000"/>
            <a:lumOff val="40000"/>
          </a:schemeClr>
        </a:solidFill>
      </dgm:spPr>
      <dgm:t>
        <a:bodyPr/>
        <a:lstStyle/>
        <a:p>
          <a:r>
            <a:rPr lang="zh-CN" altLang="en-US" sz="1400" dirty="0" smtClean="0"/>
            <a:t>非单流</a:t>
          </a:r>
          <a:r>
            <a:rPr lang="zh-CN" altLang="en-US" sz="1400" dirty="0" smtClean="0">
              <a:solidFill>
                <a:srgbClr val="FF0000"/>
              </a:solidFill>
            </a:rPr>
            <a:t>远离</a:t>
          </a:r>
          <a:r>
            <a:rPr lang="zh-CN" altLang="en-US" sz="1400" dirty="0" smtClean="0"/>
            <a:t>回风口</a:t>
          </a:r>
          <a:endParaRPr lang="zh-CN" altLang="en-US" sz="1400" dirty="0"/>
        </a:p>
      </dgm:t>
    </dgm:pt>
    <dgm:pt modelId="{E24319E0-1853-4B19-9522-4F7DBE3C4A30}" cxnId="{09616D89-DA83-4516-8D57-E76EB666CA71}" type="parTrans">
      <dgm:prSet/>
      <dgm:spPr>
        <a:noFill/>
      </dgm:spPr>
      <dgm:t>
        <a:bodyPr/>
        <a:lstStyle/>
        <a:p>
          <a:endParaRPr lang="zh-CN" altLang="en-US"/>
        </a:p>
      </dgm:t>
    </dgm:pt>
    <dgm:pt modelId="{65BC20BA-AE68-4FE5-AD81-4BBD1B9A71FD}" cxnId="{09616D89-DA83-4516-8D57-E76EB666CA71}" type="sibTrans">
      <dgm:prSet/>
      <dgm:spPr/>
      <dgm:t>
        <a:bodyPr/>
        <a:lstStyle/>
        <a:p>
          <a:endParaRPr lang="zh-CN" altLang="en-US"/>
        </a:p>
      </dgm:t>
    </dgm:pt>
    <dgm:pt modelId="{A4547BE8-5459-425E-BA71-9AA870F8F10D}">
      <dgm:prSet phldrT="[文本]"/>
      <dgm:spPr/>
      <dgm:t>
        <a:bodyPr/>
        <a:lstStyle/>
        <a:p>
          <a:r>
            <a:rPr lang="zh-CN" altLang="en-US" dirty="0" smtClean="0"/>
            <a:t>发热设备，减少热气流对室内气流的影响</a:t>
          </a:r>
          <a:endParaRPr lang="zh-CN" altLang="en-US" dirty="0"/>
        </a:p>
      </dgm:t>
    </dgm:pt>
    <dgm:pt modelId="{C72E9240-864C-497E-B882-62CF249E2454}" cxnId="{935DA315-F3D1-46B6-B8B4-4F9A605325D1}" type="parTrans">
      <dgm:prSet/>
      <dgm:spPr/>
      <dgm:t>
        <a:bodyPr/>
        <a:lstStyle/>
        <a:p>
          <a:endParaRPr lang="zh-CN" altLang="en-US"/>
        </a:p>
      </dgm:t>
    </dgm:pt>
    <dgm:pt modelId="{F108589B-FC1D-445F-8182-8B5E0145A9C7}" cxnId="{935DA315-F3D1-46B6-B8B4-4F9A605325D1}" type="sibTrans">
      <dgm:prSet/>
      <dgm:spPr/>
      <dgm:t>
        <a:bodyPr/>
        <a:lstStyle/>
        <a:p>
          <a:endParaRPr lang="zh-CN" altLang="en-US"/>
        </a:p>
      </dgm:t>
    </dgm:pt>
    <dgm:pt modelId="{EBA9BF8B-6FEA-4745-BE45-2EC9E74CA191}" type="pres">
      <dgm:prSet presAssocID="{1AC99A22-D746-4983-ABED-BB4E016A7B99}" presName="Name0" presStyleCnt="0">
        <dgm:presLayoutVars>
          <dgm:chMax val="1"/>
          <dgm:dir/>
          <dgm:animLvl val="ctr"/>
          <dgm:resizeHandles val="exact"/>
        </dgm:presLayoutVars>
      </dgm:prSet>
      <dgm:spPr/>
      <dgm:t>
        <a:bodyPr/>
        <a:lstStyle/>
        <a:p>
          <a:endParaRPr lang="zh-CN" altLang="en-US"/>
        </a:p>
      </dgm:t>
    </dgm:pt>
    <dgm:pt modelId="{87E9EF02-D9C6-4451-9A57-9A2AF959CC08}" type="pres">
      <dgm:prSet presAssocID="{A1745198-2BD8-4411-8DDD-85B411B0602A}" presName="centerShape" presStyleLbl="node0" presStyleIdx="0" presStyleCnt="1"/>
      <dgm:spPr/>
      <dgm:t>
        <a:bodyPr/>
        <a:lstStyle/>
        <a:p>
          <a:endParaRPr lang="zh-CN" altLang="en-US"/>
        </a:p>
      </dgm:t>
    </dgm:pt>
    <dgm:pt modelId="{2B34CFA0-DD9A-4EF5-856C-421B36916527}" type="pres">
      <dgm:prSet presAssocID="{D02C3E6B-2005-4864-8042-E7502F2415F8}" presName="parTrans" presStyleLbl="sibTrans2D1" presStyleIdx="0" presStyleCnt="5"/>
      <dgm:spPr/>
      <dgm:t>
        <a:bodyPr/>
        <a:lstStyle/>
        <a:p>
          <a:endParaRPr lang="zh-CN" altLang="en-US"/>
        </a:p>
      </dgm:t>
    </dgm:pt>
    <dgm:pt modelId="{E6F3CC77-EC3D-48A9-AF15-C1D7A029B41C}" type="pres">
      <dgm:prSet presAssocID="{D02C3E6B-2005-4864-8042-E7502F2415F8}" presName="connectorText" presStyleLbl="sibTrans2D1" presStyleIdx="0" presStyleCnt="5"/>
      <dgm:spPr/>
      <dgm:t>
        <a:bodyPr/>
        <a:lstStyle/>
        <a:p>
          <a:endParaRPr lang="zh-CN" altLang="en-US"/>
        </a:p>
      </dgm:t>
    </dgm:pt>
    <dgm:pt modelId="{0D8207B1-A561-42A3-9085-2495CCC20428}" type="pres">
      <dgm:prSet presAssocID="{135F7562-66D2-458B-A50D-F97AC0D51EF0}" presName="node" presStyleLbl="node1" presStyleIdx="0" presStyleCnt="5">
        <dgm:presLayoutVars>
          <dgm:bulletEnabled val="1"/>
        </dgm:presLayoutVars>
      </dgm:prSet>
      <dgm:spPr/>
      <dgm:t>
        <a:bodyPr/>
        <a:lstStyle/>
        <a:p>
          <a:endParaRPr lang="zh-CN" altLang="en-US"/>
        </a:p>
      </dgm:t>
    </dgm:pt>
    <dgm:pt modelId="{2B5EAA69-36D6-4A5B-8842-BA76A1E410AF}" type="pres">
      <dgm:prSet presAssocID="{22861912-7B29-4330-9296-7554BAAA7FE2}" presName="parTrans" presStyleLbl="sibTrans2D1" presStyleIdx="1" presStyleCnt="5"/>
      <dgm:spPr/>
      <dgm:t>
        <a:bodyPr/>
        <a:lstStyle/>
        <a:p>
          <a:endParaRPr lang="zh-CN" altLang="en-US"/>
        </a:p>
      </dgm:t>
    </dgm:pt>
    <dgm:pt modelId="{A4D76D98-28D6-4743-B1FF-9800621239E5}" type="pres">
      <dgm:prSet presAssocID="{22861912-7B29-4330-9296-7554BAAA7FE2}" presName="connectorText" presStyleLbl="sibTrans2D1" presStyleIdx="1" presStyleCnt="5"/>
      <dgm:spPr/>
      <dgm:t>
        <a:bodyPr/>
        <a:lstStyle/>
        <a:p>
          <a:endParaRPr lang="zh-CN" altLang="en-US"/>
        </a:p>
      </dgm:t>
    </dgm:pt>
    <dgm:pt modelId="{43DDB906-C88A-4437-846C-F54576D4AC4E}" type="pres">
      <dgm:prSet presAssocID="{A3BD9FAE-1C0E-4962-BF74-B4BBAC1DDCA7}" presName="node" presStyleLbl="node1" presStyleIdx="1" presStyleCnt="5" custRadScaleRad="101277" custRadScaleInc="-5849">
        <dgm:presLayoutVars>
          <dgm:bulletEnabled val="1"/>
        </dgm:presLayoutVars>
      </dgm:prSet>
      <dgm:spPr/>
      <dgm:t>
        <a:bodyPr/>
        <a:lstStyle/>
        <a:p>
          <a:endParaRPr lang="zh-CN" altLang="en-US"/>
        </a:p>
      </dgm:t>
    </dgm:pt>
    <dgm:pt modelId="{63066D2B-9D1E-4D4E-88DA-F40B828E7960}" type="pres">
      <dgm:prSet presAssocID="{3010A052-1A2F-475D-BA5E-39E3FE11460C}" presName="parTrans" presStyleLbl="sibTrans2D1" presStyleIdx="2" presStyleCnt="5"/>
      <dgm:spPr/>
      <dgm:t>
        <a:bodyPr/>
        <a:lstStyle/>
        <a:p>
          <a:endParaRPr lang="zh-CN" altLang="en-US"/>
        </a:p>
      </dgm:t>
    </dgm:pt>
    <dgm:pt modelId="{1FD81FFC-6ECA-46B9-BA6C-67F252D88E4F}" type="pres">
      <dgm:prSet presAssocID="{3010A052-1A2F-475D-BA5E-39E3FE11460C}" presName="connectorText" presStyleLbl="sibTrans2D1" presStyleIdx="2" presStyleCnt="5"/>
      <dgm:spPr/>
      <dgm:t>
        <a:bodyPr/>
        <a:lstStyle/>
        <a:p>
          <a:endParaRPr lang="zh-CN" altLang="en-US"/>
        </a:p>
      </dgm:t>
    </dgm:pt>
    <dgm:pt modelId="{5E895BFB-3CBC-4E20-81CD-4451285987B3}" type="pres">
      <dgm:prSet presAssocID="{B618753B-0C5D-4062-BB05-44F26E7A259B}" presName="node" presStyleLbl="node1" presStyleIdx="2" presStyleCnt="5">
        <dgm:presLayoutVars>
          <dgm:bulletEnabled val="1"/>
        </dgm:presLayoutVars>
      </dgm:prSet>
      <dgm:spPr/>
      <dgm:t>
        <a:bodyPr/>
        <a:lstStyle/>
        <a:p>
          <a:endParaRPr lang="zh-CN" altLang="en-US"/>
        </a:p>
      </dgm:t>
    </dgm:pt>
    <dgm:pt modelId="{9673698D-FEBF-4439-A397-A07794E72165}" type="pres">
      <dgm:prSet presAssocID="{C72E9240-864C-497E-B882-62CF249E2454}" presName="parTrans" presStyleLbl="sibTrans2D1" presStyleIdx="3" presStyleCnt="5"/>
      <dgm:spPr/>
      <dgm:t>
        <a:bodyPr/>
        <a:lstStyle/>
        <a:p>
          <a:endParaRPr lang="zh-CN" altLang="en-US"/>
        </a:p>
      </dgm:t>
    </dgm:pt>
    <dgm:pt modelId="{187B0CD3-EF39-4C28-B961-9A1BE0227A39}" type="pres">
      <dgm:prSet presAssocID="{C72E9240-864C-497E-B882-62CF249E2454}" presName="connectorText" presStyleLbl="sibTrans2D1" presStyleIdx="3" presStyleCnt="5"/>
      <dgm:spPr/>
      <dgm:t>
        <a:bodyPr/>
        <a:lstStyle/>
        <a:p>
          <a:endParaRPr lang="zh-CN" altLang="en-US"/>
        </a:p>
      </dgm:t>
    </dgm:pt>
    <dgm:pt modelId="{14405735-763C-4D3C-9996-F74103D5F3AD}" type="pres">
      <dgm:prSet presAssocID="{A4547BE8-5459-425E-BA71-9AA870F8F10D}" presName="node" presStyleLbl="node1" presStyleIdx="3" presStyleCnt="5">
        <dgm:presLayoutVars>
          <dgm:bulletEnabled val="1"/>
        </dgm:presLayoutVars>
      </dgm:prSet>
      <dgm:spPr/>
      <dgm:t>
        <a:bodyPr/>
        <a:lstStyle/>
        <a:p>
          <a:endParaRPr lang="zh-CN" altLang="en-US"/>
        </a:p>
      </dgm:t>
    </dgm:pt>
    <dgm:pt modelId="{E8342D7D-5188-43D1-A04D-FF65106250C8}" type="pres">
      <dgm:prSet presAssocID="{E24319E0-1853-4B19-9522-4F7DBE3C4A30}" presName="parTrans" presStyleLbl="sibTrans2D1" presStyleIdx="4" presStyleCnt="5"/>
      <dgm:spPr/>
      <dgm:t>
        <a:bodyPr/>
        <a:lstStyle/>
        <a:p>
          <a:endParaRPr lang="zh-CN" altLang="en-US"/>
        </a:p>
      </dgm:t>
    </dgm:pt>
    <dgm:pt modelId="{9B782DD5-83C8-4C64-B000-5DA4F905A1AE}" type="pres">
      <dgm:prSet presAssocID="{E24319E0-1853-4B19-9522-4F7DBE3C4A30}" presName="connectorText" presStyleLbl="sibTrans2D1" presStyleIdx="4" presStyleCnt="5"/>
      <dgm:spPr/>
      <dgm:t>
        <a:bodyPr/>
        <a:lstStyle/>
        <a:p>
          <a:endParaRPr lang="zh-CN" altLang="en-US"/>
        </a:p>
      </dgm:t>
    </dgm:pt>
    <dgm:pt modelId="{4060802F-8A7A-430E-8C06-D0B5843F823D}" type="pres">
      <dgm:prSet presAssocID="{F828567C-B23A-47C9-8880-EAEC75D7D7DA}" presName="node" presStyleLbl="node1" presStyleIdx="4" presStyleCnt="5">
        <dgm:presLayoutVars>
          <dgm:bulletEnabled val="1"/>
        </dgm:presLayoutVars>
      </dgm:prSet>
      <dgm:spPr/>
      <dgm:t>
        <a:bodyPr/>
        <a:lstStyle/>
        <a:p>
          <a:endParaRPr lang="zh-CN" altLang="en-US"/>
        </a:p>
      </dgm:t>
    </dgm:pt>
  </dgm:ptLst>
  <dgm:cxnLst>
    <dgm:cxn modelId="{36961A10-43FF-4D0E-9F1F-FF11939B2F34}" type="presOf" srcId="{C72E9240-864C-497E-B882-62CF249E2454}" destId="{187B0CD3-EF39-4C28-B961-9A1BE0227A39}" srcOrd="1" destOrd="0" presId="urn:microsoft.com/office/officeart/2005/8/layout/radial5"/>
    <dgm:cxn modelId="{BFB8991B-E68D-4143-BE78-F540B8ECA488}" type="presOf" srcId="{C72E9240-864C-497E-B882-62CF249E2454}" destId="{9673698D-FEBF-4439-A397-A07794E72165}" srcOrd="0" destOrd="0" presId="urn:microsoft.com/office/officeart/2005/8/layout/radial5"/>
    <dgm:cxn modelId="{E22718C7-4B0D-42F3-B6C6-E93719ADB804}" type="presOf" srcId="{135F7562-66D2-458B-A50D-F97AC0D51EF0}" destId="{0D8207B1-A561-42A3-9085-2495CCC20428}" srcOrd="0" destOrd="0" presId="urn:microsoft.com/office/officeart/2005/8/layout/radial5"/>
    <dgm:cxn modelId="{460393CC-8BEE-4D04-BD80-C4A2D5225C08}" type="presOf" srcId="{A1745198-2BD8-4411-8DDD-85B411B0602A}" destId="{87E9EF02-D9C6-4451-9A57-9A2AF959CC08}" srcOrd="0" destOrd="0" presId="urn:microsoft.com/office/officeart/2005/8/layout/radial5"/>
    <dgm:cxn modelId="{7E6C18C9-A331-4AA0-A48A-BB17B681B63D}" type="presOf" srcId="{A3BD9FAE-1C0E-4962-BF74-B4BBAC1DDCA7}" destId="{43DDB906-C88A-4437-846C-F54576D4AC4E}" srcOrd="0" destOrd="0" presId="urn:microsoft.com/office/officeart/2005/8/layout/radial5"/>
    <dgm:cxn modelId="{C00FFF66-E168-4BC8-8B86-0EE3EE4E126F}" srcId="{A1745198-2BD8-4411-8DDD-85B411B0602A}" destId="{B618753B-0C5D-4062-BB05-44F26E7A259B}" srcOrd="2" destOrd="0" parTransId="{3010A052-1A2F-475D-BA5E-39E3FE11460C}" sibTransId="{8BE62C5F-5B19-4190-9785-FB4080AB17A6}"/>
    <dgm:cxn modelId="{935DA315-F3D1-46B6-B8B4-4F9A605325D1}" srcId="{A1745198-2BD8-4411-8DDD-85B411B0602A}" destId="{A4547BE8-5459-425E-BA71-9AA870F8F10D}" srcOrd="3" destOrd="0" parTransId="{C72E9240-864C-497E-B882-62CF249E2454}" sibTransId="{F108589B-FC1D-445F-8182-8B5E0145A9C7}"/>
    <dgm:cxn modelId="{8DEE1107-A268-43DC-A602-CEC7F7B3F142}" type="presOf" srcId="{22861912-7B29-4330-9296-7554BAAA7FE2}" destId="{A4D76D98-28D6-4743-B1FF-9800621239E5}" srcOrd="1" destOrd="0" presId="urn:microsoft.com/office/officeart/2005/8/layout/radial5"/>
    <dgm:cxn modelId="{B150F761-A7D6-4917-A6B3-6177D7B8D20A}" type="presOf" srcId="{3010A052-1A2F-475D-BA5E-39E3FE11460C}" destId="{63066D2B-9D1E-4D4E-88DA-F40B828E7960}" srcOrd="0" destOrd="0" presId="urn:microsoft.com/office/officeart/2005/8/layout/radial5"/>
    <dgm:cxn modelId="{EE7554F0-5040-40E8-972E-A22A16F76A38}" type="presOf" srcId="{22861912-7B29-4330-9296-7554BAAA7FE2}" destId="{2B5EAA69-36D6-4A5B-8842-BA76A1E410AF}" srcOrd="0" destOrd="0" presId="urn:microsoft.com/office/officeart/2005/8/layout/radial5"/>
    <dgm:cxn modelId="{D16363C5-0D2F-4B72-AEAD-23C711C5884C}" type="presOf" srcId="{A4547BE8-5459-425E-BA71-9AA870F8F10D}" destId="{14405735-763C-4D3C-9996-F74103D5F3AD}" srcOrd="0" destOrd="0" presId="urn:microsoft.com/office/officeart/2005/8/layout/radial5"/>
    <dgm:cxn modelId="{5F3CDF4F-0CC6-4284-A969-6A616C572F05}" srcId="{1AC99A22-D746-4983-ABED-BB4E016A7B99}" destId="{A1745198-2BD8-4411-8DDD-85B411B0602A}" srcOrd="0" destOrd="0" parTransId="{35333860-CD54-41D5-92EA-26C7F19AB9C7}" sibTransId="{8319C645-26EA-48D0-808A-E19F70FD74CA}"/>
    <dgm:cxn modelId="{D8E5716D-9BB3-4FD1-B49E-C61A062CA17D}" type="presOf" srcId="{E24319E0-1853-4B19-9522-4F7DBE3C4A30}" destId="{9B782DD5-83C8-4C64-B000-5DA4F905A1AE}" srcOrd="1" destOrd="0" presId="urn:microsoft.com/office/officeart/2005/8/layout/radial5"/>
    <dgm:cxn modelId="{3633BFF1-2D4B-421B-B222-E630D7D7731F}" type="presOf" srcId="{D02C3E6B-2005-4864-8042-E7502F2415F8}" destId="{2B34CFA0-DD9A-4EF5-856C-421B36916527}" srcOrd="0" destOrd="0" presId="urn:microsoft.com/office/officeart/2005/8/layout/radial5"/>
    <dgm:cxn modelId="{09616D89-DA83-4516-8D57-E76EB666CA71}" srcId="{A1745198-2BD8-4411-8DDD-85B411B0602A}" destId="{F828567C-B23A-47C9-8880-EAEC75D7D7DA}" srcOrd="4" destOrd="0" parTransId="{E24319E0-1853-4B19-9522-4F7DBE3C4A30}" sibTransId="{65BC20BA-AE68-4FE5-AD81-4BBD1B9A71FD}"/>
    <dgm:cxn modelId="{B0E75B81-AC9E-4E47-9D8E-EA84F59BBF17}" type="presOf" srcId="{B618753B-0C5D-4062-BB05-44F26E7A259B}" destId="{5E895BFB-3CBC-4E20-81CD-4451285987B3}" srcOrd="0" destOrd="0" presId="urn:microsoft.com/office/officeart/2005/8/layout/radial5"/>
    <dgm:cxn modelId="{40B85336-1E7A-45BA-900C-2DB0D3175C4B}" type="presOf" srcId="{D02C3E6B-2005-4864-8042-E7502F2415F8}" destId="{E6F3CC77-EC3D-48A9-AF15-C1D7A029B41C}" srcOrd="1" destOrd="0" presId="urn:microsoft.com/office/officeart/2005/8/layout/radial5"/>
    <dgm:cxn modelId="{82AACFF3-E15D-4573-9B50-0596BA636F28}" type="presOf" srcId="{1AC99A22-D746-4983-ABED-BB4E016A7B99}" destId="{EBA9BF8B-6FEA-4745-BE45-2EC9E74CA191}" srcOrd="0" destOrd="0" presId="urn:microsoft.com/office/officeart/2005/8/layout/radial5"/>
    <dgm:cxn modelId="{07A1AEDD-D34E-433A-82AD-D8F3CB452795}" type="presOf" srcId="{E24319E0-1853-4B19-9522-4F7DBE3C4A30}" destId="{E8342D7D-5188-43D1-A04D-FF65106250C8}" srcOrd="0" destOrd="0" presId="urn:microsoft.com/office/officeart/2005/8/layout/radial5"/>
    <dgm:cxn modelId="{110E18A0-3FC3-4650-AEA2-6EA5941C43CC}" srcId="{A1745198-2BD8-4411-8DDD-85B411B0602A}" destId="{135F7562-66D2-458B-A50D-F97AC0D51EF0}" srcOrd="0" destOrd="0" parTransId="{D02C3E6B-2005-4864-8042-E7502F2415F8}" sibTransId="{9C4962E7-8108-4F36-81FD-CB9A6AF09D53}"/>
    <dgm:cxn modelId="{B430141E-4EDD-40AF-8D17-7579C41AE304}" type="presOf" srcId="{F828567C-B23A-47C9-8880-EAEC75D7D7DA}" destId="{4060802F-8A7A-430E-8C06-D0B5843F823D}" srcOrd="0" destOrd="0" presId="urn:microsoft.com/office/officeart/2005/8/layout/radial5"/>
    <dgm:cxn modelId="{29B92025-68BB-4BCF-8352-9A7104C31485}" srcId="{A1745198-2BD8-4411-8DDD-85B411B0602A}" destId="{A3BD9FAE-1C0E-4962-BF74-B4BBAC1DDCA7}" srcOrd="1" destOrd="0" parTransId="{22861912-7B29-4330-9296-7554BAAA7FE2}" sibTransId="{A5242E6A-F586-452C-8AE3-12FE8CBE5428}"/>
    <dgm:cxn modelId="{80722FE7-A593-4725-8234-486DF3CC5E92}" type="presOf" srcId="{3010A052-1A2F-475D-BA5E-39E3FE11460C}" destId="{1FD81FFC-6ECA-46B9-BA6C-67F252D88E4F}" srcOrd="1" destOrd="0" presId="urn:microsoft.com/office/officeart/2005/8/layout/radial5"/>
    <dgm:cxn modelId="{2D7A64AC-DF4C-4C0D-B5E3-D26C2AA283E7}" type="presParOf" srcId="{EBA9BF8B-6FEA-4745-BE45-2EC9E74CA191}" destId="{87E9EF02-D9C6-4451-9A57-9A2AF959CC08}" srcOrd="0" destOrd="0" presId="urn:microsoft.com/office/officeart/2005/8/layout/radial5"/>
    <dgm:cxn modelId="{99F4EFB5-77EE-490C-9319-B72997959F75}" type="presParOf" srcId="{EBA9BF8B-6FEA-4745-BE45-2EC9E74CA191}" destId="{2B34CFA0-DD9A-4EF5-856C-421B36916527}" srcOrd="1" destOrd="0" presId="urn:microsoft.com/office/officeart/2005/8/layout/radial5"/>
    <dgm:cxn modelId="{42BE48D2-FFEA-40FA-ACEA-553F5F35E96A}" type="presParOf" srcId="{2B34CFA0-DD9A-4EF5-856C-421B36916527}" destId="{E6F3CC77-EC3D-48A9-AF15-C1D7A029B41C}" srcOrd="0" destOrd="0" presId="urn:microsoft.com/office/officeart/2005/8/layout/radial5"/>
    <dgm:cxn modelId="{9DE55FC1-76A8-445E-8F33-A8ECB7B48884}" type="presParOf" srcId="{EBA9BF8B-6FEA-4745-BE45-2EC9E74CA191}" destId="{0D8207B1-A561-42A3-9085-2495CCC20428}" srcOrd="2" destOrd="0" presId="urn:microsoft.com/office/officeart/2005/8/layout/radial5"/>
    <dgm:cxn modelId="{F0B0BF94-81E4-49AC-8727-BA9163199899}" type="presParOf" srcId="{EBA9BF8B-6FEA-4745-BE45-2EC9E74CA191}" destId="{2B5EAA69-36D6-4A5B-8842-BA76A1E410AF}" srcOrd="3" destOrd="0" presId="urn:microsoft.com/office/officeart/2005/8/layout/radial5"/>
    <dgm:cxn modelId="{D0029FA9-1B2D-438A-99C8-E3299087DFCC}" type="presParOf" srcId="{2B5EAA69-36D6-4A5B-8842-BA76A1E410AF}" destId="{A4D76D98-28D6-4743-B1FF-9800621239E5}" srcOrd="0" destOrd="0" presId="urn:microsoft.com/office/officeart/2005/8/layout/radial5"/>
    <dgm:cxn modelId="{1A699BEE-F12B-4AD9-86D6-67CE3EF10DB3}" type="presParOf" srcId="{EBA9BF8B-6FEA-4745-BE45-2EC9E74CA191}" destId="{43DDB906-C88A-4437-846C-F54576D4AC4E}" srcOrd="4" destOrd="0" presId="urn:microsoft.com/office/officeart/2005/8/layout/radial5"/>
    <dgm:cxn modelId="{6E3E232C-D87E-49D8-8389-46F3F21D261B}" type="presParOf" srcId="{EBA9BF8B-6FEA-4745-BE45-2EC9E74CA191}" destId="{63066D2B-9D1E-4D4E-88DA-F40B828E7960}" srcOrd="5" destOrd="0" presId="urn:microsoft.com/office/officeart/2005/8/layout/radial5"/>
    <dgm:cxn modelId="{1A4C0BF4-DB77-471D-B1CB-DFFA7B8C2818}" type="presParOf" srcId="{63066D2B-9D1E-4D4E-88DA-F40B828E7960}" destId="{1FD81FFC-6ECA-46B9-BA6C-67F252D88E4F}" srcOrd="0" destOrd="0" presId="urn:microsoft.com/office/officeart/2005/8/layout/radial5"/>
    <dgm:cxn modelId="{2FC66A21-EFB0-4B39-9E4D-81C5575D8CA8}" type="presParOf" srcId="{EBA9BF8B-6FEA-4745-BE45-2EC9E74CA191}" destId="{5E895BFB-3CBC-4E20-81CD-4451285987B3}" srcOrd="6" destOrd="0" presId="urn:microsoft.com/office/officeart/2005/8/layout/radial5"/>
    <dgm:cxn modelId="{F2387D7D-F986-4E83-9400-DA9F990E3E7B}" type="presParOf" srcId="{EBA9BF8B-6FEA-4745-BE45-2EC9E74CA191}" destId="{9673698D-FEBF-4439-A397-A07794E72165}" srcOrd="7" destOrd="0" presId="urn:microsoft.com/office/officeart/2005/8/layout/radial5"/>
    <dgm:cxn modelId="{6F8AED20-2959-457E-8430-B2C4B40103B4}" type="presParOf" srcId="{9673698D-FEBF-4439-A397-A07794E72165}" destId="{187B0CD3-EF39-4C28-B961-9A1BE0227A39}" srcOrd="0" destOrd="0" presId="urn:microsoft.com/office/officeart/2005/8/layout/radial5"/>
    <dgm:cxn modelId="{1F220D5D-99BD-423D-BF9B-AD299DDFFA97}" type="presParOf" srcId="{EBA9BF8B-6FEA-4745-BE45-2EC9E74CA191}" destId="{14405735-763C-4D3C-9996-F74103D5F3AD}" srcOrd="8" destOrd="0" presId="urn:microsoft.com/office/officeart/2005/8/layout/radial5"/>
    <dgm:cxn modelId="{2CE801A7-E465-491C-8F7A-5CA53A407D24}" type="presParOf" srcId="{EBA9BF8B-6FEA-4745-BE45-2EC9E74CA191}" destId="{E8342D7D-5188-43D1-A04D-FF65106250C8}" srcOrd="9" destOrd="0" presId="urn:microsoft.com/office/officeart/2005/8/layout/radial5"/>
    <dgm:cxn modelId="{D8375FE0-286D-4502-975A-6721DBC7D28F}" type="presParOf" srcId="{E8342D7D-5188-43D1-A04D-FF65106250C8}" destId="{9B782DD5-83C8-4C64-B000-5DA4F905A1AE}" srcOrd="0" destOrd="0" presId="urn:microsoft.com/office/officeart/2005/8/layout/radial5"/>
    <dgm:cxn modelId="{EE8DAAC4-CBD7-4580-A973-E8791F9E0BF9}" type="presParOf" srcId="{EBA9BF8B-6FEA-4745-BE45-2EC9E74CA191}" destId="{4060802F-8A7A-430E-8C06-D0B5843F823D}" srcOrd="1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903C0-E6D0-41ED-AD6D-613D20280E78}">
      <dsp:nvSpPr>
        <dsp:cNvPr id="0" name=""/>
        <dsp:cNvSpPr/>
      </dsp:nvSpPr>
      <dsp:spPr>
        <a:xfrm rot="5400000">
          <a:off x="427099" y="2218603"/>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8E4901-E93D-4316-B2DD-74401E4DD7A2}">
      <dsp:nvSpPr>
        <dsp:cNvPr id="0" name=""/>
        <dsp:cNvSpPr/>
      </dsp:nvSpPr>
      <dsp:spPr>
        <a:xfrm>
          <a:off x="0" y="2738896"/>
          <a:ext cx="2013213" cy="133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中成药</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设备科</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zh-CN" altLang="en-US" sz="1600" kern="1200" dirty="0" smtClean="0">
              <a:solidFill>
                <a:sysClr val="windowText" lastClr="000000">
                  <a:hueOff val="0"/>
                  <a:satOff val="0"/>
                  <a:lumOff val="0"/>
                  <a:alphaOff val="0"/>
                </a:sysClr>
              </a:solidFill>
              <a:latin typeface="BISans"/>
              <a:ea typeface="+mn-ea"/>
              <a:cs typeface="+mn-cs"/>
            </a:rPr>
            <a:t>（片剂</a:t>
          </a:r>
          <a:r>
            <a:rPr lang="en-US" altLang="zh-CN" sz="1600" kern="1200" dirty="0" smtClean="0">
              <a:solidFill>
                <a:sysClr val="windowText" lastClr="000000">
                  <a:hueOff val="0"/>
                  <a:satOff val="0"/>
                  <a:lumOff val="0"/>
                  <a:alphaOff val="0"/>
                </a:sysClr>
              </a:solidFill>
              <a:latin typeface="BISans"/>
              <a:ea typeface="+mn-ea"/>
              <a:cs typeface="+mn-cs"/>
            </a:rPr>
            <a:t>+</a:t>
          </a:r>
          <a:r>
            <a:rPr lang="zh-CN" altLang="en-US" sz="1600" kern="1200" dirty="0" smtClean="0">
              <a:solidFill>
                <a:sysClr val="windowText" lastClr="000000">
                  <a:hueOff val="0"/>
                  <a:satOff val="0"/>
                  <a:lumOff val="0"/>
                  <a:alphaOff val="0"/>
                </a:sysClr>
              </a:solidFill>
              <a:latin typeface="BISans"/>
              <a:ea typeface="+mn-ea"/>
              <a:cs typeface="+mn-cs"/>
            </a:rPr>
            <a:t>口服液</a:t>
          </a:r>
          <a:r>
            <a:rPr lang="en-US" altLang="zh-CN" sz="1600" kern="1200" dirty="0" smtClean="0">
              <a:solidFill>
                <a:sysClr val="windowText" lastClr="000000">
                  <a:hueOff val="0"/>
                  <a:satOff val="0"/>
                  <a:lumOff val="0"/>
                  <a:alphaOff val="0"/>
                </a:sysClr>
              </a:solidFill>
              <a:latin typeface="BISans"/>
              <a:ea typeface="+mn-ea"/>
              <a:cs typeface="+mn-cs"/>
            </a:rPr>
            <a:t>+</a:t>
          </a:r>
          <a:r>
            <a:rPr lang="zh-CN" altLang="en-US" sz="1600" kern="1200" dirty="0" smtClean="0">
              <a:solidFill>
                <a:sysClr val="windowText" lastClr="000000">
                  <a:hueOff val="0"/>
                  <a:satOff val="0"/>
                  <a:lumOff val="0"/>
                  <a:alphaOff val="0"/>
                </a:sysClr>
              </a:solidFill>
              <a:latin typeface="BISans"/>
              <a:ea typeface="+mn-ea"/>
              <a:cs typeface="+mn-cs"/>
            </a:rPr>
            <a:t>药酒）</a:t>
          </a:r>
          <a:endParaRPr lang="en-US" altLang="zh-CN" sz="16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endParaRPr lang="zh-CN" altLang="en-US" sz="1500" kern="1200" dirty="0">
            <a:solidFill>
              <a:sysClr val="windowText" lastClr="000000">
                <a:hueOff val="0"/>
                <a:satOff val="0"/>
                <a:lumOff val="0"/>
                <a:alphaOff val="0"/>
              </a:sysClr>
            </a:solidFill>
            <a:latin typeface="BISans"/>
            <a:ea typeface="+mn-ea"/>
            <a:cs typeface="+mn-cs"/>
          </a:endParaRPr>
        </a:p>
      </dsp:txBody>
      <dsp:txXfrm>
        <a:off x="0" y="2738896"/>
        <a:ext cx="2013213" cy="1337562"/>
      </dsp:txXfrm>
    </dsp:sp>
    <dsp:sp modelId="{E0742230-51DE-40B6-97AD-9851092DB693}">
      <dsp:nvSpPr>
        <dsp:cNvPr id="0" name=""/>
        <dsp:cNvSpPr/>
      </dsp:nvSpPr>
      <dsp:spPr>
        <a:xfrm>
          <a:off x="1472878" y="2263207"/>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8EFF274-4CAB-4A6E-8FDE-49D950966425}">
      <dsp:nvSpPr>
        <dsp:cNvPr id="0" name=""/>
        <dsp:cNvSpPr/>
      </dsp:nvSpPr>
      <dsp:spPr>
        <a:xfrm rot="5400000">
          <a:off x="2518860" y="1764687"/>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FEEC39B-E0C9-4CAD-90B0-883D6B1DEE83}">
      <dsp:nvSpPr>
        <dsp:cNvPr id="0" name=""/>
        <dsp:cNvSpPr/>
      </dsp:nvSpPr>
      <dsp:spPr>
        <a:xfrm>
          <a:off x="2362939" y="2274912"/>
          <a:ext cx="1498428" cy="131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化学药</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工程部 </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zh-CN" altLang="en-US" sz="1600" kern="1200" dirty="0" smtClean="0">
              <a:solidFill>
                <a:sysClr val="windowText" lastClr="000000">
                  <a:hueOff val="0"/>
                  <a:satOff val="0"/>
                  <a:lumOff val="0"/>
                  <a:alphaOff val="0"/>
                </a:sysClr>
              </a:solidFill>
              <a:latin typeface="BISans"/>
              <a:ea typeface="+mn-ea"/>
              <a:cs typeface="+mn-cs"/>
            </a:rPr>
            <a:t>（固体</a:t>
          </a:r>
          <a:r>
            <a:rPr lang="en-US" altLang="zh-CN" sz="1600" kern="1200" dirty="0" smtClean="0">
              <a:solidFill>
                <a:sysClr val="windowText" lastClr="000000">
                  <a:hueOff val="0"/>
                  <a:satOff val="0"/>
                  <a:lumOff val="0"/>
                  <a:alphaOff val="0"/>
                </a:sysClr>
              </a:solidFill>
              <a:latin typeface="BISans"/>
              <a:ea typeface="+mn-ea"/>
              <a:cs typeface="+mn-cs"/>
            </a:rPr>
            <a:t>+</a:t>
          </a:r>
          <a:r>
            <a:rPr lang="zh-CN" altLang="en-US" sz="1600" kern="1200" dirty="0" smtClean="0">
              <a:solidFill>
                <a:sysClr val="windowText" lastClr="000000">
                  <a:hueOff val="0"/>
                  <a:satOff val="0"/>
                  <a:lumOff val="0"/>
                  <a:alphaOff val="0"/>
                </a:sysClr>
              </a:solidFill>
              <a:latin typeface="BISans"/>
              <a:ea typeface="+mn-ea"/>
              <a:cs typeface="+mn-cs"/>
            </a:rPr>
            <a:t>合成）</a:t>
          </a:r>
          <a:endParaRPr lang="en-US" altLang="zh-CN" sz="16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endParaRPr lang="zh-CN" altLang="en-US" sz="2200" kern="1200" dirty="0">
            <a:solidFill>
              <a:sysClr val="windowText" lastClr="000000">
                <a:hueOff val="0"/>
                <a:satOff val="0"/>
                <a:lumOff val="0"/>
                <a:alphaOff val="0"/>
              </a:sysClr>
            </a:solidFill>
            <a:latin typeface="BISans"/>
            <a:ea typeface="+mn-ea"/>
            <a:cs typeface="+mn-cs"/>
          </a:endParaRPr>
        </a:p>
      </dsp:txBody>
      <dsp:txXfrm>
        <a:off x="2362939" y="2274912"/>
        <a:ext cx="1498428" cy="1313460"/>
      </dsp:txXfrm>
    </dsp:sp>
    <dsp:sp modelId="{82187228-EFD8-4969-B0CE-08BA1952025A}">
      <dsp:nvSpPr>
        <dsp:cNvPr id="0" name=""/>
        <dsp:cNvSpPr/>
      </dsp:nvSpPr>
      <dsp:spPr>
        <a:xfrm>
          <a:off x="3567594" y="1815895"/>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B960307-161A-4B82-B213-80CFE05AD04D}">
      <dsp:nvSpPr>
        <dsp:cNvPr id="0" name=""/>
        <dsp:cNvSpPr/>
      </dsp:nvSpPr>
      <dsp:spPr>
        <a:xfrm rot="5400000">
          <a:off x="4703370" y="1310770"/>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920FCE2-8761-4AC8-AA98-9F289437DCDD}">
      <dsp:nvSpPr>
        <dsp:cNvPr id="0" name=""/>
        <dsp:cNvSpPr/>
      </dsp:nvSpPr>
      <dsp:spPr>
        <a:xfrm>
          <a:off x="4543418" y="1840185"/>
          <a:ext cx="1445294" cy="131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化学药</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工程部</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889000">
            <a:lnSpc>
              <a:spcPct val="90000"/>
            </a:lnSpc>
            <a:spcBef>
              <a:spcPct val="0"/>
            </a:spcBef>
            <a:spcAft>
              <a:spcPct val="35000"/>
            </a:spcAft>
          </a:pPr>
          <a:r>
            <a:rPr lang="en-US" altLang="zh-CN" sz="1600" kern="1200" dirty="0" smtClean="0">
              <a:solidFill>
                <a:sysClr val="windowText" lastClr="000000">
                  <a:hueOff val="0"/>
                  <a:satOff val="0"/>
                  <a:lumOff val="0"/>
                  <a:alphaOff val="0"/>
                </a:sysClr>
              </a:solidFill>
              <a:latin typeface="BISans"/>
              <a:ea typeface="+mn-ea"/>
              <a:cs typeface="+mn-cs"/>
            </a:rPr>
            <a:t>(</a:t>
          </a:r>
          <a:r>
            <a:rPr lang="zh-CN" altLang="en-US" sz="1600" kern="1200" dirty="0" smtClean="0">
              <a:solidFill>
                <a:sysClr val="windowText" lastClr="000000">
                  <a:hueOff val="0"/>
                  <a:satOff val="0"/>
                  <a:lumOff val="0"/>
                  <a:alphaOff val="0"/>
                </a:sysClr>
              </a:solidFill>
              <a:latin typeface="BISans"/>
              <a:ea typeface="+mn-ea"/>
              <a:cs typeface="+mn-cs"/>
            </a:rPr>
            <a:t>缓释微丸包衣</a:t>
          </a:r>
          <a:r>
            <a:rPr lang="en-US" altLang="zh-CN" sz="1600" kern="1200" dirty="0" smtClean="0">
              <a:solidFill>
                <a:sysClr val="windowText" lastClr="000000">
                  <a:hueOff val="0"/>
                  <a:satOff val="0"/>
                  <a:lumOff val="0"/>
                  <a:alphaOff val="0"/>
                </a:sysClr>
              </a:solidFill>
              <a:latin typeface="BISans"/>
              <a:ea typeface="+mn-ea"/>
              <a:cs typeface="+mn-cs"/>
            </a:rPr>
            <a:t>)</a:t>
          </a:r>
          <a:endParaRPr lang="zh-CN" altLang="en-US" sz="1600" kern="1200" dirty="0">
            <a:solidFill>
              <a:sysClr val="windowText" lastClr="000000">
                <a:hueOff val="0"/>
                <a:satOff val="0"/>
                <a:lumOff val="0"/>
                <a:alphaOff val="0"/>
              </a:sysClr>
            </a:solidFill>
            <a:latin typeface="BISans"/>
            <a:ea typeface="+mn-ea"/>
            <a:cs typeface="+mn-cs"/>
          </a:endParaRPr>
        </a:p>
      </dsp:txBody>
      <dsp:txXfrm>
        <a:off x="4543418" y="1840185"/>
        <a:ext cx="1445294" cy="1313460"/>
      </dsp:txXfrm>
    </dsp:sp>
    <dsp:sp modelId="{89CC257D-53CB-4531-8D2B-841259D1ECF9}">
      <dsp:nvSpPr>
        <dsp:cNvPr id="0" name=""/>
        <dsp:cNvSpPr/>
      </dsp:nvSpPr>
      <dsp:spPr>
        <a:xfrm>
          <a:off x="5752013" y="1358371"/>
          <a:ext cx="282722" cy="282722"/>
        </a:xfrm>
        <a:prstGeom prst="triangle">
          <a:avLst>
            <a:gd name="adj" fmla="val 10000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2163024-55BC-43EF-BEE2-A0CC2A103A62}">
      <dsp:nvSpPr>
        <dsp:cNvPr id="0" name=""/>
        <dsp:cNvSpPr/>
      </dsp:nvSpPr>
      <dsp:spPr>
        <a:xfrm rot="5400000">
          <a:off x="6925809" y="856854"/>
          <a:ext cx="997457" cy="1659746"/>
        </a:xfrm>
        <a:prstGeom prst="corner">
          <a:avLst>
            <a:gd name="adj1" fmla="val 16120"/>
            <a:gd name="adj2" fmla="val 16110"/>
          </a:avLst>
        </a:prstGeom>
        <a:gradFill rotWithShape="0">
          <a:gsLst>
            <a:gs pos="0">
              <a:srgbClr val="003366">
                <a:hueOff val="0"/>
                <a:satOff val="0"/>
                <a:lumOff val="0"/>
                <a:alphaOff val="0"/>
                <a:tint val="50000"/>
                <a:satMod val="300000"/>
              </a:srgbClr>
            </a:gs>
            <a:gs pos="35000">
              <a:srgbClr val="003366">
                <a:hueOff val="0"/>
                <a:satOff val="0"/>
                <a:lumOff val="0"/>
                <a:alphaOff val="0"/>
                <a:tint val="37000"/>
                <a:satMod val="300000"/>
              </a:srgbClr>
            </a:gs>
            <a:gs pos="100000">
              <a:srgbClr val="003366">
                <a:hueOff val="0"/>
                <a:satOff val="0"/>
                <a:lumOff val="0"/>
                <a:alphaOff val="0"/>
                <a:tint val="15000"/>
                <a:satMod val="350000"/>
              </a:srgbClr>
            </a:gs>
          </a:gsLst>
          <a:lin ang="16200000" scaled="1"/>
        </a:gradFill>
        <a:ln w="9525" cap="flat" cmpd="sng" algn="ctr">
          <a:solidFill>
            <a:srgbClr val="003366">
              <a:hueOff val="0"/>
              <a:satOff val="0"/>
              <a:lumOff val="0"/>
              <a:alphaOff val="0"/>
            </a:srgb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0F34FF-5231-4386-8E45-3247EB3E2A73}">
      <dsp:nvSpPr>
        <dsp:cNvPr id="0" name=""/>
        <dsp:cNvSpPr/>
      </dsp:nvSpPr>
      <dsp:spPr>
        <a:xfrm>
          <a:off x="6559942" y="1353892"/>
          <a:ext cx="1903573" cy="131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zh-CN" altLang="en-US" sz="2700" kern="1200" dirty="0" smtClean="0">
              <a:solidFill>
                <a:sysClr val="windowText" lastClr="000000">
                  <a:hueOff val="0"/>
                  <a:satOff val="0"/>
                  <a:lumOff val="0"/>
                  <a:alphaOff val="0"/>
                </a:sysClr>
              </a:solidFill>
              <a:latin typeface="BISans"/>
              <a:ea typeface="+mn-ea"/>
              <a:cs typeface="+mn-cs"/>
            </a:rPr>
            <a:t>      </a:t>
          </a:r>
          <a:r>
            <a:rPr lang="zh-CN" altLang="en-US" sz="2000" kern="1200" dirty="0" smtClean="0">
              <a:solidFill>
                <a:sysClr val="windowText" lastClr="000000">
                  <a:hueOff val="0"/>
                  <a:satOff val="0"/>
                  <a:lumOff val="0"/>
                  <a:alphaOff val="0"/>
                </a:sysClr>
              </a:solidFill>
              <a:latin typeface="BISans"/>
              <a:ea typeface="+mn-ea"/>
              <a:cs typeface="+mn-cs"/>
            </a:rPr>
            <a:t>化学药</a:t>
          </a:r>
          <a:endParaRPr lang="en-US" altLang="zh-CN" sz="2000" kern="1200" dirty="0" smtClean="0">
            <a:solidFill>
              <a:sysClr val="windowText" lastClr="000000">
                <a:hueOff val="0"/>
                <a:satOff val="0"/>
                <a:lumOff val="0"/>
                <a:alphaOff val="0"/>
              </a:sysClr>
            </a:solidFill>
            <a:latin typeface="BISans"/>
            <a:ea typeface="+mn-ea"/>
            <a:cs typeface="+mn-cs"/>
          </a:endParaRPr>
        </a:p>
        <a:p>
          <a:pPr lvl="0" algn="l" defTabSz="1200150">
            <a:lnSpc>
              <a:spcPct val="90000"/>
            </a:lnSpc>
            <a:spcBef>
              <a:spcPct val="0"/>
            </a:spcBef>
            <a:spcAft>
              <a:spcPct val="35000"/>
            </a:spcAft>
          </a:pPr>
          <a:r>
            <a:rPr lang="zh-CN" altLang="en-US" sz="2000" kern="1200" dirty="0" smtClean="0">
              <a:solidFill>
                <a:sysClr val="windowText" lastClr="000000">
                  <a:hueOff val="0"/>
                  <a:satOff val="0"/>
                  <a:lumOff val="0"/>
                  <a:alphaOff val="0"/>
                </a:sysClr>
              </a:solidFill>
              <a:latin typeface="BISans"/>
              <a:ea typeface="+mn-ea"/>
              <a:cs typeface="+mn-cs"/>
            </a:rPr>
            <a:t>    技术运营部</a:t>
          </a:r>
          <a:endParaRPr lang="zh-CN" altLang="en-US" sz="2000" kern="1200" dirty="0">
            <a:solidFill>
              <a:sysClr val="windowText" lastClr="000000">
                <a:hueOff val="0"/>
                <a:satOff val="0"/>
                <a:lumOff val="0"/>
                <a:alphaOff val="0"/>
              </a:sysClr>
            </a:solidFill>
            <a:latin typeface="BISans"/>
            <a:ea typeface="+mn-ea"/>
            <a:cs typeface="+mn-cs"/>
          </a:endParaRPr>
        </a:p>
      </dsp:txBody>
      <dsp:txXfrm>
        <a:off x="6559942" y="1353892"/>
        <a:ext cx="1903573" cy="1313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93004-12D4-4715-93F8-7DBCEED63C9C}">
      <dsp:nvSpPr>
        <dsp:cNvPr id="0" name=""/>
        <dsp:cNvSpPr/>
      </dsp:nvSpPr>
      <dsp:spPr>
        <a:xfrm>
          <a:off x="0" y="250668"/>
          <a:ext cx="5759302"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CF8733-452D-4200-A1FB-EDEBF705BCE2}">
      <dsp:nvSpPr>
        <dsp:cNvPr id="0" name=""/>
        <dsp:cNvSpPr/>
      </dsp:nvSpPr>
      <dsp:spPr>
        <a:xfrm>
          <a:off x="287965" y="58788"/>
          <a:ext cx="4031511" cy="3837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中国</a:t>
          </a:r>
          <a:r>
            <a:rPr lang="en-US" altLang="zh-CN" sz="1300" kern="1200" dirty="0" smtClean="0"/>
            <a:t>GMP Audit-cGMP</a:t>
          </a:r>
          <a:endParaRPr lang="zh-CN" altLang="en-US" sz="1300" kern="1200" dirty="0"/>
        </a:p>
      </dsp:txBody>
      <dsp:txXfrm>
        <a:off x="306699" y="77522"/>
        <a:ext cx="3994043" cy="346292"/>
      </dsp:txXfrm>
    </dsp:sp>
    <dsp:sp modelId="{76CE66DD-8826-49B6-A92B-77B03AD57DD1}">
      <dsp:nvSpPr>
        <dsp:cNvPr id="0" name=""/>
        <dsp:cNvSpPr/>
      </dsp:nvSpPr>
      <dsp:spPr>
        <a:xfrm>
          <a:off x="0" y="840349"/>
          <a:ext cx="5759302" cy="327600"/>
        </a:xfrm>
        <a:prstGeom prst="rect">
          <a:avLst/>
        </a:prstGeom>
        <a:solidFill>
          <a:schemeClr val="lt1">
            <a:alpha val="90000"/>
            <a:hueOff val="0"/>
            <a:satOff val="0"/>
            <a:lumOff val="0"/>
            <a:alphaOff val="0"/>
          </a:schemeClr>
        </a:solidFill>
        <a:ln w="9525" cap="flat" cmpd="sng" algn="ctr">
          <a:solidFill>
            <a:schemeClr val="accent4">
              <a:hueOff val="1817318"/>
              <a:satOff val="-5982"/>
              <a:lumOff val="131"/>
              <a:alphaOff val="0"/>
            </a:schemeClr>
          </a:solidFill>
          <a:prstDash val="solid"/>
        </a:ln>
        <a:effectLst/>
      </dsp:spPr>
      <dsp:style>
        <a:lnRef idx="1">
          <a:scrgbClr r="0" g="0" b="0"/>
        </a:lnRef>
        <a:fillRef idx="1">
          <a:scrgbClr r="0" g="0" b="0"/>
        </a:fillRef>
        <a:effectRef idx="0">
          <a:scrgbClr r="0" g="0" b="0"/>
        </a:effectRef>
        <a:fontRef idx="minor"/>
      </dsp:style>
    </dsp:sp>
    <dsp:sp modelId="{472FF7AE-7FE5-4FC1-911F-B52020D364BD}">
      <dsp:nvSpPr>
        <dsp:cNvPr id="0" name=""/>
        <dsp:cNvSpPr/>
      </dsp:nvSpPr>
      <dsp:spPr>
        <a:xfrm>
          <a:off x="287965" y="648469"/>
          <a:ext cx="4031511" cy="383760"/>
        </a:xfrm>
        <a:prstGeom prst="roundRect">
          <a:avLst/>
        </a:prstGeom>
        <a:gradFill rotWithShape="0">
          <a:gsLst>
            <a:gs pos="0">
              <a:schemeClr val="accent4">
                <a:hueOff val="1817318"/>
                <a:satOff val="-5982"/>
                <a:lumOff val="131"/>
                <a:alphaOff val="0"/>
                <a:tint val="50000"/>
                <a:satMod val="300000"/>
              </a:schemeClr>
            </a:gs>
            <a:gs pos="35000">
              <a:schemeClr val="accent4">
                <a:hueOff val="1817318"/>
                <a:satOff val="-5982"/>
                <a:lumOff val="131"/>
                <a:alphaOff val="0"/>
                <a:tint val="37000"/>
                <a:satMod val="300000"/>
              </a:schemeClr>
            </a:gs>
            <a:gs pos="100000">
              <a:schemeClr val="accent4">
                <a:hueOff val="1817318"/>
                <a:satOff val="-5982"/>
                <a:lumOff val="1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马来西亚国家药监局</a:t>
          </a:r>
          <a:r>
            <a:rPr lang="en-US" altLang="zh-CN" sz="1300" kern="1200" dirty="0" smtClean="0"/>
            <a:t>GMP Audit</a:t>
          </a:r>
          <a:endParaRPr lang="zh-CN" altLang="en-US" sz="1300" kern="1200" dirty="0"/>
        </a:p>
      </dsp:txBody>
      <dsp:txXfrm>
        <a:off x="306699" y="667203"/>
        <a:ext cx="3994043" cy="346292"/>
      </dsp:txXfrm>
    </dsp:sp>
    <dsp:sp modelId="{714D7503-7E2D-4EB6-AD0E-425AFF62A00C}">
      <dsp:nvSpPr>
        <dsp:cNvPr id="0" name=""/>
        <dsp:cNvSpPr/>
      </dsp:nvSpPr>
      <dsp:spPr>
        <a:xfrm>
          <a:off x="0" y="1430029"/>
          <a:ext cx="5759302" cy="327600"/>
        </a:xfrm>
        <a:prstGeom prst="rect">
          <a:avLst/>
        </a:prstGeom>
        <a:solidFill>
          <a:schemeClr val="lt1">
            <a:alpha val="90000"/>
            <a:hueOff val="0"/>
            <a:satOff val="0"/>
            <a:lumOff val="0"/>
            <a:alphaOff val="0"/>
          </a:schemeClr>
        </a:solidFill>
        <a:ln w="9525" cap="flat" cmpd="sng" algn="ctr">
          <a:solidFill>
            <a:schemeClr val="accent4">
              <a:hueOff val="3634635"/>
              <a:satOff val="-11963"/>
              <a:lumOff val="262"/>
              <a:alphaOff val="0"/>
            </a:schemeClr>
          </a:solidFill>
          <a:prstDash val="solid"/>
        </a:ln>
        <a:effectLst/>
      </dsp:spPr>
      <dsp:style>
        <a:lnRef idx="1">
          <a:scrgbClr r="0" g="0" b="0"/>
        </a:lnRef>
        <a:fillRef idx="1">
          <a:scrgbClr r="0" g="0" b="0"/>
        </a:fillRef>
        <a:effectRef idx="0">
          <a:scrgbClr r="0" g="0" b="0"/>
        </a:effectRef>
        <a:fontRef idx="minor"/>
      </dsp:style>
    </dsp:sp>
    <dsp:sp modelId="{03223FD0-4BBE-4531-80D2-4C38907CD43C}">
      <dsp:nvSpPr>
        <dsp:cNvPr id="0" name=""/>
        <dsp:cNvSpPr/>
      </dsp:nvSpPr>
      <dsp:spPr>
        <a:xfrm>
          <a:off x="287965" y="1238149"/>
          <a:ext cx="4031511" cy="383760"/>
        </a:xfrm>
        <a:prstGeom prst="roundRect">
          <a:avLst/>
        </a:prstGeom>
        <a:gradFill rotWithShape="0">
          <a:gsLst>
            <a:gs pos="0">
              <a:schemeClr val="accent4">
                <a:hueOff val="3634635"/>
                <a:satOff val="-11963"/>
                <a:lumOff val="262"/>
                <a:alphaOff val="0"/>
                <a:tint val="50000"/>
                <a:satMod val="300000"/>
              </a:schemeClr>
            </a:gs>
            <a:gs pos="35000">
              <a:schemeClr val="accent4">
                <a:hueOff val="3634635"/>
                <a:satOff val="-11963"/>
                <a:lumOff val="262"/>
                <a:alphaOff val="0"/>
                <a:tint val="37000"/>
                <a:satMod val="300000"/>
              </a:schemeClr>
            </a:gs>
            <a:gs pos="100000">
              <a:schemeClr val="accent4">
                <a:hueOff val="3634635"/>
                <a:satOff val="-11963"/>
                <a:lumOff val="2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菲律宾国家药监局</a:t>
          </a:r>
          <a:r>
            <a:rPr lang="en-US" altLang="zh-CN" sz="1300" kern="1200" dirty="0" smtClean="0"/>
            <a:t>GMP Audit</a:t>
          </a:r>
          <a:endParaRPr lang="zh-CN" altLang="en-US" sz="1300" kern="1200" dirty="0"/>
        </a:p>
      </dsp:txBody>
      <dsp:txXfrm>
        <a:off x="306699" y="1256883"/>
        <a:ext cx="3994043" cy="346292"/>
      </dsp:txXfrm>
    </dsp:sp>
    <dsp:sp modelId="{4A0690D9-154F-42C5-98D4-96ABA46F7C04}">
      <dsp:nvSpPr>
        <dsp:cNvPr id="0" name=""/>
        <dsp:cNvSpPr/>
      </dsp:nvSpPr>
      <dsp:spPr>
        <a:xfrm>
          <a:off x="0" y="2019709"/>
          <a:ext cx="5759302" cy="327600"/>
        </a:xfrm>
        <a:prstGeom prst="rect">
          <a:avLst/>
        </a:prstGeom>
        <a:solidFill>
          <a:schemeClr val="lt1">
            <a:alpha val="90000"/>
            <a:hueOff val="0"/>
            <a:satOff val="0"/>
            <a:lumOff val="0"/>
            <a:alphaOff val="0"/>
          </a:schemeClr>
        </a:solidFill>
        <a:ln w="9525" cap="flat" cmpd="sng" algn="ctr">
          <a:solidFill>
            <a:schemeClr val="accent4">
              <a:hueOff val="5451953"/>
              <a:satOff val="-17945"/>
              <a:lumOff val="392"/>
              <a:alphaOff val="0"/>
            </a:schemeClr>
          </a:solidFill>
          <a:prstDash val="solid"/>
        </a:ln>
        <a:effectLst/>
      </dsp:spPr>
      <dsp:style>
        <a:lnRef idx="1">
          <a:scrgbClr r="0" g="0" b="0"/>
        </a:lnRef>
        <a:fillRef idx="1">
          <a:scrgbClr r="0" g="0" b="0"/>
        </a:fillRef>
        <a:effectRef idx="0">
          <a:scrgbClr r="0" g="0" b="0"/>
        </a:effectRef>
        <a:fontRef idx="minor"/>
      </dsp:style>
    </dsp:sp>
    <dsp:sp modelId="{1266B3C5-D5B0-45E1-9CBA-CA6D4D91E3C1}">
      <dsp:nvSpPr>
        <dsp:cNvPr id="0" name=""/>
        <dsp:cNvSpPr/>
      </dsp:nvSpPr>
      <dsp:spPr>
        <a:xfrm>
          <a:off x="287965" y="1827829"/>
          <a:ext cx="4031511" cy="383760"/>
        </a:xfrm>
        <a:prstGeom prst="roundRect">
          <a:avLst/>
        </a:prstGeom>
        <a:gradFill rotWithShape="0">
          <a:gsLst>
            <a:gs pos="0">
              <a:schemeClr val="accent4">
                <a:hueOff val="5451953"/>
                <a:satOff val="-17945"/>
                <a:lumOff val="392"/>
                <a:alphaOff val="0"/>
                <a:tint val="50000"/>
                <a:satMod val="300000"/>
              </a:schemeClr>
            </a:gs>
            <a:gs pos="35000">
              <a:schemeClr val="accent4">
                <a:hueOff val="5451953"/>
                <a:satOff val="-17945"/>
                <a:lumOff val="392"/>
                <a:alphaOff val="0"/>
                <a:tint val="37000"/>
                <a:satMod val="300000"/>
              </a:schemeClr>
            </a:gs>
            <a:gs pos="100000">
              <a:schemeClr val="accent4">
                <a:hueOff val="5451953"/>
                <a:satOff val="-17945"/>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澳大利亚药品管理局</a:t>
          </a:r>
          <a:r>
            <a:rPr lang="en-US" altLang="zh-CN" sz="1300" kern="1200" dirty="0" smtClean="0"/>
            <a:t>GMP Audit-TGA</a:t>
          </a:r>
          <a:endParaRPr lang="zh-CN" altLang="en-US" sz="1300" kern="1200" dirty="0"/>
        </a:p>
      </dsp:txBody>
      <dsp:txXfrm>
        <a:off x="306699" y="1846563"/>
        <a:ext cx="3994043" cy="346292"/>
      </dsp:txXfrm>
    </dsp:sp>
    <dsp:sp modelId="{A2D82F92-0791-4329-B5AE-079088D9AC1F}">
      <dsp:nvSpPr>
        <dsp:cNvPr id="0" name=""/>
        <dsp:cNvSpPr/>
      </dsp:nvSpPr>
      <dsp:spPr>
        <a:xfrm>
          <a:off x="0" y="2609389"/>
          <a:ext cx="5759302" cy="327600"/>
        </a:xfrm>
        <a:prstGeom prst="rect">
          <a:avLst/>
        </a:prstGeom>
        <a:solidFill>
          <a:schemeClr val="lt1">
            <a:alpha val="90000"/>
            <a:hueOff val="0"/>
            <a:satOff val="0"/>
            <a:lumOff val="0"/>
            <a:alphaOff val="0"/>
          </a:schemeClr>
        </a:solidFill>
        <a:ln w="9525" cap="flat" cmpd="sng" algn="ctr">
          <a:solidFill>
            <a:schemeClr val="accent4">
              <a:hueOff val="7269270"/>
              <a:satOff val="-23927"/>
              <a:lumOff val="523"/>
              <a:alphaOff val="0"/>
            </a:schemeClr>
          </a:solidFill>
          <a:prstDash val="solid"/>
        </a:ln>
        <a:effectLst/>
      </dsp:spPr>
      <dsp:style>
        <a:lnRef idx="1">
          <a:scrgbClr r="0" g="0" b="0"/>
        </a:lnRef>
        <a:fillRef idx="1">
          <a:scrgbClr r="0" g="0" b="0"/>
        </a:fillRef>
        <a:effectRef idx="0">
          <a:scrgbClr r="0" g="0" b="0"/>
        </a:effectRef>
        <a:fontRef idx="minor"/>
      </dsp:style>
    </dsp:sp>
    <dsp:sp modelId="{49CB9412-BB90-4692-A9BF-868305E2D5E2}">
      <dsp:nvSpPr>
        <dsp:cNvPr id="0" name=""/>
        <dsp:cNvSpPr/>
      </dsp:nvSpPr>
      <dsp:spPr>
        <a:xfrm>
          <a:off x="287965" y="2417509"/>
          <a:ext cx="4031511" cy="383760"/>
        </a:xfrm>
        <a:prstGeom prst="roundRect">
          <a:avLst/>
        </a:prstGeom>
        <a:gradFill rotWithShape="0">
          <a:gsLst>
            <a:gs pos="0">
              <a:schemeClr val="accent4">
                <a:hueOff val="7269270"/>
                <a:satOff val="-23927"/>
                <a:lumOff val="523"/>
                <a:alphaOff val="0"/>
                <a:tint val="50000"/>
                <a:satMod val="300000"/>
              </a:schemeClr>
            </a:gs>
            <a:gs pos="35000">
              <a:schemeClr val="accent4">
                <a:hueOff val="7269270"/>
                <a:satOff val="-23927"/>
                <a:lumOff val="523"/>
                <a:alphaOff val="0"/>
                <a:tint val="37000"/>
                <a:satMod val="300000"/>
              </a:schemeClr>
            </a:gs>
            <a:gs pos="100000">
              <a:schemeClr val="accent4">
                <a:hueOff val="7269270"/>
                <a:satOff val="-23927"/>
                <a:lumOff val="5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法国总部</a:t>
          </a:r>
          <a:r>
            <a:rPr lang="en-US" altLang="zh-CN" sz="1300" kern="1200" dirty="0" smtClean="0"/>
            <a:t>Audit</a:t>
          </a:r>
          <a:endParaRPr lang="zh-CN" altLang="en-US" sz="1300" kern="1200" dirty="0"/>
        </a:p>
      </dsp:txBody>
      <dsp:txXfrm>
        <a:off x="306699" y="2436243"/>
        <a:ext cx="3994043" cy="346292"/>
      </dsp:txXfrm>
    </dsp:sp>
    <dsp:sp modelId="{0F4CE2AF-B999-4C98-821D-58AE790B9A61}">
      <dsp:nvSpPr>
        <dsp:cNvPr id="0" name=""/>
        <dsp:cNvSpPr/>
      </dsp:nvSpPr>
      <dsp:spPr>
        <a:xfrm>
          <a:off x="0" y="3199069"/>
          <a:ext cx="5759302" cy="327600"/>
        </a:xfrm>
        <a:prstGeom prst="rect">
          <a:avLst/>
        </a:prstGeom>
        <a:solidFill>
          <a:schemeClr val="lt1">
            <a:alpha val="90000"/>
            <a:hueOff val="0"/>
            <a:satOff val="0"/>
            <a:lumOff val="0"/>
            <a:alphaOff val="0"/>
          </a:schemeClr>
        </a:solidFill>
        <a:ln w="9525" cap="flat" cmpd="sng" algn="ctr">
          <a:solidFill>
            <a:schemeClr val="accent4">
              <a:hueOff val="9086587"/>
              <a:satOff val="-29908"/>
              <a:lumOff val="654"/>
              <a:alphaOff val="0"/>
            </a:schemeClr>
          </a:solidFill>
          <a:prstDash val="solid"/>
        </a:ln>
        <a:effectLst/>
      </dsp:spPr>
      <dsp:style>
        <a:lnRef idx="1">
          <a:scrgbClr r="0" g="0" b="0"/>
        </a:lnRef>
        <a:fillRef idx="1">
          <a:scrgbClr r="0" g="0" b="0"/>
        </a:fillRef>
        <a:effectRef idx="0">
          <a:scrgbClr r="0" g="0" b="0"/>
        </a:effectRef>
        <a:fontRef idx="minor"/>
      </dsp:style>
    </dsp:sp>
    <dsp:sp modelId="{3EDAE1F9-9A68-4789-BAFB-12C2E88A4015}">
      <dsp:nvSpPr>
        <dsp:cNvPr id="0" name=""/>
        <dsp:cNvSpPr/>
      </dsp:nvSpPr>
      <dsp:spPr>
        <a:xfrm>
          <a:off x="287965" y="3007189"/>
          <a:ext cx="4031511" cy="383760"/>
        </a:xfrm>
        <a:prstGeom prst="roundRect">
          <a:avLst/>
        </a:prstGeom>
        <a:gradFill rotWithShape="0">
          <a:gsLst>
            <a:gs pos="0">
              <a:schemeClr val="accent4">
                <a:hueOff val="9086587"/>
                <a:satOff val="-29908"/>
                <a:lumOff val="654"/>
                <a:alphaOff val="0"/>
                <a:tint val="50000"/>
                <a:satMod val="300000"/>
              </a:schemeClr>
            </a:gs>
            <a:gs pos="35000">
              <a:schemeClr val="accent4">
                <a:hueOff val="9086587"/>
                <a:satOff val="-29908"/>
                <a:lumOff val="654"/>
                <a:alphaOff val="0"/>
                <a:tint val="37000"/>
                <a:satMod val="300000"/>
              </a:schemeClr>
            </a:gs>
            <a:gs pos="100000">
              <a:schemeClr val="accent4">
                <a:hueOff val="9086587"/>
                <a:satOff val="-29908"/>
                <a:lumOff val="6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德国总部</a:t>
          </a:r>
          <a:r>
            <a:rPr lang="en-US" altLang="zh-CN" sz="1300" kern="1200" dirty="0" smtClean="0"/>
            <a:t>Audit</a:t>
          </a:r>
          <a:endParaRPr lang="zh-CN" altLang="en-US" sz="1300" kern="1200" dirty="0"/>
        </a:p>
      </dsp:txBody>
      <dsp:txXfrm>
        <a:off x="306699" y="3025923"/>
        <a:ext cx="3994043" cy="346292"/>
      </dsp:txXfrm>
    </dsp:sp>
    <dsp:sp modelId="{6C2A60A6-27D3-446D-A9F9-2928152F269E}">
      <dsp:nvSpPr>
        <dsp:cNvPr id="0" name=""/>
        <dsp:cNvSpPr/>
      </dsp:nvSpPr>
      <dsp:spPr>
        <a:xfrm>
          <a:off x="0" y="3788749"/>
          <a:ext cx="5759302" cy="327600"/>
        </a:xfrm>
        <a:prstGeom prst="rect">
          <a:avLst/>
        </a:prstGeom>
        <a:solidFill>
          <a:schemeClr val="lt1">
            <a:alpha val="90000"/>
            <a:hueOff val="0"/>
            <a:satOff val="0"/>
            <a:lumOff val="0"/>
            <a:alphaOff val="0"/>
          </a:schemeClr>
        </a:solidFill>
        <a:ln w="9525" cap="flat" cmpd="sng" algn="ctr">
          <a:solidFill>
            <a:schemeClr val="accent4">
              <a:hueOff val="10903905"/>
              <a:satOff val="-35890"/>
              <a:lumOff val="785"/>
              <a:alphaOff val="0"/>
            </a:schemeClr>
          </a:solidFill>
          <a:prstDash val="solid"/>
        </a:ln>
        <a:effectLst/>
      </dsp:spPr>
      <dsp:style>
        <a:lnRef idx="1">
          <a:scrgbClr r="0" g="0" b="0"/>
        </a:lnRef>
        <a:fillRef idx="1">
          <a:scrgbClr r="0" g="0" b="0"/>
        </a:fillRef>
        <a:effectRef idx="0">
          <a:scrgbClr r="0" g="0" b="0"/>
        </a:effectRef>
        <a:fontRef idx="minor"/>
      </dsp:style>
    </dsp:sp>
    <dsp:sp modelId="{980A0020-6C72-4217-AC60-0753CC2833B1}">
      <dsp:nvSpPr>
        <dsp:cNvPr id="0" name=""/>
        <dsp:cNvSpPr/>
      </dsp:nvSpPr>
      <dsp:spPr>
        <a:xfrm>
          <a:off x="287965" y="3596869"/>
          <a:ext cx="4031511" cy="383760"/>
        </a:xfrm>
        <a:prstGeom prst="roundRect">
          <a:avLst/>
        </a:prstGeom>
        <a:gradFill rotWithShape="0">
          <a:gsLst>
            <a:gs pos="0">
              <a:schemeClr val="accent4">
                <a:hueOff val="10903905"/>
                <a:satOff val="-35890"/>
                <a:lumOff val="785"/>
                <a:alphaOff val="0"/>
                <a:tint val="50000"/>
                <a:satMod val="300000"/>
              </a:schemeClr>
            </a:gs>
            <a:gs pos="35000">
              <a:schemeClr val="accent4">
                <a:hueOff val="10903905"/>
                <a:satOff val="-35890"/>
                <a:lumOff val="785"/>
                <a:alphaOff val="0"/>
                <a:tint val="37000"/>
                <a:satMod val="300000"/>
              </a:schemeClr>
            </a:gs>
            <a:gs pos="100000">
              <a:schemeClr val="accent4">
                <a:hueOff val="10903905"/>
                <a:satOff val="-35890"/>
                <a:lumOff val="7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382" tIns="0" rIns="152382" bIns="0" numCol="1" spcCol="1270" anchor="ctr" anchorCtr="0">
          <a:noAutofit/>
        </a:bodyPr>
        <a:lstStyle/>
        <a:p>
          <a:pPr lvl="0" algn="l" defTabSz="577850">
            <a:lnSpc>
              <a:spcPct val="90000"/>
            </a:lnSpc>
            <a:spcBef>
              <a:spcPct val="0"/>
            </a:spcBef>
            <a:spcAft>
              <a:spcPct val="35000"/>
            </a:spcAft>
          </a:pPr>
          <a:r>
            <a:rPr lang="zh-CN" altLang="en-US" sz="1300" kern="1200" dirty="0" smtClean="0"/>
            <a:t>美国</a:t>
          </a:r>
          <a:r>
            <a:rPr lang="en-US" altLang="zh-CN" sz="1300" kern="1200" dirty="0" smtClean="0"/>
            <a:t>FDA</a:t>
          </a:r>
          <a:r>
            <a:rPr lang="zh-CN" altLang="en-US" sz="1300" kern="1200" dirty="0" smtClean="0"/>
            <a:t>评估</a:t>
          </a:r>
          <a:endParaRPr lang="zh-CN" altLang="en-US" sz="1300" kern="1200" dirty="0"/>
        </a:p>
      </dsp:txBody>
      <dsp:txXfrm>
        <a:off x="306699" y="3615603"/>
        <a:ext cx="3994043"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A5DB9-9D5D-47EA-A0BA-B8AA28C131A5}">
      <dsp:nvSpPr>
        <dsp:cNvPr id="0" name=""/>
        <dsp:cNvSpPr/>
      </dsp:nvSpPr>
      <dsp:spPr>
        <a:xfrm>
          <a:off x="949278" y="827048"/>
          <a:ext cx="1917166" cy="1917166"/>
        </a:xfrm>
        <a:prstGeom prst="ellipse">
          <a:avLst/>
        </a:prstGeom>
        <a:gradFill rotWithShape="0">
          <a:gsLst>
            <a:gs pos="0">
              <a:schemeClr val="accent3">
                <a:shade val="80000"/>
                <a:alpha val="50000"/>
                <a:hueOff val="0"/>
                <a:satOff val="0"/>
                <a:lumOff val="0"/>
                <a:alphaOff val="0"/>
                <a:tint val="50000"/>
                <a:satMod val="300000"/>
              </a:schemeClr>
            </a:gs>
            <a:gs pos="35000">
              <a:schemeClr val="accent3">
                <a:shade val="80000"/>
                <a:alpha val="50000"/>
                <a:hueOff val="0"/>
                <a:satOff val="0"/>
                <a:lumOff val="0"/>
                <a:alphaOff val="0"/>
                <a:tint val="37000"/>
                <a:satMod val="300000"/>
              </a:schemeClr>
            </a:gs>
            <a:gs pos="100000">
              <a:schemeClr val="accent3">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  内部来源</a:t>
          </a:r>
          <a:endParaRPr lang="en-US" altLang="zh-CN" sz="1200" kern="1200" dirty="0" smtClean="0"/>
        </a:p>
      </dsp:txBody>
      <dsp:txXfrm>
        <a:off x="1230040" y="1107810"/>
        <a:ext cx="1355642" cy="1355642"/>
      </dsp:txXfrm>
    </dsp:sp>
    <dsp:sp modelId="{329CB73D-7D80-4CBB-973A-A768ADBA5067}">
      <dsp:nvSpPr>
        <dsp:cNvPr id="0" name=""/>
        <dsp:cNvSpPr/>
      </dsp:nvSpPr>
      <dsp:spPr>
        <a:xfrm>
          <a:off x="1428569" y="59149"/>
          <a:ext cx="958583" cy="958583"/>
        </a:xfrm>
        <a:prstGeom prst="ellipse">
          <a:avLst/>
        </a:prstGeom>
        <a:gradFill rotWithShape="0">
          <a:gsLst>
            <a:gs pos="0">
              <a:schemeClr val="accent3">
                <a:shade val="80000"/>
                <a:alpha val="50000"/>
                <a:hueOff val="2"/>
                <a:satOff val="1596"/>
                <a:lumOff val="1118"/>
                <a:alphaOff val="6000"/>
                <a:tint val="50000"/>
                <a:satMod val="300000"/>
              </a:schemeClr>
            </a:gs>
            <a:gs pos="35000">
              <a:schemeClr val="accent3">
                <a:shade val="80000"/>
                <a:alpha val="50000"/>
                <a:hueOff val="2"/>
                <a:satOff val="1596"/>
                <a:lumOff val="1118"/>
                <a:alphaOff val="6000"/>
                <a:tint val="37000"/>
                <a:satMod val="300000"/>
              </a:schemeClr>
            </a:gs>
            <a:gs pos="100000">
              <a:schemeClr val="accent3">
                <a:shade val="80000"/>
                <a:alpha val="50000"/>
                <a:hueOff val="2"/>
                <a:satOff val="1596"/>
                <a:lumOff val="1118"/>
                <a:alphaOff val="6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人员工艺过程及操作</a:t>
          </a:r>
          <a:endParaRPr lang="zh-CN" altLang="en-US" sz="1200" kern="1200" dirty="0"/>
        </a:p>
      </dsp:txBody>
      <dsp:txXfrm>
        <a:off x="1568950" y="199530"/>
        <a:ext cx="677821" cy="677821"/>
      </dsp:txXfrm>
    </dsp:sp>
    <dsp:sp modelId="{4F7C1F49-92E5-4A3B-9073-ACCD926F619B}">
      <dsp:nvSpPr>
        <dsp:cNvPr id="0" name=""/>
        <dsp:cNvSpPr/>
      </dsp:nvSpPr>
      <dsp:spPr>
        <a:xfrm>
          <a:off x="2614718" y="920936"/>
          <a:ext cx="958583" cy="958583"/>
        </a:xfrm>
        <a:prstGeom prst="ellipse">
          <a:avLst/>
        </a:prstGeom>
        <a:gradFill rotWithShape="0">
          <a:gsLst>
            <a:gs pos="0">
              <a:schemeClr val="accent3">
                <a:shade val="80000"/>
                <a:alpha val="50000"/>
                <a:hueOff val="4"/>
                <a:satOff val="3192"/>
                <a:lumOff val="2236"/>
                <a:alphaOff val="12000"/>
                <a:tint val="50000"/>
                <a:satMod val="300000"/>
              </a:schemeClr>
            </a:gs>
            <a:gs pos="35000">
              <a:schemeClr val="accent3">
                <a:shade val="80000"/>
                <a:alpha val="50000"/>
                <a:hueOff val="4"/>
                <a:satOff val="3192"/>
                <a:lumOff val="2236"/>
                <a:alphaOff val="12000"/>
                <a:tint val="37000"/>
                <a:satMod val="300000"/>
              </a:schemeClr>
            </a:gs>
            <a:gs pos="100000">
              <a:schemeClr val="accent3">
                <a:shade val="80000"/>
                <a:alpha val="50000"/>
                <a:hueOff val="4"/>
                <a:satOff val="3192"/>
                <a:lumOff val="2236"/>
                <a:alphaOff val="12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操作人员</a:t>
          </a:r>
          <a:endParaRPr lang="zh-CN" altLang="en-US" sz="1200" kern="1200" dirty="0"/>
        </a:p>
      </dsp:txBody>
      <dsp:txXfrm>
        <a:off x="2755099" y="1061317"/>
        <a:ext cx="677821" cy="677821"/>
      </dsp:txXfrm>
    </dsp:sp>
    <dsp:sp modelId="{AEABFF66-0723-4BEF-94FD-8215F0889E1A}">
      <dsp:nvSpPr>
        <dsp:cNvPr id="0" name=""/>
        <dsp:cNvSpPr/>
      </dsp:nvSpPr>
      <dsp:spPr>
        <a:xfrm>
          <a:off x="2161650" y="2315338"/>
          <a:ext cx="958583" cy="958583"/>
        </a:xfrm>
        <a:prstGeom prst="ellipse">
          <a:avLst/>
        </a:prstGeom>
        <a:gradFill rotWithShape="0">
          <a:gsLst>
            <a:gs pos="0">
              <a:schemeClr val="accent3">
                <a:shade val="80000"/>
                <a:alpha val="50000"/>
                <a:hueOff val="7"/>
                <a:satOff val="4789"/>
                <a:lumOff val="3353"/>
                <a:alphaOff val="18000"/>
                <a:tint val="50000"/>
                <a:satMod val="300000"/>
              </a:schemeClr>
            </a:gs>
            <a:gs pos="35000">
              <a:schemeClr val="accent3">
                <a:shade val="80000"/>
                <a:alpha val="50000"/>
                <a:hueOff val="7"/>
                <a:satOff val="4789"/>
                <a:lumOff val="3353"/>
                <a:alphaOff val="18000"/>
                <a:tint val="37000"/>
                <a:satMod val="300000"/>
              </a:schemeClr>
            </a:gs>
            <a:gs pos="100000">
              <a:schemeClr val="accent3">
                <a:shade val="80000"/>
                <a:alpha val="50000"/>
                <a:hueOff val="7"/>
                <a:satOff val="4789"/>
                <a:lumOff val="3353"/>
                <a:alphaOff val="18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设备或器具带入</a:t>
          </a:r>
          <a:endParaRPr lang="zh-CN" altLang="en-US" sz="1200" kern="1200" dirty="0"/>
        </a:p>
      </dsp:txBody>
      <dsp:txXfrm>
        <a:off x="2302031" y="2455719"/>
        <a:ext cx="677821" cy="677821"/>
      </dsp:txXfrm>
    </dsp:sp>
    <dsp:sp modelId="{96FC6D1A-1D40-4846-A9A6-89DD2D9C7433}">
      <dsp:nvSpPr>
        <dsp:cNvPr id="0" name=""/>
        <dsp:cNvSpPr/>
      </dsp:nvSpPr>
      <dsp:spPr>
        <a:xfrm>
          <a:off x="695489" y="2315338"/>
          <a:ext cx="958583" cy="958583"/>
        </a:xfrm>
        <a:prstGeom prst="ellipse">
          <a:avLst/>
        </a:prstGeom>
        <a:gradFill rotWithShape="0">
          <a:gsLst>
            <a:gs pos="0">
              <a:schemeClr val="accent3">
                <a:shade val="80000"/>
                <a:alpha val="50000"/>
                <a:hueOff val="9"/>
                <a:satOff val="6385"/>
                <a:lumOff val="4471"/>
                <a:alphaOff val="24000"/>
                <a:tint val="50000"/>
                <a:satMod val="300000"/>
              </a:schemeClr>
            </a:gs>
            <a:gs pos="35000">
              <a:schemeClr val="accent3">
                <a:shade val="80000"/>
                <a:alpha val="50000"/>
                <a:hueOff val="9"/>
                <a:satOff val="6385"/>
                <a:lumOff val="4471"/>
                <a:alphaOff val="24000"/>
                <a:tint val="37000"/>
                <a:satMod val="300000"/>
              </a:schemeClr>
            </a:gs>
            <a:gs pos="100000">
              <a:schemeClr val="accent3">
                <a:shade val="80000"/>
                <a:alpha val="50000"/>
                <a:hueOff val="9"/>
                <a:satOff val="6385"/>
                <a:lumOff val="4471"/>
                <a:alphaOff val="24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原料带入</a:t>
          </a:r>
          <a:endParaRPr lang="zh-CN" altLang="en-US" sz="1200" kern="1200" dirty="0"/>
        </a:p>
      </dsp:txBody>
      <dsp:txXfrm>
        <a:off x="835870" y="2455719"/>
        <a:ext cx="677821" cy="677821"/>
      </dsp:txXfrm>
    </dsp:sp>
    <dsp:sp modelId="{96BD3528-D623-480C-9364-D6A0FA671114}">
      <dsp:nvSpPr>
        <dsp:cNvPr id="0" name=""/>
        <dsp:cNvSpPr/>
      </dsp:nvSpPr>
      <dsp:spPr>
        <a:xfrm>
          <a:off x="242420" y="920936"/>
          <a:ext cx="958583" cy="958583"/>
        </a:xfrm>
        <a:prstGeom prst="ellipse">
          <a:avLst/>
        </a:prstGeom>
        <a:gradFill rotWithShape="0">
          <a:gsLst>
            <a:gs pos="0">
              <a:schemeClr val="accent3">
                <a:shade val="80000"/>
                <a:alpha val="50000"/>
                <a:hueOff val="11"/>
                <a:satOff val="7981"/>
                <a:lumOff val="5589"/>
                <a:alphaOff val="30000"/>
                <a:tint val="50000"/>
                <a:satMod val="300000"/>
              </a:schemeClr>
            </a:gs>
            <a:gs pos="35000">
              <a:schemeClr val="accent3">
                <a:shade val="80000"/>
                <a:alpha val="50000"/>
                <a:hueOff val="11"/>
                <a:satOff val="7981"/>
                <a:lumOff val="5589"/>
                <a:alphaOff val="30000"/>
                <a:tint val="37000"/>
                <a:satMod val="300000"/>
              </a:schemeClr>
            </a:gs>
            <a:gs pos="100000">
              <a:schemeClr val="accent3">
                <a:shade val="80000"/>
                <a:alpha val="50000"/>
                <a:hueOff val="11"/>
                <a:satOff val="7981"/>
                <a:lumOff val="5589"/>
                <a:alphaOff val="30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设备设施邻近的低受控区</a:t>
          </a:r>
          <a:endParaRPr lang="zh-CN" altLang="en-US" sz="1200" kern="1200" dirty="0"/>
        </a:p>
      </dsp:txBody>
      <dsp:txXfrm>
        <a:off x="382801" y="1061317"/>
        <a:ext cx="677821" cy="677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A5DB9-9D5D-47EA-A0BA-B8AA28C131A5}">
      <dsp:nvSpPr>
        <dsp:cNvPr id="0" name=""/>
        <dsp:cNvSpPr/>
      </dsp:nvSpPr>
      <dsp:spPr>
        <a:xfrm>
          <a:off x="983455" y="742129"/>
          <a:ext cx="1848812" cy="1848812"/>
        </a:xfrm>
        <a:prstGeom prst="ellipse">
          <a:avLst/>
        </a:prstGeom>
        <a:gradFill rotWithShape="0">
          <a:gsLst>
            <a:gs pos="0">
              <a:schemeClr val="accent3">
                <a:shade val="80000"/>
                <a:alpha val="50000"/>
                <a:hueOff val="0"/>
                <a:satOff val="0"/>
                <a:lumOff val="0"/>
                <a:alphaOff val="0"/>
                <a:tint val="50000"/>
                <a:satMod val="300000"/>
              </a:schemeClr>
            </a:gs>
            <a:gs pos="35000">
              <a:schemeClr val="accent3">
                <a:shade val="80000"/>
                <a:alpha val="50000"/>
                <a:hueOff val="0"/>
                <a:satOff val="0"/>
                <a:lumOff val="0"/>
                <a:alphaOff val="0"/>
                <a:tint val="37000"/>
                <a:satMod val="300000"/>
              </a:schemeClr>
            </a:gs>
            <a:gs pos="100000">
              <a:schemeClr val="accent3">
                <a:shade val="80000"/>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t>  外部来源</a:t>
          </a:r>
          <a:endParaRPr lang="en-US" altLang="zh-CN" sz="1600" kern="1200" dirty="0" smtClean="0"/>
        </a:p>
      </dsp:txBody>
      <dsp:txXfrm>
        <a:off x="1254207" y="1012881"/>
        <a:ext cx="1307308" cy="1307308"/>
      </dsp:txXfrm>
    </dsp:sp>
    <dsp:sp modelId="{329CB73D-7D80-4CBB-973A-A768ADBA5067}">
      <dsp:nvSpPr>
        <dsp:cNvPr id="0" name=""/>
        <dsp:cNvSpPr/>
      </dsp:nvSpPr>
      <dsp:spPr>
        <a:xfrm>
          <a:off x="1445658" y="330"/>
          <a:ext cx="924406" cy="924406"/>
        </a:xfrm>
        <a:prstGeom prst="ellipse">
          <a:avLst/>
        </a:prstGeom>
        <a:gradFill rotWithShape="0">
          <a:gsLst>
            <a:gs pos="0">
              <a:schemeClr val="accent3">
                <a:shade val="80000"/>
                <a:alpha val="50000"/>
                <a:hueOff val="3"/>
                <a:satOff val="1995"/>
                <a:lumOff val="1397"/>
                <a:alphaOff val="7500"/>
                <a:tint val="50000"/>
                <a:satMod val="300000"/>
              </a:schemeClr>
            </a:gs>
            <a:gs pos="35000">
              <a:schemeClr val="accent3">
                <a:shade val="80000"/>
                <a:alpha val="50000"/>
                <a:hueOff val="3"/>
                <a:satOff val="1995"/>
                <a:lumOff val="1397"/>
                <a:alphaOff val="7500"/>
                <a:tint val="37000"/>
                <a:satMod val="300000"/>
              </a:schemeClr>
            </a:gs>
            <a:gs pos="100000">
              <a:schemeClr val="accent3">
                <a:shade val="80000"/>
                <a:alpha val="50000"/>
                <a:hueOff val="3"/>
                <a:satOff val="1995"/>
                <a:lumOff val="1397"/>
                <a:alphaOff val="75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室外空气中微粒浓度</a:t>
          </a:r>
          <a:endParaRPr lang="zh-CN" altLang="en-US" sz="1100" kern="1200" dirty="0"/>
        </a:p>
      </dsp:txBody>
      <dsp:txXfrm>
        <a:off x="1581034" y="135706"/>
        <a:ext cx="653654" cy="653654"/>
      </dsp:txXfrm>
    </dsp:sp>
    <dsp:sp modelId="{4F7C1F49-92E5-4A3B-9073-ACCD926F619B}">
      <dsp:nvSpPr>
        <dsp:cNvPr id="0" name=""/>
        <dsp:cNvSpPr/>
      </dsp:nvSpPr>
      <dsp:spPr>
        <a:xfrm>
          <a:off x="2649660" y="1204332"/>
          <a:ext cx="924406" cy="924406"/>
        </a:xfrm>
        <a:prstGeom prst="ellipse">
          <a:avLst/>
        </a:prstGeom>
        <a:gradFill rotWithShape="0">
          <a:gsLst>
            <a:gs pos="0">
              <a:schemeClr val="accent3">
                <a:shade val="80000"/>
                <a:alpha val="50000"/>
                <a:hueOff val="5"/>
                <a:satOff val="3990"/>
                <a:lumOff val="2794"/>
                <a:alphaOff val="15000"/>
                <a:tint val="50000"/>
                <a:satMod val="300000"/>
              </a:schemeClr>
            </a:gs>
            <a:gs pos="35000">
              <a:schemeClr val="accent3">
                <a:shade val="80000"/>
                <a:alpha val="50000"/>
                <a:hueOff val="5"/>
                <a:satOff val="3990"/>
                <a:lumOff val="2794"/>
                <a:alphaOff val="15000"/>
                <a:tint val="37000"/>
                <a:satMod val="300000"/>
              </a:schemeClr>
            </a:gs>
            <a:gs pos="100000">
              <a:schemeClr val="accent3">
                <a:shade val="80000"/>
                <a:alpha val="50000"/>
                <a:hueOff val="5"/>
                <a:satOff val="3990"/>
                <a:lumOff val="2794"/>
                <a:alphaOff val="15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过滤器的选择</a:t>
          </a:r>
          <a:endParaRPr lang="zh-CN" altLang="en-US" sz="1100" kern="1200" dirty="0"/>
        </a:p>
      </dsp:txBody>
      <dsp:txXfrm>
        <a:off x="2785036" y="1339708"/>
        <a:ext cx="653654" cy="653654"/>
      </dsp:txXfrm>
    </dsp:sp>
    <dsp:sp modelId="{AEABFF66-0723-4BEF-94FD-8215F0889E1A}">
      <dsp:nvSpPr>
        <dsp:cNvPr id="0" name=""/>
        <dsp:cNvSpPr/>
      </dsp:nvSpPr>
      <dsp:spPr>
        <a:xfrm>
          <a:off x="1445658" y="2408334"/>
          <a:ext cx="924406" cy="924406"/>
        </a:xfrm>
        <a:prstGeom prst="ellipse">
          <a:avLst/>
        </a:prstGeom>
        <a:gradFill rotWithShape="0">
          <a:gsLst>
            <a:gs pos="0">
              <a:schemeClr val="accent3">
                <a:shade val="80000"/>
                <a:alpha val="50000"/>
                <a:hueOff val="8"/>
                <a:satOff val="5986"/>
                <a:lumOff val="4192"/>
                <a:alphaOff val="22500"/>
                <a:tint val="50000"/>
                <a:satMod val="300000"/>
              </a:schemeClr>
            </a:gs>
            <a:gs pos="35000">
              <a:schemeClr val="accent3">
                <a:shade val="80000"/>
                <a:alpha val="50000"/>
                <a:hueOff val="8"/>
                <a:satOff val="5986"/>
                <a:lumOff val="4192"/>
                <a:alphaOff val="22500"/>
                <a:tint val="37000"/>
                <a:satMod val="300000"/>
              </a:schemeClr>
            </a:gs>
            <a:gs pos="100000">
              <a:schemeClr val="accent3">
                <a:shade val="80000"/>
                <a:alpha val="50000"/>
                <a:hueOff val="8"/>
                <a:satOff val="5986"/>
                <a:lumOff val="4192"/>
                <a:alphaOff val="225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设备或器具带新风口位置入</a:t>
          </a:r>
          <a:endParaRPr lang="zh-CN" altLang="en-US" sz="1100" kern="1200" dirty="0"/>
        </a:p>
      </dsp:txBody>
      <dsp:txXfrm>
        <a:off x="1581034" y="2543710"/>
        <a:ext cx="653654" cy="653654"/>
      </dsp:txXfrm>
    </dsp:sp>
    <dsp:sp modelId="{96FC6D1A-1D40-4846-A9A6-89DD2D9C7433}">
      <dsp:nvSpPr>
        <dsp:cNvPr id="0" name=""/>
        <dsp:cNvSpPr/>
      </dsp:nvSpPr>
      <dsp:spPr>
        <a:xfrm>
          <a:off x="241656" y="1204332"/>
          <a:ext cx="924406" cy="924406"/>
        </a:xfrm>
        <a:prstGeom prst="ellipse">
          <a:avLst/>
        </a:prstGeom>
        <a:gradFill rotWithShape="0">
          <a:gsLst>
            <a:gs pos="0">
              <a:schemeClr val="accent3">
                <a:shade val="80000"/>
                <a:alpha val="50000"/>
                <a:hueOff val="11"/>
                <a:satOff val="7981"/>
                <a:lumOff val="5589"/>
                <a:alphaOff val="30000"/>
                <a:tint val="50000"/>
                <a:satMod val="300000"/>
              </a:schemeClr>
            </a:gs>
            <a:gs pos="35000">
              <a:schemeClr val="accent3">
                <a:shade val="80000"/>
                <a:alpha val="50000"/>
                <a:hueOff val="11"/>
                <a:satOff val="7981"/>
                <a:lumOff val="5589"/>
                <a:alphaOff val="30000"/>
                <a:tint val="37000"/>
                <a:satMod val="300000"/>
              </a:schemeClr>
            </a:gs>
            <a:gs pos="100000">
              <a:schemeClr val="accent3">
                <a:shade val="80000"/>
                <a:alpha val="50000"/>
                <a:hueOff val="11"/>
                <a:satOff val="7981"/>
                <a:lumOff val="5589"/>
                <a:alphaOff val="3000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原料带入设施地理位置</a:t>
          </a:r>
          <a:endParaRPr lang="zh-CN" altLang="en-US" sz="1100" kern="1200" dirty="0"/>
        </a:p>
      </dsp:txBody>
      <dsp:txXfrm>
        <a:off x="377032" y="1339708"/>
        <a:ext cx="653654" cy="653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0ECD1-89E5-4AD0-80D8-66329ED5EBE2}">
      <dsp:nvSpPr>
        <dsp:cNvPr id="0" name=""/>
        <dsp:cNvSpPr/>
      </dsp:nvSpPr>
      <dsp:spPr>
        <a:xfrm>
          <a:off x="1768810" y="109"/>
          <a:ext cx="1096105"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青霉素类等高致敏性药品</a:t>
          </a:r>
          <a:endParaRPr lang="zh-CN" altLang="en-US" sz="1200" kern="1200" dirty="0"/>
        </a:p>
      </dsp:txBody>
      <dsp:txXfrm>
        <a:off x="1797162" y="28461"/>
        <a:ext cx="1039401" cy="524082"/>
      </dsp:txXfrm>
    </dsp:sp>
    <dsp:sp modelId="{CA45D2B4-2FBF-4653-8245-9D725F22C9BE}">
      <dsp:nvSpPr>
        <dsp:cNvPr id="0" name=""/>
        <dsp:cNvSpPr/>
      </dsp:nvSpPr>
      <dsp:spPr>
        <a:xfrm>
          <a:off x="946869" y="290503"/>
          <a:ext cx="2739986" cy="2739986"/>
        </a:xfrm>
        <a:custGeom>
          <a:avLst/>
          <a:gdLst/>
          <a:ahLst/>
          <a:cxnLst/>
          <a:rect l="0" t="0" r="0" b="0"/>
          <a:pathLst>
            <a:path>
              <a:moveTo>
                <a:pt x="1922623" y="116406"/>
              </a:moveTo>
              <a:arcTo wR="1369993" hR="1369993" stAng="17627387" swAng="12363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D87B2B-9BB1-4248-A932-E529B0D1AB3F}">
      <dsp:nvSpPr>
        <dsp:cNvPr id="0" name=""/>
        <dsp:cNvSpPr/>
      </dsp:nvSpPr>
      <dsp:spPr>
        <a:xfrm>
          <a:off x="2873886" y="685106"/>
          <a:ext cx="1258851"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卡介苗类和结核菌类生物制品</a:t>
          </a:r>
          <a:endParaRPr lang="zh-CN" altLang="en-US" sz="1200" kern="1200" dirty="0"/>
        </a:p>
      </dsp:txBody>
      <dsp:txXfrm>
        <a:off x="2902238" y="713458"/>
        <a:ext cx="1202147" cy="524082"/>
      </dsp:txXfrm>
    </dsp:sp>
    <dsp:sp modelId="{3D2E581F-0DE9-4161-BF05-98827A52EA17}">
      <dsp:nvSpPr>
        <dsp:cNvPr id="0" name=""/>
        <dsp:cNvSpPr/>
      </dsp:nvSpPr>
      <dsp:spPr>
        <a:xfrm>
          <a:off x="946869" y="290503"/>
          <a:ext cx="2739986" cy="2739986"/>
        </a:xfrm>
        <a:custGeom>
          <a:avLst/>
          <a:gdLst/>
          <a:ahLst/>
          <a:cxnLst/>
          <a:rect l="0" t="0" r="0" b="0"/>
          <a:pathLst>
            <a:path>
              <a:moveTo>
                <a:pt x="2684178" y="982954"/>
              </a:moveTo>
              <a:arcTo wR="1369993" hR="1369993" stAng="20615390" swAng="19692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DA6749-34C1-4555-AC02-4D74139BC474}">
      <dsp:nvSpPr>
        <dsp:cNvPr id="0" name=""/>
        <dsp:cNvSpPr/>
      </dsp:nvSpPr>
      <dsp:spPr>
        <a:xfrm>
          <a:off x="3056552" y="2055099"/>
          <a:ext cx="893518"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血液制品</a:t>
          </a:r>
          <a:endParaRPr lang="zh-CN" altLang="en-US" sz="1200" kern="1200" dirty="0"/>
        </a:p>
      </dsp:txBody>
      <dsp:txXfrm>
        <a:off x="3084904" y="2083451"/>
        <a:ext cx="836814" cy="524082"/>
      </dsp:txXfrm>
    </dsp:sp>
    <dsp:sp modelId="{AE4E418A-2440-47B0-B7C1-6062E1DEC8AA}">
      <dsp:nvSpPr>
        <dsp:cNvPr id="0" name=""/>
        <dsp:cNvSpPr/>
      </dsp:nvSpPr>
      <dsp:spPr>
        <a:xfrm>
          <a:off x="946869" y="290503"/>
          <a:ext cx="2739986" cy="2739986"/>
        </a:xfrm>
        <a:custGeom>
          <a:avLst/>
          <a:gdLst/>
          <a:ahLst/>
          <a:cxnLst/>
          <a:rect l="0" t="0" r="0" b="0"/>
          <a:pathLst>
            <a:path>
              <a:moveTo>
                <a:pt x="2327933" y="2349397"/>
              </a:moveTo>
              <a:arcTo wR="1369993" hR="1369993" stAng="2738086" swAng="14193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AE92D4-28C0-4B3A-B041-E0517F436F9A}">
      <dsp:nvSpPr>
        <dsp:cNvPr id="0" name=""/>
        <dsp:cNvSpPr/>
      </dsp:nvSpPr>
      <dsp:spPr>
        <a:xfrm>
          <a:off x="1837772" y="2740096"/>
          <a:ext cx="958182"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altLang="zh-CN" sz="1200" kern="1200" dirty="0" smtClean="0">
              <a:latin typeface="Arial" panose="020B0604020202020204" pitchFamily="34" charset="0"/>
              <a:cs typeface="Arial" panose="020B0604020202020204" pitchFamily="34" charset="0"/>
            </a:rPr>
            <a:t>β</a:t>
          </a:r>
          <a:r>
            <a:rPr lang="en-US" altLang="zh-CN" sz="1200" kern="1200" dirty="0" smtClean="0"/>
            <a:t>-</a:t>
          </a:r>
          <a:r>
            <a:rPr lang="zh-CN" altLang="en-US" sz="1200" kern="1200" dirty="0" smtClean="0"/>
            <a:t>内酰胺结构类药品</a:t>
          </a:r>
          <a:endParaRPr lang="zh-CN" altLang="en-US" sz="1200" kern="1200" dirty="0"/>
        </a:p>
      </dsp:txBody>
      <dsp:txXfrm>
        <a:off x="1866124" y="2768448"/>
        <a:ext cx="901478" cy="524082"/>
      </dsp:txXfrm>
    </dsp:sp>
    <dsp:sp modelId="{9DAFD4CE-1C37-427F-BD03-BFFB81496BFC}">
      <dsp:nvSpPr>
        <dsp:cNvPr id="0" name=""/>
        <dsp:cNvSpPr/>
      </dsp:nvSpPr>
      <dsp:spPr>
        <a:xfrm>
          <a:off x="946869" y="290503"/>
          <a:ext cx="2739986" cy="2739986"/>
        </a:xfrm>
        <a:custGeom>
          <a:avLst/>
          <a:gdLst/>
          <a:ahLst/>
          <a:cxnLst/>
          <a:rect l="0" t="0" r="0" b="0"/>
          <a:pathLst>
            <a:path>
              <a:moveTo>
                <a:pt x="885539" y="2651471"/>
              </a:moveTo>
              <a:arcTo wR="1369993" hR="1369993" stAng="6642525" swAng="141939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C563F7-2E58-4315-826B-9B886DF37609}">
      <dsp:nvSpPr>
        <dsp:cNvPr id="0" name=""/>
        <dsp:cNvSpPr/>
      </dsp:nvSpPr>
      <dsp:spPr>
        <a:xfrm>
          <a:off x="683655" y="2055099"/>
          <a:ext cx="893518"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性激素类避孕药</a:t>
          </a:r>
          <a:endParaRPr lang="zh-CN" altLang="en-US" sz="1200" kern="1200" dirty="0"/>
        </a:p>
      </dsp:txBody>
      <dsp:txXfrm>
        <a:off x="712007" y="2083451"/>
        <a:ext cx="836814" cy="524082"/>
      </dsp:txXfrm>
    </dsp:sp>
    <dsp:sp modelId="{D2C5CA23-0B84-4EA0-ADA0-DF4FC17B8D54}">
      <dsp:nvSpPr>
        <dsp:cNvPr id="0" name=""/>
        <dsp:cNvSpPr/>
      </dsp:nvSpPr>
      <dsp:spPr>
        <a:xfrm>
          <a:off x="946869" y="290503"/>
          <a:ext cx="2739986" cy="2739986"/>
        </a:xfrm>
        <a:custGeom>
          <a:avLst/>
          <a:gdLst/>
          <a:ahLst/>
          <a:cxnLst/>
          <a:rect l="0" t="0" r="0" b="0"/>
          <a:pathLst>
            <a:path>
              <a:moveTo>
                <a:pt x="55808" y="1757032"/>
              </a:moveTo>
              <a:arcTo wR="1369993" hR="1369993" stAng="9815390" swAng="19692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5E313A-278A-40F3-A538-DF468FBA7ADB}">
      <dsp:nvSpPr>
        <dsp:cNvPr id="0" name=""/>
        <dsp:cNvSpPr/>
      </dsp:nvSpPr>
      <dsp:spPr>
        <a:xfrm>
          <a:off x="632693" y="685106"/>
          <a:ext cx="995441" cy="580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放射性药品</a:t>
          </a:r>
          <a:endParaRPr lang="zh-CN" altLang="en-US" sz="1200" kern="1200" dirty="0"/>
        </a:p>
      </dsp:txBody>
      <dsp:txXfrm>
        <a:off x="661045" y="713458"/>
        <a:ext cx="938737" cy="524082"/>
      </dsp:txXfrm>
    </dsp:sp>
    <dsp:sp modelId="{4C29D17E-DF3D-49E6-86AC-4FAE0A1F6EE4}">
      <dsp:nvSpPr>
        <dsp:cNvPr id="0" name=""/>
        <dsp:cNvSpPr/>
      </dsp:nvSpPr>
      <dsp:spPr>
        <a:xfrm>
          <a:off x="946869" y="290503"/>
          <a:ext cx="2739986" cy="2739986"/>
        </a:xfrm>
        <a:custGeom>
          <a:avLst/>
          <a:gdLst/>
          <a:ahLst/>
          <a:cxnLst/>
          <a:rect l="0" t="0" r="0" b="0"/>
          <a:pathLst>
            <a:path>
              <a:moveTo>
                <a:pt x="411531" y="391099"/>
              </a:moveTo>
              <a:arcTo wR="1369993" hR="1369993" stAng="13536255" swAng="123635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59657-6C83-47A5-9059-141F6409D7D7}">
      <dsp:nvSpPr>
        <dsp:cNvPr id="0" name=""/>
        <dsp:cNvSpPr/>
      </dsp:nvSpPr>
      <dsp:spPr>
        <a:xfrm>
          <a:off x="2587979" y="1587071"/>
          <a:ext cx="1131904" cy="113190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净化空调系统分开设置</a:t>
          </a:r>
          <a:endParaRPr lang="zh-CN" altLang="en-US" sz="1200" kern="1200" dirty="0"/>
        </a:p>
      </dsp:txBody>
      <dsp:txXfrm>
        <a:off x="2753743" y="1752835"/>
        <a:ext cx="800376" cy="800376"/>
      </dsp:txXfrm>
    </dsp:sp>
    <dsp:sp modelId="{796E667C-F14C-40C0-B12E-A04191543C27}">
      <dsp:nvSpPr>
        <dsp:cNvPr id="0" name=""/>
        <dsp:cNvSpPr/>
      </dsp:nvSpPr>
      <dsp:spPr>
        <a:xfrm rot="16200000">
          <a:off x="3033958" y="1175075"/>
          <a:ext cx="239945" cy="384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069950" y="1288036"/>
        <a:ext cx="167962" cy="230909"/>
      </dsp:txXfrm>
    </dsp:sp>
    <dsp:sp modelId="{306A588B-BF26-45BB-AEE1-386C458787D9}">
      <dsp:nvSpPr>
        <dsp:cNvPr id="0" name=""/>
        <dsp:cNvSpPr/>
      </dsp:nvSpPr>
      <dsp:spPr>
        <a:xfrm>
          <a:off x="2587979" y="2439"/>
          <a:ext cx="1131904" cy="11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班次、使用时间</a:t>
          </a:r>
          <a:endParaRPr lang="zh-CN" altLang="en-US" sz="1200" kern="1200" dirty="0"/>
        </a:p>
      </dsp:txBody>
      <dsp:txXfrm>
        <a:off x="2753743" y="168203"/>
        <a:ext cx="800376" cy="800376"/>
      </dsp:txXfrm>
    </dsp:sp>
    <dsp:sp modelId="{C1DF4586-D97C-4089-B121-27377938420A}">
      <dsp:nvSpPr>
        <dsp:cNvPr id="0" name=""/>
        <dsp:cNvSpPr/>
      </dsp:nvSpPr>
      <dsp:spPr>
        <a:xfrm>
          <a:off x="3819483" y="1960600"/>
          <a:ext cx="239945" cy="384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819483" y="2037569"/>
        <a:ext cx="167962" cy="230909"/>
      </dsp:txXfrm>
    </dsp:sp>
    <dsp:sp modelId="{EC2CEA76-1997-46CB-83EE-2AC573F86D1B}">
      <dsp:nvSpPr>
        <dsp:cNvPr id="0" name=""/>
        <dsp:cNvSpPr/>
      </dsp:nvSpPr>
      <dsp:spPr>
        <a:xfrm>
          <a:off x="4172611" y="1587071"/>
          <a:ext cx="1131904" cy="11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工艺中散发的物质或气体</a:t>
          </a:r>
          <a:endParaRPr lang="zh-CN" altLang="en-US" sz="1200" kern="1200" dirty="0"/>
        </a:p>
      </dsp:txBody>
      <dsp:txXfrm>
        <a:off x="4338375" y="1752835"/>
        <a:ext cx="800376" cy="800376"/>
      </dsp:txXfrm>
    </dsp:sp>
    <dsp:sp modelId="{BD917F5D-6DC6-40D0-9096-E813C9B7A12A}">
      <dsp:nvSpPr>
        <dsp:cNvPr id="0" name=""/>
        <dsp:cNvSpPr/>
      </dsp:nvSpPr>
      <dsp:spPr>
        <a:xfrm rot="5400000">
          <a:off x="3033958" y="2746125"/>
          <a:ext cx="239945" cy="384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069950" y="2787103"/>
        <a:ext cx="167962" cy="230909"/>
      </dsp:txXfrm>
    </dsp:sp>
    <dsp:sp modelId="{17A184C4-F460-4227-AE56-543E87A98162}">
      <dsp:nvSpPr>
        <dsp:cNvPr id="0" name=""/>
        <dsp:cNvSpPr/>
      </dsp:nvSpPr>
      <dsp:spPr>
        <a:xfrm>
          <a:off x="2587979" y="3171704"/>
          <a:ext cx="1131904" cy="11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温湿度控制不同</a:t>
          </a:r>
          <a:endParaRPr lang="zh-CN" altLang="en-US" sz="1200" kern="1200" dirty="0"/>
        </a:p>
      </dsp:txBody>
      <dsp:txXfrm>
        <a:off x="2753743" y="3337468"/>
        <a:ext cx="800376" cy="800376"/>
      </dsp:txXfrm>
    </dsp:sp>
    <dsp:sp modelId="{D919465E-EED6-476A-A73F-D9A92D604E53}">
      <dsp:nvSpPr>
        <dsp:cNvPr id="0" name=""/>
        <dsp:cNvSpPr/>
      </dsp:nvSpPr>
      <dsp:spPr>
        <a:xfrm rot="10800000">
          <a:off x="2248433" y="1960600"/>
          <a:ext cx="239945" cy="3848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320416" y="2037569"/>
        <a:ext cx="167962" cy="230909"/>
      </dsp:txXfrm>
    </dsp:sp>
    <dsp:sp modelId="{ECCE1F5E-4BC1-4D8A-A9B9-1970493B5CBC}">
      <dsp:nvSpPr>
        <dsp:cNvPr id="0" name=""/>
        <dsp:cNvSpPr/>
      </dsp:nvSpPr>
      <dsp:spPr>
        <a:xfrm>
          <a:off x="1003347" y="1587071"/>
          <a:ext cx="1131904" cy="1131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净化和一般空调</a:t>
          </a:r>
          <a:endParaRPr lang="zh-CN" altLang="en-US" sz="1200" kern="1200" dirty="0"/>
        </a:p>
      </dsp:txBody>
      <dsp:txXfrm>
        <a:off x="1169111" y="1752835"/>
        <a:ext cx="800376" cy="800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9EF02-D9C6-4451-9A57-9A2AF959CC08}">
      <dsp:nvSpPr>
        <dsp:cNvPr id="0" name=""/>
        <dsp:cNvSpPr/>
      </dsp:nvSpPr>
      <dsp:spPr>
        <a:xfrm>
          <a:off x="2541835" y="1673340"/>
          <a:ext cx="1012328" cy="101232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b="1" kern="1200" dirty="0" smtClean="0"/>
            <a:t>洁净室</a:t>
          </a:r>
          <a:endParaRPr lang="en-US" altLang="zh-CN" sz="1400" b="1" kern="1200" dirty="0" smtClean="0"/>
        </a:p>
        <a:p>
          <a:pPr lvl="0" algn="ctr" defTabSz="622300">
            <a:lnSpc>
              <a:spcPct val="90000"/>
            </a:lnSpc>
            <a:spcBef>
              <a:spcPct val="0"/>
            </a:spcBef>
            <a:spcAft>
              <a:spcPct val="35000"/>
            </a:spcAft>
          </a:pPr>
          <a:r>
            <a:rPr lang="zh-CN" altLang="en-US" sz="1400" b="1" kern="1200" dirty="0" smtClean="0"/>
            <a:t>设备</a:t>
          </a:r>
          <a:endParaRPr lang="en-US" altLang="zh-CN" sz="1400" b="1" kern="1200" dirty="0" smtClean="0"/>
        </a:p>
        <a:p>
          <a:pPr lvl="0" algn="ctr" defTabSz="622300">
            <a:lnSpc>
              <a:spcPct val="90000"/>
            </a:lnSpc>
            <a:spcBef>
              <a:spcPct val="0"/>
            </a:spcBef>
            <a:spcAft>
              <a:spcPct val="35000"/>
            </a:spcAft>
          </a:pPr>
          <a:r>
            <a:rPr lang="zh-CN" altLang="en-US" sz="1400" b="1" kern="1200" dirty="0" smtClean="0"/>
            <a:t>布置</a:t>
          </a:r>
          <a:endParaRPr lang="zh-CN" altLang="en-US" sz="1400" b="1" kern="1200" dirty="0"/>
        </a:p>
      </dsp:txBody>
      <dsp:txXfrm>
        <a:off x="2690087" y="1821592"/>
        <a:ext cx="715824" cy="715824"/>
      </dsp:txXfrm>
    </dsp:sp>
    <dsp:sp modelId="{2B34CFA0-DD9A-4EF5-856C-421B36916527}">
      <dsp:nvSpPr>
        <dsp:cNvPr id="0" name=""/>
        <dsp:cNvSpPr/>
      </dsp:nvSpPr>
      <dsp:spPr>
        <a:xfrm rot="16200000">
          <a:off x="2940457" y="1304420"/>
          <a:ext cx="215085" cy="3441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2972720" y="1405521"/>
        <a:ext cx="150560" cy="206515"/>
      </dsp:txXfrm>
    </dsp:sp>
    <dsp:sp modelId="{0D8207B1-A561-42A3-9085-2495CCC20428}">
      <dsp:nvSpPr>
        <dsp:cNvPr id="0" name=""/>
        <dsp:cNvSpPr/>
      </dsp:nvSpPr>
      <dsp:spPr>
        <a:xfrm>
          <a:off x="2415294" y="2106"/>
          <a:ext cx="1265411" cy="1265411"/>
        </a:xfrm>
        <a:prstGeom prst="ellipse">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洁净室</a:t>
          </a:r>
          <a:endParaRPr lang="en-US" altLang="zh-CN" sz="1400" kern="1200" dirty="0" smtClean="0"/>
        </a:p>
        <a:p>
          <a:pPr lvl="0" algn="ctr" defTabSz="622300">
            <a:lnSpc>
              <a:spcPct val="90000"/>
            </a:lnSpc>
            <a:spcBef>
              <a:spcPct val="0"/>
            </a:spcBef>
            <a:spcAft>
              <a:spcPct val="35000"/>
            </a:spcAft>
          </a:pPr>
          <a:r>
            <a:rPr lang="zh-CN" altLang="en-US" sz="1400" kern="1200" dirty="0" smtClean="0"/>
            <a:t>工作台</a:t>
          </a:r>
          <a:endParaRPr lang="zh-CN" altLang="en-US" sz="1400" kern="1200" dirty="0"/>
        </a:p>
      </dsp:txBody>
      <dsp:txXfrm>
        <a:off x="2600609" y="187421"/>
        <a:ext cx="894781" cy="894781"/>
      </dsp:txXfrm>
    </dsp:sp>
    <dsp:sp modelId="{2B5EAA69-36D6-4A5B-8842-BA76A1E410AF}">
      <dsp:nvSpPr>
        <dsp:cNvPr id="0" name=""/>
        <dsp:cNvSpPr/>
      </dsp:nvSpPr>
      <dsp:spPr>
        <a:xfrm rot="20393662">
          <a:off x="3604362" y="1762466"/>
          <a:ext cx="225540" cy="344191"/>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3606424" y="1842933"/>
        <a:ext cx="157878" cy="206515"/>
      </dsp:txXfrm>
    </dsp:sp>
    <dsp:sp modelId="{43DDB906-C88A-4437-846C-F54576D4AC4E}">
      <dsp:nvSpPr>
        <dsp:cNvPr id="0" name=""/>
        <dsp:cNvSpPr/>
      </dsp:nvSpPr>
      <dsp:spPr>
        <a:xfrm>
          <a:off x="3884377" y="1009027"/>
          <a:ext cx="1265411" cy="1265411"/>
        </a:xfrm>
        <a:prstGeom prst="ellipse">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单向流</a:t>
          </a:r>
          <a:endParaRPr lang="en-US" altLang="zh-CN" sz="1400" kern="1200" dirty="0" smtClean="0"/>
        </a:p>
        <a:p>
          <a:pPr lvl="0" algn="ctr" defTabSz="622300">
            <a:lnSpc>
              <a:spcPct val="90000"/>
            </a:lnSpc>
            <a:spcBef>
              <a:spcPct val="0"/>
            </a:spcBef>
            <a:spcAft>
              <a:spcPct val="35000"/>
            </a:spcAft>
          </a:pPr>
          <a:r>
            <a:rPr lang="zh-CN" altLang="en-US" sz="1400" kern="1200" dirty="0" smtClean="0">
              <a:solidFill>
                <a:srgbClr val="FF0000"/>
              </a:solidFill>
            </a:rPr>
            <a:t>不 宜 </a:t>
          </a:r>
          <a:endParaRPr lang="zh-CN" altLang="en-US" sz="1400" kern="1200" dirty="0">
            <a:solidFill>
              <a:srgbClr val="FF0000"/>
            </a:solidFill>
          </a:endParaRPr>
        </a:p>
      </dsp:txBody>
      <dsp:txXfrm>
        <a:off x="4069692" y="1194342"/>
        <a:ext cx="894781" cy="894781"/>
      </dsp:txXfrm>
    </dsp:sp>
    <dsp:sp modelId="{63066D2B-9D1E-4D4E-88DA-F40B828E7960}">
      <dsp:nvSpPr>
        <dsp:cNvPr id="0" name=""/>
        <dsp:cNvSpPr/>
      </dsp:nvSpPr>
      <dsp:spPr>
        <a:xfrm rot="3240000">
          <a:off x="3353663" y="2576138"/>
          <a:ext cx="215085" cy="3441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a:off x="3366962" y="2618875"/>
        <a:ext cx="150560" cy="206515"/>
      </dsp:txXfrm>
    </dsp:sp>
    <dsp:sp modelId="{5E895BFB-3CBC-4E20-81CD-4451285987B3}">
      <dsp:nvSpPr>
        <dsp:cNvPr id="0" name=""/>
        <dsp:cNvSpPr/>
      </dsp:nvSpPr>
      <dsp:spPr>
        <a:xfrm>
          <a:off x="3323241" y="2796481"/>
          <a:ext cx="1265411" cy="126541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需排风的设备、余压阀布置在下风侧</a:t>
          </a:r>
          <a:endParaRPr lang="zh-CN" altLang="en-US" sz="1100" kern="1200" dirty="0"/>
        </a:p>
      </dsp:txBody>
      <dsp:txXfrm>
        <a:off x="3508556" y="2981796"/>
        <a:ext cx="894781" cy="894781"/>
      </dsp:txXfrm>
    </dsp:sp>
    <dsp:sp modelId="{9673698D-FEBF-4439-A397-A07794E72165}">
      <dsp:nvSpPr>
        <dsp:cNvPr id="0" name=""/>
        <dsp:cNvSpPr/>
      </dsp:nvSpPr>
      <dsp:spPr>
        <a:xfrm rot="7560000">
          <a:off x="2527250" y="2576138"/>
          <a:ext cx="215085" cy="3441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10800000">
        <a:off x="2578476" y="2618875"/>
        <a:ext cx="150560" cy="206515"/>
      </dsp:txXfrm>
    </dsp:sp>
    <dsp:sp modelId="{14405735-763C-4D3C-9996-F74103D5F3AD}">
      <dsp:nvSpPr>
        <dsp:cNvPr id="0" name=""/>
        <dsp:cNvSpPr/>
      </dsp:nvSpPr>
      <dsp:spPr>
        <a:xfrm>
          <a:off x="1507346" y="2796481"/>
          <a:ext cx="1265411" cy="126541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zh-CN" altLang="en-US" sz="1100" kern="1200" dirty="0" smtClean="0"/>
            <a:t>发热设备，减少热气流对室内气流的影响</a:t>
          </a:r>
          <a:endParaRPr lang="zh-CN" altLang="en-US" sz="1100" kern="1200" dirty="0"/>
        </a:p>
      </dsp:txBody>
      <dsp:txXfrm>
        <a:off x="1692661" y="2981796"/>
        <a:ext cx="894781" cy="894781"/>
      </dsp:txXfrm>
    </dsp:sp>
    <dsp:sp modelId="{E8342D7D-5188-43D1-A04D-FF65106250C8}">
      <dsp:nvSpPr>
        <dsp:cNvPr id="0" name=""/>
        <dsp:cNvSpPr/>
      </dsp:nvSpPr>
      <dsp:spPr>
        <a:xfrm rot="11880000">
          <a:off x="2271875" y="1790173"/>
          <a:ext cx="215085" cy="344191"/>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CN" altLang="en-US" sz="1100" kern="1200"/>
        </a:p>
      </dsp:txBody>
      <dsp:txXfrm rot="10800000">
        <a:off x="2334821" y="1868981"/>
        <a:ext cx="150560" cy="206515"/>
      </dsp:txXfrm>
    </dsp:sp>
    <dsp:sp modelId="{4060802F-8A7A-430E-8C06-D0B5843F823D}">
      <dsp:nvSpPr>
        <dsp:cNvPr id="0" name=""/>
        <dsp:cNvSpPr/>
      </dsp:nvSpPr>
      <dsp:spPr>
        <a:xfrm>
          <a:off x="946204" y="1069463"/>
          <a:ext cx="1265411" cy="1265411"/>
        </a:xfrm>
        <a:prstGeom prst="ellipse">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非单流</a:t>
          </a:r>
          <a:r>
            <a:rPr lang="zh-CN" altLang="en-US" sz="1400" kern="1200" dirty="0" smtClean="0">
              <a:solidFill>
                <a:srgbClr val="FF0000"/>
              </a:solidFill>
            </a:rPr>
            <a:t>远离</a:t>
          </a:r>
          <a:r>
            <a:rPr lang="zh-CN" altLang="en-US" sz="1400" kern="1200" dirty="0" smtClean="0"/>
            <a:t>回风口</a:t>
          </a:r>
          <a:endParaRPr lang="zh-CN" altLang="en-US" sz="1400" kern="1200" dirty="0"/>
        </a:p>
      </dsp:txBody>
      <dsp:txXfrm>
        <a:off x="1131519" y="1254778"/>
        <a:ext cx="894781" cy="89478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ISansOpti"/>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ISansOpti"/>
              </a:defRPr>
            </a:lvl1pPr>
          </a:lstStyle>
          <a:p>
            <a:fld id="{1704522E-CA49-444F-A3F4-1E49B55AA7A5}" type="datetimeFigureOut">
              <a:rPr lang="de-DE" smtClean="0"/>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endParaRPr lang="de-DE" dirty="0" smtClean="0"/>
          </a:p>
          <a:p>
            <a:pPr lvl="1"/>
            <a:r>
              <a:rPr lang="de-DE" dirty="0" smtClean="0"/>
              <a:t>Zweite Ebene</a:t>
            </a:r>
            <a:endParaRPr lang="de-DE" dirty="0" smtClean="0"/>
          </a:p>
          <a:p>
            <a:pPr lvl="2"/>
            <a:r>
              <a:rPr lang="de-DE" dirty="0" smtClean="0"/>
              <a:t>Dritte Ebene</a:t>
            </a:r>
            <a:endParaRPr lang="de-DE" dirty="0" smtClean="0"/>
          </a:p>
          <a:p>
            <a:pPr lvl="3"/>
            <a:r>
              <a:rPr lang="de-DE" dirty="0" smtClean="0"/>
              <a:t>Vierte Ebene</a:t>
            </a:r>
            <a:endParaRPr lang="de-DE" dirty="0" smtClean="0"/>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ISansOpti"/>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ISansOpti"/>
              </a:defRPr>
            </a:lvl1pPr>
          </a:lstStyle>
          <a:p>
            <a:fld id="{240BD463-D209-4FAB-A722-B2AFE81AC984}" type="slidenum">
              <a:rPr lang="de-DE" smtClean="0"/>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ISansOpti"/>
        <a:ea typeface="+mn-ea"/>
        <a:cs typeface="+mn-cs"/>
      </a:defRPr>
    </a:lvl1pPr>
    <a:lvl2pPr marL="457200" algn="l" defTabSz="914400" rtl="0" eaLnBrk="1" latinLnBrk="0" hangingPunct="1">
      <a:defRPr sz="1200" kern="1200">
        <a:solidFill>
          <a:schemeClr val="tx1"/>
        </a:solidFill>
        <a:latin typeface="BISansOpti"/>
        <a:ea typeface="+mn-ea"/>
        <a:cs typeface="+mn-cs"/>
      </a:defRPr>
    </a:lvl2pPr>
    <a:lvl3pPr marL="914400" algn="l" defTabSz="914400" rtl="0" eaLnBrk="1" latinLnBrk="0" hangingPunct="1">
      <a:defRPr sz="1200" kern="1200">
        <a:solidFill>
          <a:schemeClr val="tx1"/>
        </a:solidFill>
        <a:latin typeface="BISansOpti"/>
        <a:ea typeface="+mn-ea"/>
        <a:cs typeface="+mn-cs"/>
      </a:defRPr>
    </a:lvl3pPr>
    <a:lvl4pPr marL="1371600" algn="l" defTabSz="914400" rtl="0" eaLnBrk="1" latinLnBrk="0" hangingPunct="1">
      <a:defRPr sz="1200" kern="1200">
        <a:solidFill>
          <a:schemeClr val="tx1"/>
        </a:solidFill>
        <a:latin typeface="BISansOpti"/>
        <a:ea typeface="+mn-ea"/>
        <a:cs typeface="+mn-cs"/>
      </a:defRPr>
    </a:lvl4pPr>
    <a:lvl5pPr marL="1828800" algn="l" defTabSz="914400" rtl="0" eaLnBrk="1" latinLnBrk="0" hangingPunct="1">
      <a:defRPr sz="1200" kern="1200">
        <a:solidFill>
          <a:schemeClr val="tx1"/>
        </a:solidFill>
        <a:latin typeface="BISansOpt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pag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srcRect l="16231" t="19013" b="13976"/>
          <a:stretch>
            <a:fillRect/>
          </a:stretch>
        </p:blipFill>
        <p:spPr bwMode="auto">
          <a:xfrm>
            <a:off x="0" y="0"/>
            <a:ext cx="64297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5" y="1991163"/>
            <a:ext cx="5884369" cy="738664"/>
          </a:xfrm>
        </p:spPr>
        <p:txBody>
          <a:bodyPr wrap="square" lIns="0">
            <a:spAutoFit/>
          </a:bodyPr>
          <a:lstStyle>
            <a:lvl1pPr>
              <a:defRPr sz="4800" baseline="0">
                <a:solidFill>
                  <a:srgbClr val="003366"/>
                </a:solidFill>
              </a:defRPr>
            </a:lvl1pPr>
          </a:lstStyle>
          <a:p>
            <a:r>
              <a:rPr lang="en-GB" noProof="0" smtClean="0"/>
              <a:t>Click to add title</a:t>
            </a:r>
            <a:endParaRPr lang="en-GB" noProof="0"/>
          </a:p>
        </p:txBody>
      </p:sp>
      <p:sp>
        <p:nvSpPr>
          <p:cNvPr id="3" name="Untertitel 2"/>
          <p:cNvSpPr>
            <a:spLocks noGrp="1"/>
          </p:cNvSpPr>
          <p:nvPr>
            <p:ph type="subTitle" idx="1" hasCustomPrompt="1"/>
          </p:nvPr>
        </p:nvSpPr>
        <p:spPr>
          <a:xfrm>
            <a:off x="367574" y="3572753"/>
            <a:ext cx="5884369" cy="369332"/>
          </a:xfrm>
        </p:spPr>
        <p:txBody>
          <a:bodyPr wrap="square">
            <a:spAutoFit/>
          </a:bodyPr>
          <a:lstStyle>
            <a:lvl1pPr marL="0" indent="0" algn="l">
              <a:buNone/>
              <a:defRPr sz="2400" b="0" i="0" baseline="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0" name="Gerade Verbindung 9"/>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pic>
        <p:nvPicPr>
          <p:cNvPr id="9" name="Grafik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Diagram slide_01">
    <p:spTree>
      <p:nvGrpSpPr>
        <p:cNvPr id="1" name=""/>
        <p:cNvGrpSpPr/>
        <p:nvPr/>
      </p:nvGrpSpPr>
      <p:grpSpPr>
        <a:xfrm>
          <a:off x="0" y="0"/>
          <a:ext cx="0" cy="0"/>
          <a:chOff x="0" y="0"/>
          <a:chExt cx="0" cy="0"/>
        </a:xfrm>
      </p:grpSpPr>
      <p:sp>
        <p:nvSpPr>
          <p:cNvPr id="14" name="Rechteck 1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15" name="Rechteck 14"/>
          <p:cNvSpPr/>
          <p:nvPr userDrawn="1"/>
        </p:nvSpPr>
        <p:spPr>
          <a:xfrm>
            <a:off x="0" y="103559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a:xfrm>
            <a:off x="367575" y="1200151"/>
            <a:ext cx="2934425" cy="2782569"/>
          </a:xfrm>
        </p:spPr>
        <p:txBody>
          <a:bodyPr/>
          <a:lstStyle/>
          <a:p>
            <a:pPr lvl="0"/>
            <a:r>
              <a:rPr lang="en-GB" noProof="0" dirty="0" smtClean="0"/>
              <a:t>Click to add text</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19D781AB-E714-4F09-8D28-226A45E82554}" type="datetime1">
              <a:rPr lang="en-GB" smtClean="0"/>
            </a:fld>
            <a:endParaRPr lang="en-GB" dirty="0"/>
          </a:p>
        </p:txBody>
      </p:sp>
      <p:sp>
        <p:nvSpPr>
          <p:cNvPr id="6" name="Fußzeilenplatzhalter 5"/>
          <p:cNvSpPr>
            <a:spLocks noGrp="1"/>
          </p:cNvSpPr>
          <p:nvPr>
            <p:ph type="ftr" sz="quarter" idx="11"/>
          </p:nvPr>
        </p:nvSpPr>
        <p:spPr/>
        <p:txBody>
          <a:bodyPr/>
          <a:lstStyle/>
          <a:p>
            <a:r>
              <a:rPr lang="en-GB" smtClean="0"/>
              <a:t>Presentation title, date, author</a:t>
            </a:r>
            <a:endParaRPr lang="en-GB" dirty="0"/>
          </a:p>
        </p:txBody>
      </p:sp>
      <p:sp>
        <p:nvSpPr>
          <p:cNvPr id="7" name="Foliennummernplatzhalter 6"/>
          <p:cNvSpPr>
            <a:spLocks noGrp="1"/>
          </p:cNvSpPr>
          <p:nvPr>
            <p:ph type="sldNum" sz="quarter" idx="12"/>
          </p:nvPr>
        </p:nvSpPr>
        <p:spPr/>
        <p:txBody>
          <a:bodyPr/>
          <a:lstStyle/>
          <a:p>
            <a:fld id="{143B55C4-4F5A-416B-997D-6CE47EB0A945}" type="slidenum">
              <a:rPr lang="en-GB" smtClean="0"/>
            </a:fld>
            <a:endParaRPr lang="en-GB" dirty="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Text slide_01">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15" name="Textplatzhalter 4"/>
          <p:cNvSpPr>
            <a:spLocks noGrp="1"/>
          </p:cNvSpPr>
          <p:nvPr>
            <p:ph type="body" sz="quarter" idx="10" hasCustomPrompt="1"/>
          </p:nvPr>
        </p:nvSpPr>
        <p:spPr>
          <a:xfrm>
            <a:off x="-169856" y="778811"/>
            <a:ext cx="1738800" cy="1738800"/>
          </a:xfrm>
          <a:prstGeom prst="ellipse">
            <a:avLst/>
          </a:prstGeom>
          <a:solidFill>
            <a:srgbClr val="6699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lvl1pPr marL="0" indent="0" algn="ctr">
              <a:buNone/>
              <a:defRPr lang="en-US" sz="2000" b="0" i="0" dirty="0" smtClean="0">
                <a:solidFill>
                  <a:schemeClr val="bg1"/>
                </a:solidFill>
                <a:latin typeface="BISansOptiCond"/>
                <a:cs typeface="BISansOptiCond"/>
              </a:defRPr>
            </a:lvl1pPr>
          </a:lstStyle>
          <a:p>
            <a:pPr marL="0" lvl="0" algn="ctr"/>
            <a:r>
              <a:rPr lang="en-GB" noProof="0" smtClean="0"/>
              <a:t>Add. info [font size variable]</a:t>
            </a:r>
            <a:endParaRPr lang="en-GB" noProof="0" smtClean="0"/>
          </a:p>
        </p:txBody>
      </p:sp>
      <p:cxnSp>
        <p:nvCxnSpPr>
          <p:cNvPr id="6" name="Gerade Verbindung 5"/>
          <p:cNvCxnSpPr/>
          <p:nvPr/>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1268735"/>
            <a:ext cx="9144000" cy="0"/>
          </a:xfrm>
          <a:prstGeom prst="line">
            <a:avLst/>
          </a:prstGeom>
          <a:ln w="12700">
            <a:solidFill>
              <a:srgbClr val="FF9900"/>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2"/>
          </p:nvPr>
        </p:nvSpPr>
        <p:spPr/>
        <p:txBody>
          <a:bodyPr/>
          <a:lstStyle/>
          <a:p>
            <a:fld id="{EC17428A-2D47-45E0-A069-3589CCCD6CCB}" type="datetime1">
              <a:rPr lang="en-GB" smtClean="0"/>
            </a:fld>
            <a:endParaRPr lang="en-GB" dirty="0"/>
          </a:p>
        </p:txBody>
      </p:sp>
      <p:sp>
        <p:nvSpPr>
          <p:cNvPr id="5" name="Fußzeilenplatzhalter 4"/>
          <p:cNvSpPr>
            <a:spLocks noGrp="1"/>
          </p:cNvSpPr>
          <p:nvPr>
            <p:ph type="ftr" sz="quarter" idx="13"/>
          </p:nvPr>
        </p:nvSpPr>
        <p:spPr/>
        <p:txBody>
          <a:bodyPr/>
          <a:lstStyle/>
          <a:p>
            <a:r>
              <a:rPr lang="en-GB" smtClean="0"/>
              <a:t>Presentation title, date, author</a:t>
            </a:r>
            <a:endParaRPr lang="en-GB" dirty="0"/>
          </a:p>
        </p:txBody>
      </p:sp>
      <p:sp>
        <p:nvSpPr>
          <p:cNvPr id="7" name="Foliennummernplatzhalter 6"/>
          <p:cNvSpPr>
            <a:spLocks noGrp="1"/>
          </p:cNvSpPr>
          <p:nvPr>
            <p:ph type="sldNum" sz="quarter" idx="14"/>
          </p:nvPr>
        </p:nvSpPr>
        <p:spPr/>
        <p:txBody>
          <a:bodyPr/>
          <a:lstStyle/>
          <a:p>
            <a:fld id="{143B55C4-4F5A-416B-997D-6CE47EB0A945}" type="slidenum">
              <a:rPr lang="en-GB" smtClean="0"/>
            </a:fld>
            <a:endParaRPr lang="en-GB" dirty="0"/>
          </a:p>
        </p:txBody>
      </p:sp>
      <p:sp>
        <p:nvSpPr>
          <p:cNvPr id="8" name="Titel 7"/>
          <p:cNvSpPr>
            <a:spLocks noGrp="1"/>
          </p:cNvSpPr>
          <p:nvPr>
            <p:ph type="title" hasCustomPrompt="1"/>
          </p:nvPr>
        </p:nvSpPr>
        <p:spPr>
          <a:xfrm>
            <a:off x="1771575" y="659904"/>
            <a:ext cx="5065660" cy="369332"/>
          </a:xfrm>
        </p:spPr>
        <p:txBody>
          <a:bodyPr/>
          <a:lstStyle/>
          <a:p>
            <a:r>
              <a:rPr lang="en-GB" noProof="0" smtClean="0"/>
              <a:t>Click to add headline</a:t>
            </a:r>
            <a:endParaRPr lang="en-GB" noProof="0"/>
          </a:p>
        </p:txBody>
      </p:sp>
      <p:pic>
        <p:nvPicPr>
          <p:cNvPr id="16"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
        <p:nvSpPr>
          <p:cNvPr id="13" name="Inhaltsplatzhalter 6"/>
          <p:cNvSpPr>
            <a:spLocks noGrp="1"/>
          </p:cNvSpPr>
          <p:nvPr>
            <p:ph sz="quarter" idx="15" hasCustomPrompt="1"/>
          </p:nvPr>
        </p:nvSpPr>
        <p:spPr>
          <a:xfrm>
            <a:off x="1771200" y="1504800"/>
            <a:ext cx="5616000" cy="29556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Organisational chart_01">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4000" cy="0"/>
          </a:xfrm>
          <a:prstGeom prst="line">
            <a:avLst/>
          </a:prstGeom>
          <a:ln w="12700">
            <a:solidFill>
              <a:srgbClr val="6699CC"/>
            </a:solidFill>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10"/>
          </p:nvPr>
        </p:nvSpPr>
        <p:spPr/>
        <p:txBody>
          <a:bodyPr/>
          <a:lstStyle/>
          <a:p>
            <a:fld id="{1EC6BB9B-C051-45A6-8B80-D4145CF47D8A}" type="datetime1">
              <a:rPr lang="en-GB" smtClean="0"/>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pic>
        <p:nvPicPr>
          <p:cNvPr id="9"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Stand-alon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4E185D7-72A7-4578-96CD-5EF608923CBF}" type="datetime1">
              <a:rPr lang="en-GB" noProof="0" smtClean="0"/>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Titel 36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4" name="Datumsplatzhalter 3"/>
          <p:cNvSpPr>
            <a:spLocks noGrp="1"/>
          </p:cNvSpPr>
          <p:nvPr>
            <p:ph type="dt" sz="half" idx="10"/>
          </p:nvPr>
        </p:nvSpPr>
        <p:spPr/>
        <p:txBody>
          <a:bodyPr/>
          <a:lstStyle/>
          <a:p>
            <a:fld id="{B97B442D-D596-4A22-B59F-2B4C559DB2B8}" type="datetime1">
              <a:rPr lang="en-GB" noProof="0" smtClean="0"/>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140400"/>
            <a:ext cx="8408850" cy="553998"/>
          </a:xfrm>
        </p:spPr>
        <p:txBody>
          <a:bodyPr/>
          <a:lstStyle>
            <a:lvl1pPr>
              <a:defRPr sz="3600"/>
            </a:lvl1pPr>
          </a:lstStyle>
          <a:p>
            <a:r>
              <a:rPr lang="en-GB" noProof="0" smtClean="0"/>
              <a:t>Click to add headline</a:t>
            </a:r>
            <a:endParaRPr lang="en-GB" noProof="0"/>
          </a:p>
        </p:txBody>
      </p:sp>
      <p:pic>
        <p:nvPicPr>
          <p:cNvPr id="9"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Titel 24pt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sp>
        <p:nvSpPr>
          <p:cNvPr id="4" name="Datumsplatzhalter 3"/>
          <p:cNvSpPr>
            <a:spLocks noGrp="1"/>
          </p:cNvSpPr>
          <p:nvPr>
            <p:ph type="dt" sz="half" idx="10"/>
          </p:nvPr>
        </p:nvSpPr>
        <p:spPr/>
        <p:txBody>
          <a:bodyPr/>
          <a:lstStyle/>
          <a:p>
            <a:fld id="{98F3AA7F-89C7-4646-B972-BDD77134FD4C}" type="datetime1">
              <a:rPr lang="en-GB" noProof="0" smtClean="0"/>
            </a:fld>
            <a:endParaRPr lang="en-GB" noProof="0" dirty="0"/>
          </a:p>
        </p:txBody>
      </p:sp>
      <p:sp>
        <p:nvSpPr>
          <p:cNvPr id="5" name="Fußzeilenplatzhalter 4"/>
          <p:cNvSpPr>
            <a:spLocks noGrp="1"/>
          </p:cNvSpPr>
          <p:nvPr>
            <p:ph type="ftr" sz="quarter" idx="11"/>
          </p:nvPr>
        </p:nvSpPr>
        <p:spPr/>
        <p:txBody>
          <a:bodyPr/>
          <a:lstStyle/>
          <a:p>
            <a:r>
              <a:rPr lang="en-GB" noProof="0" smtClean="0"/>
              <a:t>Presentation title, date, author</a:t>
            </a:r>
            <a:endParaRPr lang="en-GB" noProof="0" dirty="0"/>
          </a:p>
        </p:txBody>
      </p:sp>
      <p:sp>
        <p:nvSpPr>
          <p:cNvPr id="6" name="Foliennummernplatzhalter 5"/>
          <p:cNvSpPr>
            <a:spLocks noGrp="1"/>
          </p:cNvSpPr>
          <p:nvPr>
            <p:ph type="sldNum" sz="quarter" idx="12"/>
          </p:nvPr>
        </p:nvSpPr>
        <p:spPr/>
        <p:txBody>
          <a:bodyPr/>
          <a:lstStyle/>
          <a:p>
            <a:fld id="{143B55C4-4F5A-416B-997D-6CE47EB0A945}" type="slidenum">
              <a:rPr lang="en-GB" noProof="0" smtClean="0"/>
            </a:fld>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8"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9"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Standard page_05">
    <p:spTree>
      <p:nvGrpSpPr>
        <p:cNvPr id="1" name=""/>
        <p:cNvGrpSpPr/>
        <p:nvPr/>
      </p:nvGrpSpPr>
      <p:grpSpPr>
        <a:xfrm>
          <a:off x="0" y="0"/>
          <a:ext cx="0" cy="0"/>
          <a:chOff x="0" y="0"/>
          <a:chExt cx="0" cy="0"/>
        </a:xfrm>
      </p:grpSpPr>
      <p:sp>
        <p:nvSpPr>
          <p:cNvPr id="4" name="Datumsplatzhalter 3"/>
          <p:cNvSpPr>
            <a:spLocks noGrp="1"/>
          </p:cNvSpPr>
          <p:nvPr>
            <p:ph type="dt" sz="half" idx="12"/>
          </p:nvPr>
        </p:nvSpPr>
        <p:spPr/>
        <p:txBody>
          <a:bodyPr/>
          <a:lstStyle/>
          <a:p>
            <a:fld id="{9C15FEBD-85B6-4A0B-9BA4-99E119B10886}" type="datetime1">
              <a:rPr lang="en-GB" noProof="0" smtClean="0"/>
            </a:fld>
            <a:endParaRPr lang="en-GB" noProof="0" dirty="0"/>
          </a:p>
        </p:txBody>
      </p:sp>
      <p:sp>
        <p:nvSpPr>
          <p:cNvPr id="6" name="Fußzeilenplatzhalter 5"/>
          <p:cNvSpPr>
            <a:spLocks noGrp="1"/>
          </p:cNvSpPr>
          <p:nvPr>
            <p:ph type="ftr" sz="quarter" idx="13"/>
          </p:nvPr>
        </p:nvSpPr>
        <p:spPr/>
        <p:txBody>
          <a:bodyPr/>
          <a:lstStyle/>
          <a:p>
            <a:r>
              <a:rPr lang="en-GB" noProof="0" smtClean="0"/>
              <a:t>Presentation title, date, author</a:t>
            </a:r>
            <a:endParaRPr lang="en-GB" noProof="0" dirty="0"/>
          </a:p>
        </p:txBody>
      </p:sp>
      <p:sp>
        <p:nvSpPr>
          <p:cNvPr id="7" name="Foliennummernplatzhalter 6"/>
          <p:cNvSpPr>
            <a:spLocks noGrp="1"/>
          </p:cNvSpPr>
          <p:nvPr>
            <p:ph type="sldNum" sz="quarter" idx="14"/>
          </p:nvPr>
        </p:nvSpPr>
        <p:spPr/>
        <p:txBody>
          <a:bodyPr/>
          <a:lstStyle/>
          <a:p>
            <a:fld id="{143B55C4-4F5A-416B-997D-6CE47EB0A945}" type="slidenum">
              <a:rPr lang="en-GB" noProof="0" smtClean="0"/>
            </a:fld>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
        <p:nvSpPr>
          <p:cNvPr id="11" name="Inhaltsplatzhalter 6"/>
          <p:cNvSpPr>
            <a:spLocks noGrp="1"/>
          </p:cNvSpPr>
          <p:nvPr>
            <p:ph sz="quarter" idx="15" hasCustomPrompt="1"/>
          </p:nvPr>
        </p:nvSpPr>
        <p:spPr>
          <a:xfrm>
            <a:off x="1771200" y="1198800"/>
            <a:ext cx="5616000" cy="33948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Diagram slide_02">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67575" y="1200151"/>
            <a:ext cx="2934425" cy="2782569"/>
          </a:xfrm>
        </p:spPr>
        <p:txBody>
          <a:bodyPr/>
          <a:lstStyle>
            <a:lvl1pPr>
              <a:defRPr baseline="0"/>
            </a:lvl1pPr>
          </a:lstStyle>
          <a:p>
            <a:pPr lvl="0"/>
            <a:r>
              <a:rPr lang="en-GB" noProof="0" dirty="0" smtClean="0"/>
              <a:t>Click to add text</a:t>
            </a:r>
            <a:endParaRPr lang="en-GB" noProof="0" dirty="0"/>
          </a:p>
        </p:txBody>
      </p:sp>
      <p:sp>
        <p:nvSpPr>
          <p:cNvPr id="4" name="Datumsplatzhalter 3"/>
          <p:cNvSpPr>
            <a:spLocks noGrp="1"/>
          </p:cNvSpPr>
          <p:nvPr>
            <p:ph type="dt" sz="half" idx="12"/>
          </p:nvPr>
        </p:nvSpPr>
        <p:spPr/>
        <p:txBody>
          <a:bodyPr/>
          <a:lstStyle/>
          <a:p>
            <a:fld id="{C7B72EF1-134D-476C-B146-ED8DB9215F2F}" type="datetime1">
              <a:rPr lang="en-GB" noProof="0" smtClean="0"/>
            </a:fld>
            <a:endParaRPr lang="en-GB" noProof="0" dirty="0"/>
          </a:p>
        </p:txBody>
      </p:sp>
      <p:sp>
        <p:nvSpPr>
          <p:cNvPr id="6" name="Fußzeilenplatzhalter 5"/>
          <p:cNvSpPr>
            <a:spLocks noGrp="1"/>
          </p:cNvSpPr>
          <p:nvPr>
            <p:ph type="ftr" sz="quarter" idx="13"/>
          </p:nvPr>
        </p:nvSpPr>
        <p:spPr/>
        <p:txBody>
          <a:bodyPr/>
          <a:lstStyle/>
          <a:p>
            <a:r>
              <a:rPr lang="en-GB" noProof="0" smtClean="0"/>
              <a:t>Presentation title, date, author</a:t>
            </a:r>
            <a:endParaRPr lang="en-GB" noProof="0" dirty="0"/>
          </a:p>
        </p:txBody>
      </p:sp>
      <p:sp>
        <p:nvSpPr>
          <p:cNvPr id="7" name="Foliennummernplatzhalter 6"/>
          <p:cNvSpPr>
            <a:spLocks noGrp="1"/>
          </p:cNvSpPr>
          <p:nvPr>
            <p:ph type="sldNum" sz="quarter" idx="14"/>
          </p:nvPr>
        </p:nvSpPr>
        <p:spPr/>
        <p:txBody>
          <a:bodyPr/>
          <a:lstStyle/>
          <a:p>
            <a:fld id="{143B55C4-4F5A-416B-997D-6CE47EB0A945}" type="slidenum">
              <a:rPr lang="en-GB" noProof="0" smtClean="0"/>
            </a:fld>
            <a:endParaRPr lang="en-GB" noProof="0" dirty="0"/>
          </a:p>
        </p:txBody>
      </p:sp>
      <p:cxnSp>
        <p:nvCxnSpPr>
          <p:cNvPr id="8" name="Gerade Verbindung 7"/>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9"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A5CE2E9-12A2-427C-965D-EA946F81C33E}" type="datetime1">
              <a:rPr lang="en-GB" noProof="0" smtClean="0"/>
            </a:fld>
            <a:endParaRPr lang="en-GB" noProof="0" dirty="0"/>
          </a:p>
        </p:txBody>
      </p:sp>
      <p:sp>
        <p:nvSpPr>
          <p:cNvPr id="3" name="Fußzeilenplatzhalter 2"/>
          <p:cNvSpPr>
            <a:spLocks noGrp="1"/>
          </p:cNvSpPr>
          <p:nvPr>
            <p:ph type="ftr" sz="quarter" idx="11"/>
          </p:nvPr>
        </p:nvSpPr>
        <p:spPr/>
        <p:txBody>
          <a:bodyPr/>
          <a:lstStyle/>
          <a:p>
            <a:r>
              <a:rPr lang="en-GB" noProof="0" smtClean="0"/>
              <a:t>Presentation title, date, author</a:t>
            </a:r>
            <a:endParaRPr lang="en-GB" noProof="0"/>
          </a:p>
        </p:txBody>
      </p:sp>
      <p:sp>
        <p:nvSpPr>
          <p:cNvPr id="4" name="Foliennummernplatzhalter 3"/>
          <p:cNvSpPr>
            <a:spLocks noGrp="1"/>
          </p:cNvSpPr>
          <p:nvPr>
            <p:ph type="sldNum" sz="quarter" idx="12"/>
          </p:nvPr>
        </p:nvSpPr>
        <p:spPr/>
        <p:txBody>
          <a:bodyPr/>
          <a:lstStyle/>
          <a:p>
            <a:fld id="{143B55C4-4F5A-416B-997D-6CE47EB0A945}" type="slidenum">
              <a:rPr lang="en-GB" noProof="0" smtClean="0"/>
            </a:fld>
            <a:endParaRPr lang="en-GB" noProof="0" dirty="0"/>
          </a:p>
        </p:txBody>
      </p:sp>
      <p:pic>
        <p:nvPicPr>
          <p:cNvPr id="5"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Circle segment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rgbClr val="1F49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3"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2"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page_02">
    <p:spTree>
      <p:nvGrpSpPr>
        <p:cNvPr id="1" name=""/>
        <p:cNvGrpSpPr/>
        <p:nvPr/>
      </p:nvGrpSpPr>
      <p:grpSpPr>
        <a:xfrm>
          <a:off x="0" y="0"/>
          <a:ext cx="0" cy="0"/>
          <a:chOff x="0" y="0"/>
          <a:chExt cx="0" cy="0"/>
        </a:xfrm>
      </p:grpSpPr>
      <p:sp>
        <p:nvSpPr>
          <p:cNvPr id="13" name="Rechteck 1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4" name="Picture 2"/>
          <p:cNvPicPr>
            <a:picLocks noChangeAspect="1" noChangeArrowheads="1"/>
          </p:cNvPicPr>
          <p:nvPr userDrawn="1"/>
        </p:nvPicPr>
        <p:blipFill rotWithShape="1">
          <a:blip r:embed="rId2" cstate="email"/>
          <a:srcRect l="16231" t="19013" b="13976"/>
          <a:stretch>
            <a:fillRect/>
          </a:stretch>
        </p:blipFill>
        <p:spPr bwMode="auto">
          <a:xfrm>
            <a:off x="0" y="0"/>
            <a:ext cx="64297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367575" y="1991163"/>
            <a:ext cx="5374856" cy="738664"/>
          </a:xfrm>
        </p:spPr>
        <p:txBody>
          <a:bodyPr wrap="square">
            <a:spAutoFit/>
          </a:bodyPr>
          <a:lstStyle>
            <a:lvl1pPr>
              <a:defRPr sz="4800">
                <a:solidFill>
                  <a:srgbClr val="003366"/>
                </a:solidFill>
              </a:defRPr>
            </a:lvl1pPr>
          </a:lstStyle>
          <a:p>
            <a:r>
              <a:rPr lang="en-GB" noProof="0" dirty="0" smtClean="0"/>
              <a:t>Click to add title</a:t>
            </a:r>
            <a:endParaRPr lang="en-GB" noProof="0" dirty="0"/>
          </a:p>
        </p:txBody>
      </p:sp>
      <p:sp>
        <p:nvSpPr>
          <p:cNvPr id="3" name="Untertitel 2"/>
          <p:cNvSpPr>
            <a:spLocks noGrp="1"/>
          </p:cNvSpPr>
          <p:nvPr>
            <p:ph type="subTitle" idx="1" hasCustomPrompt="1"/>
          </p:nvPr>
        </p:nvSpPr>
        <p:spPr>
          <a:xfrm>
            <a:off x="367575" y="3572753"/>
            <a:ext cx="5374856" cy="369332"/>
          </a:xfrm>
        </p:spPr>
        <p:txBody>
          <a:bodyPr wrap="square">
            <a:spAutoFit/>
          </a:bodyPr>
          <a:lstStyle>
            <a:lvl1pPr marL="0" indent="0" algn="l">
              <a:buNone/>
              <a:defRPr sz="2400" b="0" i="0">
                <a:solidFill>
                  <a:srgbClr val="003366"/>
                </a:solidFill>
                <a:latin typeface="BISansOptiCond"/>
                <a:cs typeface="BISansOptiC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subtitle</a:t>
            </a:r>
            <a:endParaRPr lang="en-GB" noProof="0" dirty="0"/>
          </a:p>
        </p:txBody>
      </p:sp>
      <p:cxnSp>
        <p:nvCxnSpPr>
          <p:cNvPr id="11" name="Gerade Verbindung 10"/>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5" name="Textplatzhalter 4"/>
          <p:cNvSpPr>
            <a:spLocks noGrp="1"/>
          </p:cNvSpPr>
          <p:nvPr>
            <p:ph type="body" sz="quarter" idx="10" hasCustomPrompt="1"/>
          </p:nvPr>
        </p:nvSpPr>
        <p:spPr>
          <a:xfrm>
            <a:off x="5793393" y="279537"/>
            <a:ext cx="2260800" cy="2260800"/>
          </a:xfrm>
          <a:prstGeom prst="ellipse">
            <a:avLst/>
          </a:prstGeom>
          <a:gradFill flip="none" rotWithShape="1">
            <a:gsLst>
              <a:gs pos="0">
                <a:srgbClr val="002142"/>
              </a:gs>
              <a:gs pos="100000">
                <a:srgbClr val="27518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lvl1pPr marL="0" indent="0" algn="ctr">
              <a:buNone/>
              <a:defRPr lang="de-DE" sz="3000" b="0" i="0" dirty="0">
                <a:solidFill>
                  <a:schemeClr val="bg1"/>
                </a:solidFill>
                <a:latin typeface="BISansOptiCond"/>
                <a:cs typeface="BISansOptiCond"/>
              </a:defRPr>
            </a:lvl1pPr>
          </a:lstStyle>
          <a:p>
            <a:pPr marL="0" lvl="0" algn="ctr"/>
            <a:r>
              <a:rPr lang="en-GB" noProof="0" dirty="0" smtClean="0"/>
              <a:t>Add. info [font size variable]</a:t>
            </a:r>
            <a:endParaRPr lang="en-GB" noProof="0" dirty="0" smtClean="0"/>
          </a:p>
        </p:txBody>
      </p:sp>
      <p:pic>
        <p:nvPicPr>
          <p:cNvPr id="10" name="Grafik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Circle segment_02">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Circle segment_03">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Circle segment_04">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Circle segment_05">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Circle segment_06">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sp>
        <p:nvSpPr>
          <p:cNvPr id="14"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pic>
        <p:nvPicPr>
          <p:cNvPr id="13"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Circle segment_07">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dirty="0"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0" name="Rechteck 12"/>
          <p:cNvSpPr/>
          <p:nvPr userDrawn="1"/>
        </p:nvSpPr>
        <p:spPr>
          <a:xfrm>
            <a:off x="2" y="735013"/>
            <a:ext cx="3672981" cy="3960812"/>
          </a:xfrm>
          <a:custGeom>
            <a:avLst/>
            <a:gdLst/>
            <a:ahLst/>
            <a:cxnLst/>
            <a:rect l="l" t="t" r="r" b="b"/>
            <a:pathLst>
              <a:path w="3672981" h="3960812">
                <a:moveTo>
                  <a:pt x="0" y="0"/>
                </a:moveTo>
                <a:lnTo>
                  <a:pt x="3361658" y="0"/>
                </a:lnTo>
                <a:lnTo>
                  <a:pt x="3412473" y="127738"/>
                </a:lnTo>
                <a:cubicBezTo>
                  <a:pt x="3581102" y="597230"/>
                  <a:pt x="3672981" y="1103310"/>
                  <a:pt x="3672981" y="1630850"/>
                </a:cubicBezTo>
                <a:cubicBezTo>
                  <a:pt x="3672981" y="2378998"/>
                  <a:pt x="3488190" y="3083985"/>
                  <a:pt x="3161761" y="3702659"/>
                </a:cubicBezTo>
                <a:lnTo>
                  <a:pt x="3012298" y="3960812"/>
                </a:lnTo>
                <a:lnTo>
                  <a:pt x="0" y="3960812"/>
                </a:lnTo>
                <a:close/>
              </a:path>
            </a:pathLst>
          </a:cu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dirty="0" err="1" smtClean="0">
              <a:solidFill>
                <a:schemeClr val="tx1"/>
              </a:solidFill>
              <a:latin typeface="BISansOpti"/>
            </a:endParaRPr>
          </a:p>
        </p:txBody>
      </p:sp>
      <p:sp>
        <p:nvSpPr>
          <p:cNvPr id="11" name="Bildplatzhalter 20"/>
          <p:cNvSpPr>
            <a:spLocks noGrp="1"/>
          </p:cNvSpPr>
          <p:nvPr>
            <p:ph type="pic" sz="quarter" idx="13"/>
          </p:nvPr>
        </p:nvSpPr>
        <p:spPr>
          <a:xfrm>
            <a:off x="-2" y="731224"/>
            <a:ext cx="3579143" cy="3963175"/>
          </a:xfrm>
          <a:custGeom>
            <a:avLst/>
            <a:gdLst>
              <a:gd name="connsiteX0" fmla="*/ 0 w 3582000"/>
              <a:gd name="connsiteY0" fmla="*/ 0 h 3960000"/>
              <a:gd name="connsiteX1" fmla="*/ 1791000 w 3582000"/>
              <a:gd name="connsiteY1" fmla="*/ 0 h 3960000"/>
              <a:gd name="connsiteX2" fmla="*/ 3582000 w 3582000"/>
              <a:gd name="connsiteY2" fmla="*/ 1980000 h 3960000"/>
              <a:gd name="connsiteX3" fmla="*/ 1791000 w 3582000"/>
              <a:gd name="connsiteY3" fmla="*/ 3960000 h 3960000"/>
              <a:gd name="connsiteX4" fmla="*/ 0 w 3582000"/>
              <a:gd name="connsiteY4" fmla="*/ 3960000 h 3960000"/>
              <a:gd name="connsiteX5" fmla="*/ 0 w 3582000"/>
              <a:gd name="connsiteY5" fmla="*/ 0 h 3960000"/>
              <a:gd name="connsiteX0-1" fmla="*/ 0 w 3669107"/>
              <a:gd name="connsiteY0-2" fmla="*/ 0 h 3960000"/>
              <a:gd name="connsiteX1-3" fmla="*/ 1791000 w 3669107"/>
              <a:gd name="connsiteY1-4" fmla="*/ 0 h 3960000"/>
              <a:gd name="connsiteX2-5" fmla="*/ 3225219 w 3669107"/>
              <a:gd name="connsiteY2-6" fmla="*/ 807894 h 3960000"/>
              <a:gd name="connsiteX3-7" fmla="*/ 3582000 w 3669107"/>
              <a:gd name="connsiteY3-8" fmla="*/ 1980000 h 3960000"/>
              <a:gd name="connsiteX4-9" fmla="*/ 1791000 w 3669107"/>
              <a:gd name="connsiteY4-10" fmla="*/ 3960000 h 3960000"/>
              <a:gd name="connsiteX5-11" fmla="*/ 0 w 3669107"/>
              <a:gd name="connsiteY5-12" fmla="*/ 3960000 h 3960000"/>
              <a:gd name="connsiteX6" fmla="*/ 0 w 3669107"/>
              <a:gd name="connsiteY6" fmla="*/ 0 h 3960000"/>
              <a:gd name="connsiteX0-13" fmla="*/ 0 w 3597300"/>
              <a:gd name="connsiteY0-14" fmla="*/ 0 h 3960000"/>
              <a:gd name="connsiteX1-15" fmla="*/ 1791000 w 3597300"/>
              <a:gd name="connsiteY1-16" fmla="*/ 0 h 3960000"/>
              <a:gd name="connsiteX2-17" fmla="*/ 3225219 w 3597300"/>
              <a:gd name="connsiteY2-18" fmla="*/ 807894 h 3960000"/>
              <a:gd name="connsiteX3-19" fmla="*/ 3582000 w 3597300"/>
              <a:gd name="connsiteY3-20" fmla="*/ 1980000 h 3960000"/>
              <a:gd name="connsiteX4-21" fmla="*/ 2862382 w 3597300"/>
              <a:gd name="connsiteY4-22" fmla="*/ 3307821 h 3960000"/>
              <a:gd name="connsiteX5-23" fmla="*/ 1791000 w 3597300"/>
              <a:gd name="connsiteY5-24" fmla="*/ 3960000 h 3960000"/>
              <a:gd name="connsiteX6-25" fmla="*/ 0 w 3597300"/>
              <a:gd name="connsiteY6-26" fmla="*/ 3960000 h 3960000"/>
              <a:gd name="connsiteX7" fmla="*/ 0 w 3597300"/>
              <a:gd name="connsiteY7" fmla="*/ 0 h 3960000"/>
              <a:gd name="connsiteX0-27" fmla="*/ 0 w 3597300"/>
              <a:gd name="connsiteY0-28" fmla="*/ 0 h 3960000"/>
              <a:gd name="connsiteX1-29" fmla="*/ 3261025 w 3597300"/>
              <a:gd name="connsiteY1-30" fmla="*/ 3175 h 3960000"/>
              <a:gd name="connsiteX2-31" fmla="*/ 3225219 w 3597300"/>
              <a:gd name="connsiteY2-32" fmla="*/ 807894 h 3960000"/>
              <a:gd name="connsiteX3-33" fmla="*/ 3582000 w 3597300"/>
              <a:gd name="connsiteY3-34" fmla="*/ 1980000 h 3960000"/>
              <a:gd name="connsiteX4-35" fmla="*/ 2862382 w 3597300"/>
              <a:gd name="connsiteY4-36" fmla="*/ 3307821 h 3960000"/>
              <a:gd name="connsiteX5-37" fmla="*/ 1791000 w 3597300"/>
              <a:gd name="connsiteY5-38" fmla="*/ 3960000 h 3960000"/>
              <a:gd name="connsiteX6-39" fmla="*/ 0 w 3597300"/>
              <a:gd name="connsiteY6-40" fmla="*/ 3960000 h 3960000"/>
              <a:gd name="connsiteX7-41" fmla="*/ 0 w 3597300"/>
              <a:gd name="connsiteY7-42" fmla="*/ 0 h 3960000"/>
              <a:gd name="connsiteX0-43" fmla="*/ 0 w 3597300"/>
              <a:gd name="connsiteY0-44" fmla="*/ 0 h 3960000"/>
              <a:gd name="connsiteX1-45" fmla="*/ 3019725 w 3597300"/>
              <a:gd name="connsiteY1-46" fmla="*/ 282575 h 3960000"/>
              <a:gd name="connsiteX2-47" fmla="*/ 3225219 w 3597300"/>
              <a:gd name="connsiteY2-48" fmla="*/ 807894 h 3960000"/>
              <a:gd name="connsiteX3-49" fmla="*/ 3582000 w 3597300"/>
              <a:gd name="connsiteY3-50" fmla="*/ 1980000 h 3960000"/>
              <a:gd name="connsiteX4-51" fmla="*/ 2862382 w 3597300"/>
              <a:gd name="connsiteY4-52" fmla="*/ 3307821 h 3960000"/>
              <a:gd name="connsiteX5-53" fmla="*/ 1791000 w 3597300"/>
              <a:gd name="connsiteY5-54" fmla="*/ 3960000 h 3960000"/>
              <a:gd name="connsiteX6-55" fmla="*/ 0 w 3597300"/>
              <a:gd name="connsiteY6-56" fmla="*/ 3960000 h 3960000"/>
              <a:gd name="connsiteX7-57" fmla="*/ 0 w 3597300"/>
              <a:gd name="connsiteY7-58" fmla="*/ 0 h 3960000"/>
              <a:gd name="connsiteX0-59" fmla="*/ 0 w 3597300"/>
              <a:gd name="connsiteY0-60" fmla="*/ 3175 h 3963175"/>
              <a:gd name="connsiteX1-61" fmla="*/ 3264200 w 3597300"/>
              <a:gd name="connsiteY1-62" fmla="*/ 0 h 3963175"/>
              <a:gd name="connsiteX2-63" fmla="*/ 3225219 w 3597300"/>
              <a:gd name="connsiteY2-64" fmla="*/ 811069 h 3963175"/>
              <a:gd name="connsiteX3-65" fmla="*/ 3582000 w 3597300"/>
              <a:gd name="connsiteY3-66" fmla="*/ 1983175 h 3963175"/>
              <a:gd name="connsiteX4-67" fmla="*/ 2862382 w 3597300"/>
              <a:gd name="connsiteY4-68" fmla="*/ 3310996 h 3963175"/>
              <a:gd name="connsiteX5-69" fmla="*/ 1791000 w 3597300"/>
              <a:gd name="connsiteY5-70" fmla="*/ 3963175 h 3963175"/>
              <a:gd name="connsiteX6-71" fmla="*/ 0 w 3597300"/>
              <a:gd name="connsiteY6-72" fmla="*/ 3963175 h 3963175"/>
              <a:gd name="connsiteX7-73" fmla="*/ 0 w 3597300"/>
              <a:gd name="connsiteY7-74" fmla="*/ 3175 h 3963175"/>
              <a:gd name="connsiteX0-75" fmla="*/ 0 w 3597300"/>
              <a:gd name="connsiteY0-76" fmla="*/ 3175 h 3963175"/>
              <a:gd name="connsiteX1-77" fmla="*/ 3264200 w 3597300"/>
              <a:gd name="connsiteY1-78" fmla="*/ 0 h 3963175"/>
              <a:gd name="connsiteX2-79" fmla="*/ 3225219 w 3597300"/>
              <a:gd name="connsiteY2-80" fmla="*/ 811069 h 3963175"/>
              <a:gd name="connsiteX3-81" fmla="*/ 3582000 w 3597300"/>
              <a:gd name="connsiteY3-82" fmla="*/ 1983175 h 3963175"/>
              <a:gd name="connsiteX4-83" fmla="*/ 2862382 w 3597300"/>
              <a:gd name="connsiteY4-84" fmla="*/ 3310996 h 3963175"/>
              <a:gd name="connsiteX5-85" fmla="*/ 1791000 w 3597300"/>
              <a:gd name="connsiteY5-86" fmla="*/ 3963175 h 3963175"/>
              <a:gd name="connsiteX6-87" fmla="*/ 0 w 3597300"/>
              <a:gd name="connsiteY6-88" fmla="*/ 3963175 h 3963175"/>
              <a:gd name="connsiteX7-89" fmla="*/ 0 w 3597300"/>
              <a:gd name="connsiteY7-90" fmla="*/ 3175 h 3963175"/>
              <a:gd name="connsiteX0-91" fmla="*/ 0 w 3616616"/>
              <a:gd name="connsiteY0-92" fmla="*/ 21630 h 3981630"/>
              <a:gd name="connsiteX1-93" fmla="*/ 3264200 w 3616616"/>
              <a:gd name="connsiteY1-94" fmla="*/ 18455 h 3981630"/>
              <a:gd name="connsiteX2-95" fmla="*/ 3323644 w 3616616"/>
              <a:gd name="connsiteY2-96" fmla="*/ 184999 h 3981630"/>
              <a:gd name="connsiteX3-97" fmla="*/ 3582000 w 3616616"/>
              <a:gd name="connsiteY3-98" fmla="*/ 2001630 h 3981630"/>
              <a:gd name="connsiteX4-99" fmla="*/ 2862382 w 3616616"/>
              <a:gd name="connsiteY4-100" fmla="*/ 3329451 h 3981630"/>
              <a:gd name="connsiteX5-101" fmla="*/ 1791000 w 3616616"/>
              <a:gd name="connsiteY5-102" fmla="*/ 3981630 h 3981630"/>
              <a:gd name="connsiteX6-103" fmla="*/ 0 w 3616616"/>
              <a:gd name="connsiteY6-104" fmla="*/ 3981630 h 3981630"/>
              <a:gd name="connsiteX7-105" fmla="*/ 0 w 3616616"/>
              <a:gd name="connsiteY7-106" fmla="*/ 21630 h 3981630"/>
              <a:gd name="connsiteX0-107" fmla="*/ 0 w 3616616"/>
              <a:gd name="connsiteY0-108" fmla="*/ 3175 h 3963175"/>
              <a:gd name="connsiteX1-109" fmla="*/ 3264200 w 3616616"/>
              <a:gd name="connsiteY1-110" fmla="*/ 0 h 3963175"/>
              <a:gd name="connsiteX2-111" fmla="*/ 3323644 w 3616616"/>
              <a:gd name="connsiteY2-112" fmla="*/ 166544 h 3963175"/>
              <a:gd name="connsiteX3-113" fmla="*/ 3582000 w 3616616"/>
              <a:gd name="connsiteY3-114" fmla="*/ 1983175 h 3963175"/>
              <a:gd name="connsiteX4-115" fmla="*/ 2862382 w 3616616"/>
              <a:gd name="connsiteY4-116" fmla="*/ 3310996 h 3963175"/>
              <a:gd name="connsiteX5-117" fmla="*/ 1791000 w 3616616"/>
              <a:gd name="connsiteY5-118" fmla="*/ 3963175 h 3963175"/>
              <a:gd name="connsiteX6-119" fmla="*/ 0 w 3616616"/>
              <a:gd name="connsiteY6-120" fmla="*/ 3963175 h 3963175"/>
              <a:gd name="connsiteX7-121" fmla="*/ 0 w 3616616"/>
              <a:gd name="connsiteY7-122" fmla="*/ 3175 h 3963175"/>
              <a:gd name="connsiteX0-123" fmla="*/ 0 w 3601265"/>
              <a:gd name="connsiteY0-124" fmla="*/ 3175 h 3963175"/>
              <a:gd name="connsiteX1-125" fmla="*/ 3264200 w 3601265"/>
              <a:gd name="connsiteY1-126" fmla="*/ 0 h 3963175"/>
              <a:gd name="connsiteX2-127" fmla="*/ 3323644 w 3601265"/>
              <a:gd name="connsiteY2-128" fmla="*/ 166544 h 3963175"/>
              <a:gd name="connsiteX3-129" fmla="*/ 3582000 w 3601265"/>
              <a:gd name="connsiteY3-130" fmla="*/ 1983175 h 3963175"/>
              <a:gd name="connsiteX4-131" fmla="*/ 2862382 w 3601265"/>
              <a:gd name="connsiteY4-132" fmla="*/ 3310996 h 3963175"/>
              <a:gd name="connsiteX5-133" fmla="*/ 1791000 w 3601265"/>
              <a:gd name="connsiteY5-134" fmla="*/ 3963175 h 3963175"/>
              <a:gd name="connsiteX6-135" fmla="*/ 0 w 3601265"/>
              <a:gd name="connsiteY6-136" fmla="*/ 3963175 h 3963175"/>
              <a:gd name="connsiteX7-137" fmla="*/ 0 w 3601265"/>
              <a:gd name="connsiteY7-138" fmla="*/ 3175 h 3963175"/>
              <a:gd name="connsiteX0-139" fmla="*/ 0 w 3364734"/>
              <a:gd name="connsiteY0-140" fmla="*/ 3175 h 3963175"/>
              <a:gd name="connsiteX1-141" fmla="*/ 3264200 w 3364734"/>
              <a:gd name="connsiteY1-142" fmla="*/ 0 h 3963175"/>
              <a:gd name="connsiteX2-143" fmla="*/ 3323644 w 3364734"/>
              <a:gd name="connsiteY2-144" fmla="*/ 166544 h 3963175"/>
              <a:gd name="connsiteX3-145" fmla="*/ 3016850 w 3364734"/>
              <a:gd name="connsiteY3-146" fmla="*/ 1614875 h 3963175"/>
              <a:gd name="connsiteX4-147" fmla="*/ 2862382 w 3364734"/>
              <a:gd name="connsiteY4-148" fmla="*/ 3310996 h 3963175"/>
              <a:gd name="connsiteX5-149" fmla="*/ 1791000 w 3364734"/>
              <a:gd name="connsiteY5-150" fmla="*/ 3963175 h 3963175"/>
              <a:gd name="connsiteX6-151" fmla="*/ 0 w 3364734"/>
              <a:gd name="connsiteY6-152" fmla="*/ 3963175 h 3963175"/>
              <a:gd name="connsiteX7-153" fmla="*/ 0 w 3364734"/>
              <a:gd name="connsiteY7-154" fmla="*/ 3175 h 3963175"/>
              <a:gd name="connsiteX0-155" fmla="*/ 0 w 3598344"/>
              <a:gd name="connsiteY0-156" fmla="*/ 3175 h 3963175"/>
              <a:gd name="connsiteX1-157" fmla="*/ 3264200 w 3598344"/>
              <a:gd name="connsiteY1-158" fmla="*/ 0 h 3963175"/>
              <a:gd name="connsiteX2-159" fmla="*/ 3323644 w 3598344"/>
              <a:gd name="connsiteY2-160" fmla="*/ 166544 h 3963175"/>
              <a:gd name="connsiteX3-161" fmla="*/ 3578825 w 3598344"/>
              <a:gd name="connsiteY3-162" fmla="*/ 1640275 h 3963175"/>
              <a:gd name="connsiteX4-163" fmla="*/ 2862382 w 3598344"/>
              <a:gd name="connsiteY4-164" fmla="*/ 3310996 h 3963175"/>
              <a:gd name="connsiteX5-165" fmla="*/ 1791000 w 3598344"/>
              <a:gd name="connsiteY5-166" fmla="*/ 3963175 h 3963175"/>
              <a:gd name="connsiteX6-167" fmla="*/ 0 w 3598344"/>
              <a:gd name="connsiteY6-168" fmla="*/ 3963175 h 3963175"/>
              <a:gd name="connsiteX7-169" fmla="*/ 0 w 3598344"/>
              <a:gd name="connsiteY7-170" fmla="*/ 3175 h 3963175"/>
              <a:gd name="connsiteX0-171" fmla="*/ 0 w 3612056"/>
              <a:gd name="connsiteY0-172" fmla="*/ 3175 h 3963175"/>
              <a:gd name="connsiteX1-173" fmla="*/ 3264200 w 3612056"/>
              <a:gd name="connsiteY1-174" fmla="*/ 0 h 3963175"/>
              <a:gd name="connsiteX2-175" fmla="*/ 3323644 w 3612056"/>
              <a:gd name="connsiteY2-176" fmla="*/ 166544 h 3963175"/>
              <a:gd name="connsiteX3-177" fmla="*/ 3578825 w 3612056"/>
              <a:gd name="connsiteY3-178" fmla="*/ 1640275 h 3963175"/>
              <a:gd name="connsiteX4-179" fmla="*/ 2862382 w 3612056"/>
              <a:gd name="connsiteY4-180" fmla="*/ 3310996 h 3963175"/>
              <a:gd name="connsiteX5-181" fmla="*/ 1791000 w 3612056"/>
              <a:gd name="connsiteY5-182" fmla="*/ 3963175 h 3963175"/>
              <a:gd name="connsiteX6-183" fmla="*/ 0 w 3612056"/>
              <a:gd name="connsiteY6-184" fmla="*/ 3963175 h 3963175"/>
              <a:gd name="connsiteX7-185" fmla="*/ 0 w 3612056"/>
              <a:gd name="connsiteY7-186" fmla="*/ 3175 h 3963175"/>
              <a:gd name="connsiteX0-187" fmla="*/ 0 w 3635528"/>
              <a:gd name="connsiteY0-188" fmla="*/ 3175 h 3963175"/>
              <a:gd name="connsiteX1-189" fmla="*/ 3264200 w 3635528"/>
              <a:gd name="connsiteY1-190" fmla="*/ 0 h 3963175"/>
              <a:gd name="connsiteX2-191" fmla="*/ 3323644 w 3635528"/>
              <a:gd name="connsiteY2-192" fmla="*/ 166544 h 3963175"/>
              <a:gd name="connsiteX3-193" fmla="*/ 3578825 w 3635528"/>
              <a:gd name="connsiteY3-194" fmla="*/ 1640275 h 3963175"/>
              <a:gd name="connsiteX4-195" fmla="*/ 2862382 w 3635528"/>
              <a:gd name="connsiteY4-196" fmla="*/ 3310996 h 3963175"/>
              <a:gd name="connsiteX5-197" fmla="*/ 1791000 w 3635528"/>
              <a:gd name="connsiteY5-198" fmla="*/ 3963175 h 3963175"/>
              <a:gd name="connsiteX6-199" fmla="*/ 0 w 3635528"/>
              <a:gd name="connsiteY6-200" fmla="*/ 3963175 h 3963175"/>
              <a:gd name="connsiteX7-201" fmla="*/ 0 w 3635528"/>
              <a:gd name="connsiteY7-202" fmla="*/ 3175 h 3963175"/>
              <a:gd name="connsiteX0-203" fmla="*/ 0 w 3578828"/>
              <a:gd name="connsiteY0-204" fmla="*/ 3175 h 3963175"/>
              <a:gd name="connsiteX1-205" fmla="*/ 3264200 w 3578828"/>
              <a:gd name="connsiteY1-206" fmla="*/ 0 h 3963175"/>
              <a:gd name="connsiteX2-207" fmla="*/ 3323644 w 3578828"/>
              <a:gd name="connsiteY2-208" fmla="*/ 166544 h 3963175"/>
              <a:gd name="connsiteX3-209" fmla="*/ 3578825 w 3578828"/>
              <a:gd name="connsiteY3-210" fmla="*/ 1640275 h 3963175"/>
              <a:gd name="connsiteX4-211" fmla="*/ 2862382 w 3578828"/>
              <a:gd name="connsiteY4-212" fmla="*/ 3310996 h 3963175"/>
              <a:gd name="connsiteX5-213" fmla="*/ 1791000 w 3578828"/>
              <a:gd name="connsiteY5-214" fmla="*/ 3963175 h 3963175"/>
              <a:gd name="connsiteX6-215" fmla="*/ 0 w 3578828"/>
              <a:gd name="connsiteY6-216" fmla="*/ 3963175 h 3963175"/>
              <a:gd name="connsiteX7-217" fmla="*/ 0 w 3578828"/>
              <a:gd name="connsiteY7-218" fmla="*/ 3175 h 3963175"/>
              <a:gd name="connsiteX0-219" fmla="*/ 0 w 3578942"/>
              <a:gd name="connsiteY0-220" fmla="*/ 3175 h 3963175"/>
              <a:gd name="connsiteX1-221" fmla="*/ 3264200 w 3578942"/>
              <a:gd name="connsiteY1-222" fmla="*/ 0 h 3963175"/>
              <a:gd name="connsiteX2-223" fmla="*/ 3323644 w 3578942"/>
              <a:gd name="connsiteY2-224" fmla="*/ 166544 h 3963175"/>
              <a:gd name="connsiteX3-225" fmla="*/ 3578825 w 3578942"/>
              <a:gd name="connsiteY3-226" fmla="*/ 1640275 h 3963175"/>
              <a:gd name="connsiteX4-227" fmla="*/ 2862382 w 3578942"/>
              <a:gd name="connsiteY4-228" fmla="*/ 3310996 h 3963175"/>
              <a:gd name="connsiteX5-229" fmla="*/ 1791000 w 3578942"/>
              <a:gd name="connsiteY5-230" fmla="*/ 3963175 h 3963175"/>
              <a:gd name="connsiteX6-231" fmla="*/ 0 w 3578942"/>
              <a:gd name="connsiteY6-232" fmla="*/ 3963175 h 3963175"/>
              <a:gd name="connsiteX7-233" fmla="*/ 0 w 3578942"/>
              <a:gd name="connsiteY7-234" fmla="*/ 3175 h 3963175"/>
              <a:gd name="connsiteX0-235" fmla="*/ 0 w 3578942"/>
              <a:gd name="connsiteY0-236" fmla="*/ 3175 h 3963175"/>
              <a:gd name="connsiteX1-237" fmla="*/ 3264200 w 3578942"/>
              <a:gd name="connsiteY1-238" fmla="*/ 0 h 3963175"/>
              <a:gd name="connsiteX2-239" fmla="*/ 3323644 w 3578942"/>
              <a:gd name="connsiteY2-240" fmla="*/ 166544 h 3963175"/>
              <a:gd name="connsiteX3-241" fmla="*/ 3578825 w 3578942"/>
              <a:gd name="connsiteY3-242" fmla="*/ 1640275 h 3963175"/>
              <a:gd name="connsiteX4-243" fmla="*/ 2862382 w 3578942"/>
              <a:gd name="connsiteY4-244" fmla="*/ 3310996 h 3963175"/>
              <a:gd name="connsiteX5-245" fmla="*/ 1791000 w 3578942"/>
              <a:gd name="connsiteY5-246" fmla="*/ 3963175 h 3963175"/>
              <a:gd name="connsiteX6-247" fmla="*/ 0 w 3578942"/>
              <a:gd name="connsiteY6-248" fmla="*/ 3963175 h 3963175"/>
              <a:gd name="connsiteX7-249" fmla="*/ 0 w 3578942"/>
              <a:gd name="connsiteY7-250" fmla="*/ 3175 h 3963175"/>
              <a:gd name="connsiteX0-251" fmla="*/ 0 w 3590408"/>
              <a:gd name="connsiteY0-252" fmla="*/ 3175 h 3974831"/>
              <a:gd name="connsiteX1-253" fmla="*/ 3264200 w 3590408"/>
              <a:gd name="connsiteY1-254" fmla="*/ 0 h 3974831"/>
              <a:gd name="connsiteX2-255" fmla="*/ 3323644 w 3590408"/>
              <a:gd name="connsiteY2-256" fmla="*/ 166544 h 3974831"/>
              <a:gd name="connsiteX3-257" fmla="*/ 3578825 w 3590408"/>
              <a:gd name="connsiteY3-258" fmla="*/ 1640275 h 3974831"/>
              <a:gd name="connsiteX4-259" fmla="*/ 3002082 w 3590408"/>
              <a:gd name="connsiteY4-260" fmla="*/ 3809471 h 3974831"/>
              <a:gd name="connsiteX5-261" fmla="*/ 1791000 w 3590408"/>
              <a:gd name="connsiteY5-262" fmla="*/ 3963175 h 3974831"/>
              <a:gd name="connsiteX6-263" fmla="*/ 0 w 3590408"/>
              <a:gd name="connsiteY6-264" fmla="*/ 3963175 h 3974831"/>
              <a:gd name="connsiteX7-265" fmla="*/ 0 w 3590408"/>
              <a:gd name="connsiteY7-266" fmla="*/ 3175 h 3974831"/>
              <a:gd name="connsiteX0-267" fmla="*/ 0 w 3590408"/>
              <a:gd name="connsiteY0-268" fmla="*/ 3175 h 3974831"/>
              <a:gd name="connsiteX1-269" fmla="*/ 3264200 w 3590408"/>
              <a:gd name="connsiteY1-270" fmla="*/ 0 h 3974831"/>
              <a:gd name="connsiteX2-271" fmla="*/ 3323644 w 3590408"/>
              <a:gd name="connsiteY2-272" fmla="*/ 166544 h 3974831"/>
              <a:gd name="connsiteX3-273" fmla="*/ 3578825 w 3590408"/>
              <a:gd name="connsiteY3-274" fmla="*/ 1640275 h 3974831"/>
              <a:gd name="connsiteX4-275" fmla="*/ 3002082 w 3590408"/>
              <a:gd name="connsiteY4-276" fmla="*/ 3809471 h 3974831"/>
              <a:gd name="connsiteX5-277" fmla="*/ 1791000 w 3590408"/>
              <a:gd name="connsiteY5-278" fmla="*/ 3963175 h 3974831"/>
              <a:gd name="connsiteX6-279" fmla="*/ 0 w 3590408"/>
              <a:gd name="connsiteY6-280" fmla="*/ 3963175 h 3974831"/>
              <a:gd name="connsiteX7-281" fmla="*/ 0 w 3590408"/>
              <a:gd name="connsiteY7-282" fmla="*/ 3175 h 3974831"/>
              <a:gd name="connsiteX0-283" fmla="*/ 0 w 3590408"/>
              <a:gd name="connsiteY0-284" fmla="*/ 3175 h 3975950"/>
              <a:gd name="connsiteX1-285" fmla="*/ 3264200 w 3590408"/>
              <a:gd name="connsiteY1-286" fmla="*/ 0 h 3975950"/>
              <a:gd name="connsiteX2-287" fmla="*/ 3323644 w 3590408"/>
              <a:gd name="connsiteY2-288" fmla="*/ 166544 h 3975950"/>
              <a:gd name="connsiteX3-289" fmla="*/ 3578825 w 3590408"/>
              <a:gd name="connsiteY3-290" fmla="*/ 1640275 h 3975950"/>
              <a:gd name="connsiteX4-291" fmla="*/ 3002082 w 3590408"/>
              <a:gd name="connsiteY4-292" fmla="*/ 3809471 h 3975950"/>
              <a:gd name="connsiteX5-293" fmla="*/ 2908600 w 3590408"/>
              <a:gd name="connsiteY5-294" fmla="*/ 3966350 h 3975950"/>
              <a:gd name="connsiteX6-295" fmla="*/ 0 w 3590408"/>
              <a:gd name="connsiteY6-296" fmla="*/ 3963175 h 3975950"/>
              <a:gd name="connsiteX7-297" fmla="*/ 0 w 3590408"/>
              <a:gd name="connsiteY7-298" fmla="*/ 3175 h 3975950"/>
              <a:gd name="connsiteX0-299" fmla="*/ 0 w 3590408"/>
              <a:gd name="connsiteY0-300" fmla="*/ 3175 h 3966350"/>
              <a:gd name="connsiteX1-301" fmla="*/ 3264200 w 3590408"/>
              <a:gd name="connsiteY1-302" fmla="*/ 0 h 3966350"/>
              <a:gd name="connsiteX2-303" fmla="*/ 3323644 w 3590408"/>
              <a:gd name="connsiteY2-304" fmla="*/ 166544 h 3966350"/>
              <a:gd name="connsiteX3-305" fmla="*/ 3578825 w 3590408"/>
              <a:gd name="connsiteY3-306" fmla="*/ 1640275 h 3966350"/>
              <a:gd name="connsiteX4-307" fmla="*/ 3002082 w 3590408"/>
              <a:gd name="connsiteY4-308" fmla="*/ 3809471 h 3966350"/>
              <a:gd name="connsiteX5-309" fmla="*/ 2908600 w 3590408"/>
              <a:gd name="connsiteY5-310" fmla="*/ 3966350 h 3966350"/>
              <a:gd name="connsiteX6-311" fmla="*/ 0 w 3590408"/>
              <a:gd name="connsiteY6-312" fmla="*/ 3963175 h 3966350"/>
              <a:gd name="connsiteX7-313" fmla="*/ 0 w 3590408"/>
              <a:gd name="connsiteY7-314" fmla="*/ 3175 h 3966350"/>
              <a:gd name="connsiteX0-315" fmla="*/ 0 w 3590408"/>
              <a:gd name="connsiteY0-316" fmla="*/ 3175 h 3966350"/>
              <a:gd name="connsiteX1-317" fmla="*/ 3264200 w 3590408"/>
              <a:gd name="connsiteY1-318" fmla="*/ 0 h 3966350"/>
              <a:gd name="connsiteX2-319" fmla="*/ 3323644 w 3590408"/>
              <a:gd name="connsiteY2-320" fmla="*/ 166544 h 3966350"/>
              <a:gd name="connsiteX3-321" fmla="*/ 3578825 w 3590408"/>
              <a:gd name="connsiteY3-322" fmla="*/ 1640275 h 3966350"/>
              <a:gd name="connsiteX4-323" fmla="*/ 3002082 w 3590408"/>
              <a:gd name="connsiteY4-324" fmla="*/ 3809471 h 3966350"/>
              <a:gd name="connsiteX5-325" fmla="*/ 2908600 w 3590408"/>
              <a:gd name="connsiteY5-326" fmla="*/ 3966350 h 3966350"/>
              <a:gd name="connsiteX6-327" fmla="*/ 0 w 3590408"/>
              <a:gd name="connsiteY6-328" fmla="*/ 3963175 h 3966350"/>
              <a:gd name="connsiteX7-329" fmla="*/ 0 w 3590408"/>
              <a:gd name="connsiteY7-330" fmla="*/ 3175 h 3966350"/>
              <a:gd name="connsiteX0-331" fmla="*/ 0 w 3590408"/>
              <a:gd name="connsiteY0-332" fmla="*/ 3175 h 3966350"/>
              <a:gd name="connsiteX1-333" fmla="*/ 3264200 w 3590408"/>
              <a:gd name="connsiteY1-334" fmla="*/ 0 h 3966350"/>
              <a:gd name="connsiteX2-335" fmla="*/ 3323644 w 3590408"/>
              <a:gd name="connsiteY2-336" fmla="*/ 166544 h 3966350"/>
              <a:gd name="connsiteX3-337" fmla="*/ 3578825 w 3590408"/>
              <a:gd name="connsiteY3-338" fmla="*/ 1640275 h 3966350"/>
              <a:gd name="connsiteX4-339" fmla="*/ 3002082 w 3590408"/>
              <a:gd name="connsiteY4-340" fmla="*/ 3809471 h 3966350"/>
              <a:gd name="connsiteX5-341" fmla="*/ 2908600 w 3590408"/>
              <a:gd name="connsiteY5-342" fmla="*/ 3966350 h 3966350"/>
              <a:gd name="connsiteX6-343" fmla="*/ 0 w 3590408"/>
              <a:gd name="connsiteY6-344" fmla="*/ 3963175 h 3966350"/>
              <a:gd name="connsiteX7-345" fmla="*/ 0 w 3590408"/>
              <a:gd name="connsiteY7-346" fmla="*/ 3175 h 3966350"/>
              <a:gd name="connsiteX0-347" fmla="*/ 0 w 3580367"/>
              <a:gd name="connsiteY0-348" fmla="*/ 3175 h 3966350"/>
              <a:gd name="connsiteX1-349" fmla="*/ 3264200 w 3580367"/>
              <a:gd name="connsiteY1-350" fmla="*/ 0 h 3966350"/>
              <a:gd name="connsiteX2-351" fmla="*/ 3323644 w 3580367"/>
              <a:gd name="connsiteY2-352" fmla="*/ 166544 h 3966350"/>
              <a:gd name="connsiteX3-353" fmla="*/ 3578825 w 3580367"/>
              <a:gd name="connsiteY3-354" fmla="*/ 1640275 h 3966350"/>
              <a:gd name="connsiteX4-355" fmla="*/ 3002082 w 3580367"/>
              <a:gd name="connsiteY4-356" fmla="*/ 3809471 h 3966350"/>
              <a:gd name="connsiteX5-357" fmla="*/ 2908600 w 3580367"/>
              <a:gd name="connsiteY5-358" fmla="*/ 3966350 h 3966350"/>
              <a:gd name="connsiteX6-359" fmla="*/ 0 w 3580367"/>
              <a:gd name="connsiteY6-360" fmla="*/ 3963175 h 3966350"/>
              <a:gd name="connsiteX7-361" fmla="*/ 0 w 3580367"/>
              <a:gd name="connsiteY7-362" fmla="*/ 3175 h 3966350"/>
              <a:gd name="connsiteX0-363" fmla="*/ 0 w 3578976"/>
              <a:gd name="connsiteY0-364" fmla="*/ 3175 h 3966350"/>
              <a:gd name="connsiteX1-365" fmla="*/ 3264200 w 3578976"/>
              <a:gd name="connsiteY1-366" fmla="*/ 0 h 3966350"/>
              <a:gd name="connsiteX2-367" fmla="*/ 3323644 w 3578976"/>
              <a:gd name="connsiteY2-368" fmla="*/ 166544 h 3966350"/>
              <a:gd name="connsiteX3-369" fmla="*/ 3578825 w 3578976"/>
              <a:gd name="connsiteY3-370" fmla="*/ 1640275 h 3966350"/>
              <a:gd name="connsiteX4-371" fmla="*/ 3002082 w 3578976"/>
              <a:gd name="connsiteY4-372" fmla="*/ 3809471 h 3966350"/>
              <a:gd name="connsiteX5-373" fmla="*/ 2908600 w 3578976"/>
              <a:gd name="connsiteY5-374" fmla="*/ 3966350 h 3966350"/>
              <a:gd name="connsiteX6-375" fmla="*/ 0 w 3578976"/>
              <a:gd name="connsiteY6-376" fmla="*/ 3963175 h 3966350"/>
              <a:gd name="connsiteX7-377" fmla="*/ 0 w 3578976"/>
              <a:gd name="connsiteY7-378" fmla="*/ 3175 h 3966350"/>
              <a:gd name="connsiteX0-379" fmla="*/ 0 w 3579143"/>
              <a:gd name="connsiteY0-380" fmla="*/ 3175 h 3966350"/>
              <a:gd name="connsiteX1-381" fmla="*/ 3264200 w 3579143"/>
              <a:gd name="connsiteY1-382" fmla="*/ 0 h 3966350"/>
              <a:gd name="connsiteX2-383" fmla="*/ 3323644 w 3579143"/>
              <a:gd name="connsiteY2-384" fmla="*/ 166544 h 3966350"/>
              <a:gd name="connsiteX3-385" fmla="*/ 3578825 w 3579143"/>
              <a:gd name="connsiteY3-386" fmla="*/ 1640275 h 3966350"/>
              <a:gd name="connsiteX4-387" fmla="*/ 3002082 w 3579143"/>
              <a:gd name="connsiteY4-388" fmla="*/ 3809471 h 3966350"/>
              <a:gd name="connsiteX5-389" fmla="*/ 2908600 w 3579143"/>
              <a:gd name="connsiteY5-390" fmla="*/ 3966350 h 3966350"/>
              <a:gd name="connsiteX6-391" fmla="*/ 0 w 3579143"/>
              <a:gd name="connsiteY6-392" fmla="*/ 3963175 h 3966350"/>
              <a:gd name="connsiteX7-393" fmla="*/ 0 w 3579143"/>
              <a:gd name="connsiteY7-394" fmla="*/ 3175 h 3966350"/>
              <a:gd name="connsiteX0-395" fmla="*/ 0 w 3579143"/>
              <a:gd name="connsiteY0-396" fmla="*/ 3175 h 4131450"/>
              <a:gd name="connsiteX1-397" fmla="*/ 3264200 w 3579143"/>
              <a:gd name="connsiteY1-398" fmla="*/ 0 h 4131450"/>
              <a:gd name="connsiteX2-399" fmla="*/ 3323644 w 3579143"/>
              <a:gd name="connsiteY2-400" fmla="*/ 166544 h 4131450"/>
              <a:gd name="connsiteX3-401" fmla="*/ 3578825 w 3579143"/>
              <a:gd name="connsiteY3-402" fmla="*/ 1640275 h 4131450"/>
              <a:gd name="connsiteX4-403" fmla="*/ 3002082 w 3579143"/>
              <a:gd name="connsiteY4-404" fmla="*/ 3809471 h 4131450"/>
              <a:gd name="connsiteX5-405" fmla="*/ 3159425 w 3579143"/>
              <a:gd name="connsiteY5-406" fmla="*/ 4131450 h 4131450"/>
              <a:gd name="connsiteX6-407" fmla="*/ 0 w 3579143"/>
              <a:gd name="connsiteY6-408" fmla="*/ 3963175 h 4131450"/>
              <a:gd name="connsiteX7-409" fmla="*/ 0 w 3579143"/>
              <a:gd name="connsiteY7-410" fmla="*/ 3175 h 4131450"/>
              <a:gd name="connsiteX0-411" fmla="*/ 0 w 3579143"/>
              <a:gd name="connsiteY0-412" fmla="*/ 3175 h 3963175"/>
              <a:gd name="connsiteX1-413" fmla="*/ 3264200 w 3579143"/>
              <a:gd name="connsiteY1-414" fmla="*/ 0 h 3963175"/>
              <a:gd name="connsiteX2-415" fmla="*/ 3323644 w 3579143"/>
              <a:gd name="connsiteY2-416" fmla="*/ 166544 h 3963175"/>
              <a:gd name="connsiteX3-417" fmla="*/ 3578825 w 3579143"/>
              <a:gd name="connsiteY3-418" fmla="*/ 1640275 h 3963175"/>
              <a:gd name="connsiteX4-419" fmla="*/ 3002082 w 3579143"/>
              <a:gd name="connsiteY4-420" fmla="*/ 3809471 h 3963175"/>
              <a:gd name="connsiteX5-421" fmla="*/ 2905425 w 3579143"/>
              <a:gd name="connsiteY5-422" fmla="*/ 3963175 h 3963175"/>
              <a:gd name="connsiteX6-423" fmla="*/ 0 w 3579143"/>
              <a:gd name="connsiteY6-424" fmla="*/ 3963175 h 3963175"/>
              <a:gd name="connsiteX7-425" fmla="*/ 0 w 3579143"/>
              <a:gd name="connsiteY7-426" fmla="*/ 3175 h 3963175"/>
              <a:gd name="connsiteX0-427" fmla="*/ 0 w 3579143"/>
              <a:gd name="connsiteY0-428" fmla="*/ 3175 h 3963175"/>
              <a:gd name="connsiteX1-429" fmla="*/ 3264200 w 3579143"/>
              <a:gd name="connsiteY1-430" fmla="*/ 0 h 3963175"/>
              <a:gd name="connsiteX2-431" fmla="*/ 3323644 w 3579143"/>
              <a:gd name="connsiteY2-432" fmla="*/ 166544 h 3963175"/>
              <a:gd name="connsiteX3-433" fmla="*/ 3578825 w 3579143"/>
              <a:gd name="connsiteY3-434" fmla="*/ 1640275 h 3963175"/>
              <a:gd name="connsiteX4-435" fmla="*/ 3002082 w 3579143"/>
              <a:gd name="connsiteY4-436" fmla="*/ 3809471 h 3963175"/>
              <a:gd name="connsiteX5-437" fmla="*/ 2905425 w 3579143"/>
              <a:gd name="connsiteY5-438" fmla="*/ 3963175 h 3963175"/>
              <a:gd name="connsiteX6-439" fmla="*/ 0 w 3579143"/>
              <a:gd name="connsiteY6-440" fmla="*/ 3963175 h 3963175"/>
              <a:gd name="connsiteX7-441" fmla="*/ 0 w 3579143"/>
              <a:gd name="connsiteY7-442" fmla="*/ 3175 h 3963175"/>
              <a:gd name="connsiteX0-443" fmla="*/ 0 w 3579143"/>
              <a:gd name="connsiteY0-444" fmla="*/ 3175 h 3963175"/>
              <a:gd name="connsiteX1-445" fmla="*/ 3264200 w 3579143"/>
              <a:gd name="connsiteY1-446" fmla="*/ 0 h 3963175"/>
              <a:gd name="connsiteX2-447" fmla="*/ 3323644 w 3579143"/>
              <a:gd name="connsiteY2-448" fmla="*/ 166544 h 3963175"/>
              <a:gd name="connsiteX3-449" fmla="*/ 3578825 w 3579143"/>
              <a:gd name="connsiteY3-450" fmla="*/ 1640275 h 3963175"/>
              <a:gd name="connsiteX4-451" fmla="*/ 3002082 w 3579143"/>
              <a:gd name="connsiteY4-452" fmla="*/ 3809471 h 3963175"/>
              <a:gd name="connsiteX5-453" fmla="*/ 2905425 w 3579143"/>
              <a:gd name="connsiteY5-454" fmla="*/ 3963175 h 3963175"/>
              <a:gd name="connsiteX6-455" fmla="*/ 0 w 3579143"/>
              <a:gd name="connsiteY6-456" fmla="*/ 3963175 h 3963175"/>
              <a:gd name="connsiteX7-457" fmla="*/ 0 w 3579143"/>
              <a:gd name="connsiteY7-458" fmla="*/ 3175 h 3963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3579143" h="3963175">
                <a:moveTo>
                  <a:pt x="0" y="3175"/>
                </a:moveTo>
                <a:lnTo>
                  <a:pt x="3264200" y="0"/>
                </a:lnTo>
                <a:cubicBezTo>
                  <a:pt x="3287387" y="61624"/>
                  <a:pt x="3301369" y="106419"/>
                  <a:pt x="3323644" y="166544"/>
                </a:cubicBezTo>
                <a:cubicBezTo>
                  <a:pt x="3491969" y="623544"/>
                  <a:pt x="3568919" y="877546"/>
                  <a:pt x="3578825" y="1640275"/>
                </a:cubicBezTo>
                <a:cubicBezTo>
                  <a:pt x="3588731" y="2403004"/>
                  <a:pt x="3367257" y="3165146"/>
                  <a:pt x="3002082" y="3809471"/>
                </a:cubicBezTo>
                <a:cubicBezTo>
                  <a:pt x="2973457" y="3863246"/>
                  <a:pt x="3011014" y="3800503"/>
                  <a:pt x="2905425" y="3963175"/>
                </a:cubicBezTo>
                <a:lnTo>
                  <a:pt x="0" y="3963175"/>
                </a:lnTo>
                <a:lnTo>
                  <a:pt x="0" y="3175"/>
                </a:lnTo>
                <a:close/>
              </a:path>
            </a:pathLst>
          </a:custGeom>
          <a:noFill/>
          <a:ln>
            <a:noFill/>
          </a:ln>
        </p:spPr>
        <p:txBody>
          <a:bodyPr lIns="720000" tIns="720000" rIns="720000" bIns="720000">
            <a:normAutofit/>
          </a:bodyPr>
          <a:lstStyle>
            <a:lvl1pPr marL="0" indent="0" algn="ctr">
              <a:buNone/>
              <a:defRPr sz="1400" baseline="0">
                <a:solidFill>
                  <a:schemeClr val="bg1"/>
                </a:solidFill>
              </a:defRPr>
            </a:lvl1pPr>
          </a:lstStyle>
          <a:p>
            <a:r>
              <a:rPr lang="zh-CN" altLang="en-US" smtClean="0"/>
              <a:t>单击图标添加图片</a:t>
            </a:r>
            <a:endParaRPr lang="de-DE" dirty="0" smtClean="0"/>
          </a:p>
        </p:txBody>
      </p:sp>
      <p:sp>
        <p:nvSpPr>
          <p:cNvPr id="13" name="Inhaltsplatzhalter 11"/>
          <p:cNvSpPr>
            <a:spLocks noGrp="1"/>
          </p:cNvSpPr>
          <p:nvPr>
            <p:ph sz="quarter" idx="14" hasCustomPrompt="1"/>
          </p:nvPr>
        </p:nvSpPr>
        <p:spPr>
          <a:xfrm>
            <a:off x="3848399" y="1198800"/>
            <a:ext cx="4928026" cy="3394800"/>
          </a:xfrm>
        </p:spPr>
        <p:txBody>
          <a:bodyPr/>
          <a:lstStyle>
            <a:lvl1pPr>
              <a:defRPr baseline="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noProof="0" smtClean="0"/>
              <a:t>Click to add text</a:t>
            </a:r>
            <a:endParaRPr lang="en-GB" noProof="0"/>
          </a:p>
        </p:txBody>
      </p:sp>
      <p:sp>
        <p:nvSpPr>
          <p:cNvPr id="12"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4"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Closing chart english">
    <p:spTree>
      <p:nvGrpSpPr>
        <p:cNvPr id="1" name=""/>
        <p:cNvGrpSpPr/>
        <p:nvPr/>
      </p:nvGrpSpPr>
      <p:grpSpPr>
        <a:xfrm>
          <a:off x="0" y="0"/>
          <a:ext cx="0" cy="0"/>
          <a:chOff x="0" y="0"/>
          <a:chExt cx="0" cy="0"/>
        </a:xfrm>
      </p:grpSpPr>
      <p:sp>
        <p:nvSpPr>
          <p:cNvPr id="34" name="Rechteck 33"/>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srcRect l="16231" t="19013" b="13976"/>
          <a:stretch>
            <a:fillRect/>
          </a:stretch>
        </p:blipFill>
        <p:spPr bwMode="auto">
          <a:xfrm>
            <a:off x="0" y="0"/>
            <a:ext cx="64297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1" name="Textfeld 10"/>
          <p:cNvSpPr txBox="1"/>
          <p:nvPr userDrawn="1"/>
        </p:nvSpPr>
        <p:spPr>
          <a:xfrm>
            <a:off x="367575" y="3985478"/>
            <a:ext cx="1350693" cy="153888"/>
          </a:xfrm>
          <a:prstGeom prst="rect">
            <a:avLst/>
          </a:prstGeom>
          <a:noFill/>
        </p:spPr>
        <p:txBody>
          <a:bodyPr wrap="square" lIns="0" tIns="0" rIns="0" bIns="0" rtlCol="0">
            <a:spAutoFit/>
          </a:bodyPr>
          <a:lstStyle/>
          <a:p>
            <a:pPr algn="just"/>
            <a:r>
              <a:rPr lang="de-DE" sz="1000" dirty="0" smtClean="0">
                <a:solidFill>
                  <a:srgbClr val="1F497D"/>
                </a:solidFill>
                <a:latin typeface="BISansOpti"/>
                <a:cs typeface="BISansOpti"/>
              </a:rPr>
              <a:t>© Boehringer Ingelheim</a:t>
            </a:r>
            <a:endParaRPr lang="de-DE" sz="1000" dirty="0" smtClean="0">
              <a:solidFill>
                <a:srgbClr val="1F497D"/>
              </a:solidFill>
              <a:latin typeface="BISansOpti"/>
              <a:cs typeface="BISansOpti"/>
            </a:endParaRPr>
          </a:p>
        </p:txBody>
      </p:sp>
      <p:sp>
        <p:nvSpPr>
          <p:cNvPr id="13" name="Freeform 1"/>
          <p:cNvSpPr>
            <a:spLocks noChangeAspect="1" noChangeArrowheads="1"/>
          </p:cNvSpPr>
          <p:nvPr userDrawn="1"/>
        </p:nvSpPr>
        <p:spPr bwMode="auto">
          <a:xfrm>
            <a:off x="367576" y="1233589"/>
            <a:ext cx="359997" cy="359997"/>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endParaRPr lang="de-DE" dirty="0">
              <a:solidFill>
                <a:srgbClr val="123563"/>
              </a:solidFill>
              <a:latin typeface="BISansOpti"/>
            </a:endParaRPr>
          </a:p>
        </p:txBody>
      </p:sp>
      <p:sp>
        <p:nvSpPr>
          <p:cNvPr id="14" name="Freeform 2"/>
          <p:cNvSpPr>
            <a:spLocks noChangeAspect="1" noChangeArrowheads="1"/>
          </p:cNvSpPr>
          <p:nvPr userDrawn="1"/>
        </p:nvSpPr>
        <p:spPr bwMode="auto">
          <a:xfrm>
            <a:off x="1020233" y="1260552"/>
            <a:ext cx="396000" cy="323404"/>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endParaRPr lang="de-DE" dirty="0">
              <a:latin typeface="BISansOpti"/>
            </a:endParaRPr>
          </a:p>
        </p:txBody>
      </p:sp>
      <p:sp>
        <p:nvSpPr>
          <p:cNvPr id="15" name="Freeform 2"/>
          <p:cNvSpPr>
            <a:spLocks noChangeAspect="1" noChangeArrowheads="1"/>
          </p:cNvSpPr>
          <p:nvPr userDrawn="1"/>
        </p:nvSpPr>
        <p:spPr bwMode="auto">
          <a:xfrm>
            <a:off x="1651481" y="1281034"/>
            <a:ext cx="360000" cy="269395"/>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endParaRPr lang="de-DE" dirty="0">
              <a:latin typeface="BISansOpti"/>
            </a:endParaRPr>
          </a:p>
        </p:txBody>
      </p:sp>
      <p:sp>
        <p:nvSpPr>
          <p:cNvPr id="16" name="Freeform 2"/>
          <p:cNvSpPr>
            <a:spLocks noChangeAspect="1" noChangeArrowheads="1"/>
          </p:cNvSpPr>
          <p:nvPr userDrawn="1"/>
        </p:nvSpPr>
        <p:spPr bwMode="auto">
          <a:xfrm>
            <a:off x="2312456" y="1240070"/>
            <a:ext cx="287999" cy="371391"/>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endParaRPr lang="de-DE" dirty="0">
              <a:latin typeface="BISansOpti"/>
            </a:endParaRPr>
          </a:p>
        </p:txBody>
      </p:sp>
      <p:sp>
        <p:nvSpPr>
          <p:cNvPr id="17" name="Freeform 2"/>
          <p:cNvSpPr>
            <a:spLocks noChangeAspect="1" noChangeArrowheads="1"/>
          </p:cNvSpPr>
          <p:nvPr userDrawn="1"/>
        </p:nvSpPr>
        <p:spPr bwMode="auto">
          <a:xfrm>
            <a:off x="2915299" y="1272056"/>
            <a:ext cx="323999" cy="323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endParaRPr lang="de-DE" dirty="0">
              <a:latin typeface="BISansOpti"/>
            </a:endParaRPr>
          </a:p>
        </p:txBody>
      </p:sp>
      <p:sp>
        <p:nvSpPr>
          <p:cNvPr id="7" name="Textplatzhalter 6"/>
          <p:cNvSpPr>
            <a:spLocks noGrp="1"/>
          </p:cNvSpPr>
          <p:nvPr>
            <p:ph type="body" sz="quarter" idx="10" hasCustomPrompt="1"/>
          </p:nvPr>
        </p:nvSpPr>
        <p:spPr>
          <a:xfrm>
            <a:off x="7081200" y="259200"/>
            <a:ext cx="1728000" cy="36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de-DE" sz="1000" b="1" dirty="0" smtClean="0">
                <a:solidFill>
                  <a:srgbClr val="123563"/>
                </a:solidFill>
              </a:rPr>
              <a:t>Company Name</a:t>
            </a:r>
            <a:endParaRPr lang="de-DE" sz="1000" b="1" dirty="0" smtClean="0">
              <a:solidFill>
                <a:srgbClr val="123563"/>
              </a:solidFill>
            </a:endParaRPr>
          </a:p>
          <a:p>
            <a:pPr lvl="0"/>
            <a:endParaRPr lang="de-DE" dirty="0"/>
          </a:p>
        </p:txBody>
      </p:sp>
      <p:sp>
        <p:nvSpPr>
          <p:cNvPr id="25" name="Textplatzhalter 6"/>
          <p:cNvSpPr>
            <a:spLocks noGrp="1"/>
          </p:cNvSpPr>
          <p:nvPr>
            <p:ph type="body" sz="quarter" idx="12" hasCustomPrompt="1"/>
          </p:nvPr>
        </p:nvSpPr>
        <p:spPr>
          <a:xfrm>
            <a:off x="7081200" y="713406"/>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Street / No.</a:t>
            </a:r>
            <a:endParaRPr lang="de-DE" dirty="0"/>
          </a:p>
        </p:txBody>
      </p:sp>
      <p:sp>
        <p:nvSpPr>
          <p:cNvPr id="26" name="Textplatzhalter 6"/>
          <p:cNvSpPr>
            <a:spLocks noGrp="1"/>
          </p:cNvSpPr>
          <p:nvPr>
            <p:ph type="body" sz="quarter" idx="13" hasCustomPrompt="1"/>
          </p:nvPr>
        </p:nvSpPr>
        <p:spPr>
          <a:xfrm>
            <a:off x="7081200" y="871181"/>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Postcode/ Town</a:t>
            </a:r>
            <a:endParaRPr lang="de-DE" dirty="0"/>
          </a:p>
        </p:txBody>
      </p:sp>
      <p:sp>
        <p:nvSpPr>
          <p:cNvPr id="27" name="Textplatzhalter 6"/>
          <p:cNvSpPr>
            <a:spLocks noGrp="1"/>
          </p:cNvSpPr>
          <p:nvPr>
            <p:ph type="body" sz="quarter" idx="14" hasCustomPrompt="1"/>
          </p:nvPr>
        </p:nvSpPr>
        <p:spPr>
          <a:xfrm>
            <a:off x="7441200" y="1097781"/>
            <a:ext cx="136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Telephone number</a:t>
            </a:r>
            <a:endParaRPr lang="de-DE" dirty="0"/>
          </a:p>
        </p:txBody>
      </p:sp>
      <p:sp>
        <p:nvSpPr>
          <p:cNvPr id="19" name="Textfeld 18"/>
          <p:cNvSpPr txBox="1"/>
          <p:nvPr userDrawn="1"/>
        </p:nvSpPr>
        <p:spPr>
          <a:xfrm>
            <a:off x="7081200" y="1097781"/>
            <a:ext cx="186073"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Tel:</a:t>
            </a:r>
            <a:endParaRPr lang="de-DE" sz="1000" dirty="0" smtClean="0">
              <a:solidFill>
                <a:srgbClr val="003366"/>
              </a:solidFill>
              <a:latin typeface="BISansOpti"/>
              <a:cs typeface="BISansOpti"/>
            </a:endParaRPr>
          </a:p>
        </p:txBody>
      </p:sp>
      <p:sp>
        <p:nvSpPr>
          <p:cNvPr id="28" name="Textplatzhalter 6"/>
          <p:cNvSpPr>
            <a:spLocks noGrp="1"/>
          </p:cNvSpPr>
          <p:nvPr>
            <p:ph type="body" sz="quarter" idx="15" hasCustomPrompt="1"/>
          </p:nvPr>
        </p:nvSpPr>
        <p:spPr>
          <a:xfrm>
            <a:off x="7441200" y="1256400"/>
            <a:ext cx="136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fax machine</a:t>
            </a:r>
            <a:endParaRPr lang="de-DE" dirty="0"/>
          </a:p>
        </p:txBody>
      </p:sp>
      <p:sp>
        <p:nvSpPr>
          <p:cNvPr id="29" name="Textfeld 28"/>
          <p:cNvSpPr txBox="1"/>
          <p:nvPr userDrawn="1"/>
        </p:nvSpPr>
        <p:spPr>
          <a:xfrm>
            <a:off x="7081200" y="1256400"/>
            <a:ext cx="217236"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Fax:</a:t>
            </a:r>
            <a:endParaRPr lang="de-DE" sz="1000" dirty="0" smtClean="0">
              <a:solidFill>
                <a:srgbClr val="003366"/>
              </a:solidFill>
              <a:latin typeface="BISansOpti"/>
              <a:cs typeface="BISansOpti"/>
            </a:endParaRPr>
          </a:p>
        </p:txBody>
      </p:sp>
      <p:sp>
        <p:nvSpPr>
          <p:cNvPr id="30" name="Textplatzhalter 6"/>
          <p:cNvSpPr>
            <a:spLocks noGrp="1"/>
          </p:cNvSpPr>
          <p:nvPr>
            <p:ph type="body" sz="quarter" idx="16" hasCustomPrompt="1"/>
          </p:nvPr>
        </p:nvSpPr>
        <p:spPr>
          <a:xfrm>
            <a:off x="7081200" y="1478981"/>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Email-address</a:t>
            </a:r>
            <a:endParaRPr lang="de-DE" dirty="0"/>
          </a:p>
        </p:txBody>
      </p:sp>
      <p:sp>
        <p:nvSpPr>
          <p:cNvPr id="31" name="Textplatzhalter 6"/>
          <p:cNvSpPr>
            <a:spLocks noGrp="1"/>
          </p:cNvSpPr>
          <p:nvPr>
            <p:ph type="body" sz="quarter" idx="17" hasCustomPrompt="1"/>
          </p:nvPr>
        </p:nvSpPr>
        <p:spPr>
          <a:xfrm>
            <a:off x="7081200" y="1638000"/>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Website</a:t>
            </a:r>
            <a:endParaRPr lang="de-DE" dirty="0"/>
          </a:p>
        </p:txBody>
      </p:sp>
      <p:sp>
        <p:nvSpPr>
          <p:cNvPr id="21" name="Textplatzhalter 20"/>
          <p:cNvSpPr>
            <a:spLocks noGrp="1"/>
          </p:cNvSpPr>
          <p:nvPr>
            <p:ph type="body" sz="quarter" idx="18" hasCustomPrompt="1"/>
          </p:nvPr>
        </p:nvSpPr>
        <p:spPr>
          <a:xfrm>
            <a:off x="367200" y="2070000"/>
            <a:ext cx="5374800" cy="354013"/>
          </a:xfrm>
        </p:spPr>
        <p:txBody>
          <a:bodyPr/>
          <a:lstStyle>
            <a:lvl1pPr marL="0" indent="0">
              <a:buNone/>
              <a:defRPr baseline="0">
                <a:solidFill>
                  <a:srgbClr val="003366"/>
                </a:solidFill>
                <a:latin typeface="BISansOpti"/>
                <a:cs typeface="BISansOpti"/>
              </a:defRPr>
            </a:lvl1pPr>
          </a:lstStyle>
          <a:p>
            <a:pPr lvl="0"/>
            <a:r>
              <a:rPr lang="en-GB" noProof="0" dirty="0" smtClean="0"/>
              <a:t>Headline for further information:</a:t>
            </a:r>
            <a:endParaRPr lang="en-GB" noProof="0" dirty="0"/>
          </a:p>
        </p:txBody>
      </p:sp>
      <p:sp>
        <p:nvSpPr>
          <p:cNvPr id="33" name="Textplatzhalter 20"/>
          <p:cNvSpPr>
            <a:spLocks noGrp="1"/>
          </p:cNvSpPr>
          <p:nvPr>
            <p:ph type="body" sz="quarter" idx="19" hasCustomPrompt="1"/>
          </p:nvPr>
        </p:nvSpPr>
        <p:spPr>
          <a:xfrm>
            <a:off x="367200" y="2425296"/>
            <a:ext cx="5374800" cy="1411200"/>
          </a:xfrm>
        </p:spPr>
        <p:txBody>
          <a:bodyPr/>
          <a:lstStyle>
            <a:lvl1pPr marL="0" indent="0">
              <a:spcBef>
                <a:spcPts val="0"/>
              </a:spcBef>
              <a:buNone/>
              <a:defRPr sz="1800" baseline="0">
                <a:solidFill>
                  <a:schemeClr val="accent2"/>
                </a:solidFill>
                <a:latin typeface="BISansOpti"/>
                <a:cs typeface="BISansOpti"/>
              </a:defRPr>
            </a:lvl1pPr>
          </a:lstStyle>
          <a:p>
            <a:pPr lvl="0"/>
            <a:r>
              <a:rPr lang="en-GB" noProof="0" smtClean="0"/>
              <a:t>Insert your domains here</a:t>
            </a:r>
            <a:endParaRPr lang="en-GB" noProof="0"/>
          </a:p>
        </p:txBody>
      </p:sp>
      <p:pic>
        <p:nvPicPr>
          <p:cNvPr id="32" name="Grafik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
        <p:nvSpPr>
          <p:cNvPr id="3" name="Textplatzhalter 2"/>
          <p:cNvSpPr>
            <a:spLocks noGrp="1"/>
          </p:cNvSpPr>
          <p:nvPr>
            <p:ph type="body" sz="quarter" idx="20" hasCustomPrompt="1"/>
          </p:nvPr>
        </p:nvSpPr>
        <p:spPr>
          <a:xfrm>
            <a:off x="367200" y="4139366"/>
            <a:ext cx="4626000" cy="615553"/>
          </a:xfrm>
        </p:spPr>
        <p:txBody>
          <a:bodyPr>
            <a:noAutofit/>
          </a:bodyPr>
          <a:lstStyle>
            <a:lvl1pPr marL="0" indent="0">
              <a:lnSpc>
                <a:spcPct val="100000"/>
              </a:lnSpc>
              <a:spcBef>
                <a:spcPts val="0"/>
              </a:spcBef>
              <a:buNone/>
              <a:defRPr sz="1000">
                <a:solidFill>
                  <a:srgbClr val="1F497D"/>
                </a:solidFill>
              </a:defRPr>
            </a:lvl1pPr>
            <a:lvl2pPr marL="266700" indent="0">
              <a:buNone/>
              <a:defRPr sz="1000">
                <a:solidFill>
                  <a:srgbClr val="1F497D"/>
                </a:solidFill>
              </a:defRPr>
            </a:lvl2pPr>
            <a:lvl3pPr marL="450850" indent="0">
              <a:buNone/>
              <a:defRPr sz="1000">
                <a:solidFill>
                  <a:srgbClr val="1F497D"/>
                </a:solidFill>
              </a:defRPr>
            </a:lvl3pPr>
            <a:lvl4pPr marL="628650" indent="0">
              <a:buNone/>
              <a:defRPr sz="1000">
                <a:solidFill>
                  <a:srgbClr val="1F497D"/>
                </a:solidFill>
              </a:defRPr>
            </a:lvl4pPr>
            <a:lvl5pPr marL="806450" indent="0">
              <a:buNone/>
              <a:defRPr sz="1000">
                <a:solidFill>
                  <a:srgbClr val="1F497D"/>
                </a:solidFill>
              </a:defRPr>
            </a:lvl5pPr>
          </a:lstStyle>
          <a:p>
            <a:pPr algn="just"/>
            <a:r>
              <a:rPr lang="en-GB" sz="1000" noProof="0" dirty="0" smtClean="0">
                <a:solidFill>
                  <a:srgbClr val="1F497D"/>
                </a:solidFill>
                <a:latin typeface="BISansOpti"/>
                <a:cs typeface="BISansOpti"/>
              </a:rPr>
              <a:t>Click to add copyright-text</a:t>
            </a:r>
            <a:endParaRPr lang="en-GB" sz="1000" noProof="0" dirty="0" smtClean="0">
              <a:solidFill>
                <a:srgbClr val="1F497D"/>
              </a:solidFill>
              <a:latin typeface="BISansOpti"/>
              <a:cs typeface="BISansOpti"/>
            </a:endParaRPr>
          </a:p>
        </p:txBody>
      </p:sp>
      <p:sp>
        <p:nvSpPr>
          <p:cNvPr id="5" name="Textplatzhalter 4"/>
          <p:cNvSpPr>
            <a:spLocks noGrp="1"/>
          </p:cNvSpPr>
          <p:nvPr>
            <p:ph type="body" sz="quarter" idx="21" hasCustomPrompt="1"/>
          </p:nvPr>
        </p:nvSpPr>
        <p:spPr>
          <a:xfrm>
            <a:off x="1718268" y="3986222"/>
            <a:ext cx="3274933" cy="153888"/>
          </a:xfrm>
        </p:spPr>
        <p:txBody>
          <a:bodyPr wrap="square">
            <a:spAutoFit/>
          </a:bodyPr>
          <a:lstStyle>
            <a:lvl1pPr marL="0" indent="0">
              <a:buNone/>
              <a:defRPr sz="1000">
                <a:solidFill>
                  <a:srgbClr val="1F497D"/>
                </a:solidFill>
              </a:defRPr>
            </a:lvl1pPr>
            <a:lvl2pPr marL="266700" indent="0">
              <a:buNone/>
              <a:defRPr sz="1000">
                <a:solidFill>
                  <a:srgbClr val="1F497D"/>
                </a:solidFill>
              </a:defRPr>
            </a:lvl2pPr>
            <a:lvl3pPr marL="450850" indent="0">
              <a:buNone/>
              <a:defRPr sz="1000">
                <a:solidFill>
                  <a:srgbClr val="1F497D"/>
                </a:solidFill>
              </a:defRPr>
            </a:lvl3pPr>
            <a:lvl4pPr marL="628650" indent="0">
              <a:buNone/>
              <a:defRPr sz="1000">
                <a:solidFill>
                  <a:srgbClr val="1F497D"/>
                </a:solidFill>
              </a:defRPr>
            </a:lvl4pPr>
            <a:lvl5pPr marL="806450" indent="0">
              <a:buNone/>
              <a:defRPr sz="1000">
                <a:solidFill>
                  <a:srgbClr val="1F497D"/>
                </a:solidFill>
              </a:defRPr>
            </a:lvl5pPr>
          </a:lstStyle>
          <a:p>
            <a:pPr lvl="0"/>
            <a:r>
              <a:rPr lang="en-GB" noProof="0" dirty="0" smtClean="0"/>
              <a:t>Click to add year of copyright</a:t>
            </a:r>
            <a:endParaRPr lang="en-GB"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Closing chart german">
    <p:spTree>
      <p:nvGrpSpPr>
        <p:cNvPr id="1" name=""/>
        <p:cNvGrpSpPr/>
        <p:nvPr/>
      </p:nvGrpSpPr>
      <p:grpSpPr>
        <a:xfrm>
          <a:off x="0" y="0"/>
          <a:ext cx="0" cy="0"/>
          <a:chOff x="0" y="0"/>
          <a:chExt cx="0" cy="0"/>
        </a:xfrm>
      </p:grpSpPr>
      <p:sp>
        <p:nvSpPr>
          <p:cNvPr id="23" name="Rechteck 22"/>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pic>
        <p:nvPicPr>
          <p:cNvPr id="1026" name="Picture 2"/>
          <p:cNvPicPr>
            <a:picLocks noChangeAspect="1" noChangeArrowheads="1"/>
          </p:cNvPicPr>
          <p:nvPr userDrawn="1"/>
        </p:nvPicPr>
        <p:blipFill rotWithShape="1">
          <a:blip r:embed="rId2" cstate="email"/>
          <a:srcRect l="16231" t="19013" b="13976"/>
          <a:stretch>
            <a:fillRect/>
          </a:stretch>
        </p:blipFill>
        <p:spPr bwMode="auto">
          <a:xfrm>
            <a:off x="0" y="0"/>
            <a:ext cx="642979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1869292"/>
            <a:ext cx="9143999" cy="0"/>
          </a:xfrm>
          <a:prstGeom prst="line">
            <a:avLst/>
          </a:prstGeom>
          <a:ln w="12700">
            <a:solidFill>
              <a:srgbClr val="003366"/>
            </a:solidFill>
          </a:ln>
        </p:spPr>
        <p:style>
          <a:lnRef idx="1">
            <a:schemeClr val="accent1"/>
          </a:lnRef>
          <a:fillRef idx="0">
            <a:schemeClr val="accent1"/>
          </a:fillRef>
          <a:effectRef idx="0">
            <a:schemeClr val="accent1"/>
          </a:effectRef>
          <a:fontRef idx="minor">
            <a:schemeClr val="tx1"/>
          </a:fontRef>
        </p:style>
      </p:cxnSp>
      <p:sp>
        <p:nvSpPr>
          <p:cNvPr id="13" name="Freeform 1"/>
          <p:cNvSpPr>
            <a:spLocks noChangeAspect="1" noChangeArrowheads="1"/>
          </p:cNvSpPr>
          <p:nvPr userDrawn="1"/>
        </p:nvSpPr>
        <p:spPr bwMode="auto">
          <a:xfrm>
            <a:off x="367576" y="1233589"/>
            <a:ext cx="359997" cy="359997"/>
          </a:xfrm>
          <a:custGeom>
            <a:avLst/>
            <a:gdLst>
              <a:gd name="T0" fmla="*/ 19 w 14438"/>
              <a:gd name="T1" fmla="*/ 766 h 14438"/>
              <a:gd name="T2" fmla="*/ 35 w 14438"/>
              <a:gd name="T3" fmla="*/ 713 h 14438"/>
              <a:gd name="T4" fmla="*/ 95 w 14438"/>
              <a:gd name="T5" fmla="*/ 535 h 14438"/>
              <a:gd name="T6" fmla="*/ 182 w 14438"/>
              <a:gd name="T7" fmla="*/ 382 h 14438"/>
              <a:gd name="T8" fmla="*/ 295 w 14438"/>
              <a:gd name="T9" fmla="*/ 253 h 14438"/>
              <a:gd name="T10" fmla="*/ 434 w 14438"/>
              <a:gd name="T11" fmla="*/ 149 h 14438"/>
              <a:gd name="T12" fmla="*/ 598 w 14438"/>
              <a:gd name="T13" fmla="*/ 69 h 14438"/>
              <a:gd name="T14" fmla="*/ 13628 w 14438"/>
              <a:gd name="T15" fmla="*/ 0 h 14438"/>
              <a:gd name="T16" fmla="*/ 13675 w 14438"/>
              <a:gd name="T17" fmla="*/ 24 h 14438"/>
              <a:gd name="T18" fmla="*/ 13780 w 14438"/>
              <a:gd name="T19" fmla="*/ 53 h 14438"/>
              <a:gd name="T20" fmla="*/ 14011 w 14438"/>
              <a:gd name="T21" fmla="*/ 154 h 14438"/>
              <a:gd name="T22" fmla="*/ 14194 w 14438"/>
              <a:gd name="T23" fmla="*/ 297 h 14438"/>
              <a:gd name="T24" fmla="*/ 14328 w 14438"/>
              <a:gd name="T25" fmla="*/ 482 h 14438"/>
              <a:gd name="T26" fmla="*/ 14409 w 14438"/>
              <a:gd name="T27" fmla="*/ 706 h 14438"/>
              <a:gd name="T28" fmla="*/ 14437 w 14438"/>
              <a:gd name="T29" fmla="*/ 966 h 14438"/>
              <a:gd name="T30" fmla="*/ 14420 w 14438"/>
              <a:gd name="T31" fmla="*/ 13674 h 14438"/>
              <a:gd name="T32" fmla="*/ 14331 w 14438"/>
              <a:gd name="T33" fmla="*/ 13951 h 14438"/>
              <a:gd name="T34" fmla="*/ 14175 w 14438"/>
              <a:gd name="T35" fmla="*/ 14172 h 14438"/>
              <a:gd name="T36" fmla="*/ 13956 w 14438"/>
              <a:gd name="T37" fmla="*/ 14330 h 14438"/>
              <a:gd name="T38" fmla="*/ 13681 w 14438"/>
              <a:gd name="T39" fmla="*/ 14419 h 14438"/>
              <a:gd name="T40" fmla="*/ 10100 w 14438"/>
              <a:gd name="T41" fmla="*/ 14436 h 14438"/>
              <a:gd name="T42" fmla="*/ 9952 w 14438"/>
              <a:gd name="T43" fmla="*/ 14430 h 14438"/>
              <a:gd name="T44" fmla="*/ 11610 w 14438"/>
              <a:gd name="T45" fmla="*/ 9040 h 14438"/>
              <a:gd name="T46" fmla="*/ 11676 w 14438"/>
              <a:gd name="T47" fmla="*/ 9035 h 14438"/>
              <a:gd name="T48" fmla="*/ 11714 w 14438"/>
              <a:gd name="T49" fmla="*/ 9022 h 14438"/>
              <a:gd name="T50" fmla="*/ 11742 w 14438"/>
              <a:gd name="T51" fmla="*/ 8998 h 14438"/>
              <a:gd name="T52" fmla="*/ 11764 w 14438"/>
              <a:gd name="T53" fmla="*/ 8961 h 14438"/>
              <a:gd name="T54" fmla="*/ 11778 w 14438"/>
              <a:gd name="T55" fmla="*/ 8907 h 14438"/>
              <a:gd name="T56" fmla="*/ 9941 w 14438"/>
              <a:gd name="T57" fmla="*/ 6760 h 14438"/>
              <a:gd name="T58" fmla="*/ 9960 w 14438"/>
              <a:gd name="T59" fmla="*/ 5621 h 14438"/>
              <a:gd name="T60" fmla="*/ 10017 w 14438"/>
              <a:gd name="T61" fmla="*/ 5333 h 14438"/>
              <a:gd name="T62" fmla="*/ 10120 w 14438"/>
              <a:gd name="T63" fmla="*/ 5080 h 14438"/>
              <a:gd name="T64" fmla="*/ 10272 w 14438"/>
              <a:gd name="T65" fmla="*/ 4871 h 14438"/>
              <a:gd name="T66" fmla="*/ 10468 w 14438"/>
              <a:gd name="T67" fmla="*/ 4711 h 14438"/>
              <a:gd name="T68" fmla="*/ 10705 w 14438"/>
              <a:gd name="T69" fmla="*/ 4604 h 14438"/>
              <a:gd name="T70" fmla="*/ 10979 w 14438"/>
              <a:gd name="T71" fmla="*/ 4553 h 14438"/>
              <a:gd name="T72" fmla="*/ 11951 w 14438"/>
              <a:gd name="T73" fmla="*/ 4524 h 14438"/>
              <a:gd name="T74" fmla="*/ 12121 w 14438"/>
              <a:gd name="T75" fmla="*/ 2250 h 14438"/>
              <a:gd name="T76" fmla="*/ 10259 w 14438"/>
              <a:gd name="T77" fmla="*/ 2251 h 14438"/>
              <a:gd name="T78" fmla="*/ 9557 w 14438"/>
              <a:gd name="T79" fmla="*/ 2358 h 14438"/>
              <a:gd name="T80" fmla="*/ 8930 w 14438"/>
              <a:gd name="T81" fmla="*/ 2653 h 14438"/>
              <a:gd name="T82" fmla="*/ 8449 w 14438"/>
              <a:gd name="T83" fmla="*/ 3073 h 14438"/>
              <a:gd name="T84" fmla="*/ 8169 w 14438"/>
              <a:gd name="T85" fmla="*/ 3441 h 14438"/>
              <a:gd name="T86" fmla="*/ 7901 w 14438"/>
              <a:gd name="T87" fmla="*/ 3976 h 14438"/>
              <a:gd name="T88" fmla="*/ 7695 w 14438"/>
              <a:gd name="T89" fmla="*/ 4854 h 14438"/>
              <a:gd name="T90" fmla="*/ 7660 w 14438"/>
              <a:gd name="T91" fmla="*/ 5883 h 14438"/>
              <a:gd name="T92" fmla="*/ 5871 w 14438"/>
              <a:gd name="T93" fmla="*/ 6766 h 14438"/>
              <a:gd name="T94" fmla="*/ 7656 w 14438"/>
              <a:gd name="T95" fmla="*/ 14428 h 14438"/>
              <a:gd name="T96" fmla="*/ 7590 w 14438"/>
              <a:gd name="T97" fmla="*/ 14436 h 14438"/>
              <a:gd name="T98" fmla="*/ 820 w 14438"/>
              <a:gd name="T99" fmla="*/ 14431 h 14438"/>
              <a:gd name="T100" fmla="*/ 608 w 14438"/>
              <a:gd name="T101" fmla="*/ 14386 h 14438"/>
              <a:gd name="T102" fmla="*/ 418 w 14438"/>
              <a:gd name="T103" fmla="*/ 14292 h 14438"/>
              <a:gd name="T104" fmla="*/ 257 w 14438"/>
              <a:gd name="T105" fmla="*/ 14157 h 14438"/>
              <a:gd name="T106" fmla="*/ 132 w 14438"/>
              <a:gd name="T107" fmla="*/ 13987 h 14438"/>
              <a:gd name="T108" fmla="*/ 48 w 14438"/>
              <a:gd name="T109" fmla="*/ 13788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8" h="14438">
                <a:moveTo>
                  <a:pt x="0" y="13628"/>
                </a:moveTo>
                <a:lnTo>
                  <a:pt x="0" y="818"/>
                </a:lnTo>
                <a:lnTo>
                  <a:pt x="19" y="766"/>
                </a:lnTo>
                <a:lnTo>
                  <a:pt x="28" y="740"/>
                </a:lnTo>
                <a:lnTo>
                  <a:pt x="32" y="726"/>
                </a:lnTo>
                <a:lnTo>
                  <a:pt x="35" y="713"/>
                </a:lnTo>
                <a:lnTo>
                  <a:pt x="52" y="651"/>
                </a:lnTo>
                <a:lnTo>
                  <a:pt x="72" y="591"/>
                </a:lnTo>
                <a:lnTo>
                  <a:pt x="95" y="535"/>
                </a:lnTo>
                <a:lnTo>
                  <a:pt x="122" y="481"/>
                </a:lnTo>
                <a:lnTo>
                  <a:pt x="150" y="430"/>
                </a:lnTo>
                <a:lnTo>
                  <a:pt x="182" y="382"/>
                </a:lnTo>
                <a:lnTo>
                  <a:pt x="217" y="336"/>
                </a:lnTo>
                <a:lnTo>
                  <a:pt x="255" y="293"/>
                </a:lnTo>
                <a:lnTo>
                  <a:pt x="295" y="253"/>
                </a:lnTo>
                <a:lnTo>
                  <a:pt x="339" y="216"/>
                </a:lnTo>
                <a:lnTo>
                  <a:pt x="385" y="181"/>
                </a:lnTo>
                <a:lnTo>
                  <a:pt x="434" y="149"/>
                </a:lnTo>
                <a:lnTo>
                  <a:pt x="486" y="120"/>
                </a:lnTo>
                <a:lnTo>
                  <a:pt x="541" y="93"/>
                </a:lnTo>
                <a:lnTo>
                  <a:pt x="598" y="69"/>
                </a:lnTo>
                <a:lnTo>
                  <a:pt x="659" y="48"/>
                </a:lnTo>
                <a:lnTo>
                  <a:pt x="818" y="0"/>
                </a:lnTo>
                <a:lnTo>
                  <a:pt x="13628" y="0"/>
                </a:lnTo>
                <a:lnTo>
                  <a:pt x="13659" y="16"/>
                </a:lnTo>
                <a:lnTo>
                  <a:pt x="13667" y="20"/>
                </a:lnTo>
                <a:lnTo>
                  <a:pt x="13675" y="24"/>
                </a:lnTo>
                <a:lnTo>
                  <a:pt x="13684" y="27"/>
                </a:lnTo>
                <a:lnTo>
                  <a:pt x="13692" y="29"/>
                </a:lnTo>
                <a:lnTo>
                  <a:pt x="13780" y="53"/>
                </a:lnTo>
                <a:lnTo>
                  <a:pt x="13862" y="81"/>
                </a:lnTo>
                <a:lnTo>
                  <a:pt x="13939" y="115"/>
                </a:lnTo>
                <a:lnTo>
                  <a:pt x="14011" y="154"/>
                </a:lnTo>
                <a:lnTo>
                  <a:pt x="14078" y="197"/>
                </a:lnTo>
                <a:lnTo>
                  <a:pt x="14139" y="245"/>
                </a:lnTo>
                <a:lnTo>
                  <a:pt x="14194" y="297"/>
                </a:lnTo>
                <a:lnTo>
                  <a:pt x="14245" y="355"/>
                </a:lnTo>
                <a:lnTo>
                  <a:pt x="14289" y="416"/>
                </a:lnTo>
                <a:lnTo>
                  <a:pt x="14328" y="482"/>
                </a:lnTo>
                <a:lnTo>
                  <a:pt x="14361" y="553"/>
                </a:lnTo>
                <a:lnTo>
                  <a:pt x="14388" y="627"/>
                </a:lnTo>
                <a:lnTo>
                  <a:pt x="14409" y="706"/>
                </a:lnTo>
                <a:lnTo>
                  <a:pt x="14425" y="788"/>
                </a:lnTo>
                <a:lnTo>
                  <a:pt x="14434" y="875"/>
                </a:lnTo>
                <a:lnTo>
                  <a:pt x="14437" y="966"/>
                </a:lnTo>
                <a:lnTo>
                  <a:pt x="14437" y="13462"/>
                </a:lnTo>
                <a:lnTo>
                  <a:pt x="14433" y="13571"/>
                </a:lnTo>
                <a:lnTo>
                  <a:pt x="14420" y="13674"/>
                </a:lnTo>
                <a:lnTo>
                  <a:pt x="14398" y="13772"/>
                </a:lnTo>
                <a:lnTo>
                  <a:pt x="14369" y="13864"/>
                </a:lnTo>
                <a:lnTo>
                  <a:pt x="14331" y="13951"/>
                </a:lnTo>
                <a:lnTo>
                  <a:pt x="14286" y="14031"/>
                </a:lnTo>
                <a:lnTo>
                  <a:pt x="14234" y="14105"/>
                </a:lnTo>
                <a:lnTo>
                  <a:pt x="14175" y="14172"/>
                </a:lnTo>
                <a:lnTo>
                  <a:pt x="14108" y="14232"/>
                </a:lnTo>
                <a:lnTo>
                  <a:pt x="14035" y="14284"/>
                </a:lnTo>
                <a:lnTo>
                  <a:pt x="13956" y="14330"/>
                </a:lnTo>
                <a:lnTo>
                  <a:pt x="13870" y="14368"/>
                </a:lnTo>
                <a:lnTo>
                  <a:pt x="13779" y="14397"/>
                </a:lnTo>
                <a:lnTo>
                  <a:pt x="13681" y="14419"/>
                </a:lnTo>
                <a:lnTo>
                  <a:pt x="13579" y="14432"/>
                </a:lnTo>
                <a:lnTo>
                  <a:pt x="13471" y="14437"/>
                </a:lnTo>
                <a:lnTo>
                  <a:pt x="10100" y="14436"/>
                </a:lnTo>
                <a:lnTo>
                  <a:pt x="10063" y="14435"/>
                </a:lnTo>
                <a:lnTo>
                  <a:pt x="10026" y="14434"/>
                </a:lnTo>
                <a:lnTo>
                  <a:pt x="9952" y="14430"/>
                </a:lnTo>
                <a:lnTo>
                  <a:pt x="9952" y="9038"/>
                </a:lnTo>
                <a:lnTo>
                  <a:pt x="10115" y="9038"/>
                </a:lnTo>
                <a:lnTo>
                  <a:pt x="11610" y="9040"/>
                </a:lnTo>
                <a:lnTo>
                  <a:pt x="11646" y="9039"/>
                </a:lnTo>
                <a:lnTo>
                  <a:pt x="11661" y="9038"/>
                </a:lnTo>
                <a:lnTo>
                  <a:pt x="11676" y="9035"/>
                </a:lnTo>
                <a:lnTo>
                  <a:pt x="11690" y="9032"/>
                </a:lnTo>
                <a:lnTo>
                  <a:pt x="11702" y="9027"/>
                </a:lnTo>
                <a:lnTo>
                  <a:pt x="11714" y="9022"/>
                </a:lnTo>
                <a:lnTo>
                  <a:pt x="11724" y="9015"/>
                </a:lnTo>
                <a:lnTo>
                  <a:pt x="11734" y="9007"/>
                </a:lnTo>
                <a:lnTo>
                  <a:pt x="11742" y="8998"/>
                </a:lnTo>
                <a:lnTo>
                  <a:pt x="11750" y="8987"/>
                </a:lnTo>
                <a:lnTo>
                  <a:pt x="11757" y="8975"/>
                </a:lnTo>
                <a:lnTo>
                  <a:pt x="11764" y="8961"/>
                </a:lnTo>
                <a:lnTo>
                  <a:pt x="11769" y="8945"/>
                </a:lnTo>
                <a:lnTo>
                  <a:pt x="11774" y="8927"/>
                </a:lnTo>
                <a:lnTo>
                  <a:pt x="11778" y="8907"/>
                </a:lnTo>
                <a:lnTo>
                  <a:pt x="12106" y="7266"/>
                </a:lnTo>
                <a:lnTo>
                  <a:pt x="12201" y="6760"/>
                </a:lnTo>
                <a:lnTo>
                  <a:pt x="9941" y="6760"/>
                </a:lnTo>
                <a:lnTo>
                  <a:pt x="9944" y="5817"/>
                </a:lnTo>
                <a:lnTo>
                  <a:pt x="9950" y="5719"/>
                </a:lnTo>
                <a:lnTo>
                  <a:pt x="9960" y="5621"/>
                </a:lnTo>
                <a:lnTo>
                  <a:pt x="9976" y="5523"/>
                </a:lnTo>
                <a:lnTo>
                  <a:pt x="9994" y="5427"/>
                </a:lnTo>
                <a:lnTo>
                  <a:pt x="10017" y="5333"/>
                </a:lnTo>
                <a:lnTo>
                  <a:pt x="10046" y="5244"/>
                </a:lnTo>
                <a:lnTo>
                  <a:pt x="10080" y="5159"/>
                </a:lnTo>
                <a:lnTo>
                  <a:pt x="10120" y="5080"/>
                </a:lnTo>
                <a:lnTo>
                  <a:pt x="10166" y="5005"/>
                </a:lnTo>
                <a:lnTo>
                  <a:pt x="10216" y="4936"/>
                </a:lnTo>
                <a:lnTo>
                  <a:pt x="10272" y="4871"/>
                </a:lnTo>
                <a:lnTo>
                  <a:pt x="10332" y="4812"/>
                </a:lnTo>
                <a:lnTo>
                  <a:pt x="10398" y="4759"/>
                </a:lnTo>
                <a:lnTo>
                  <a:pt x="10468" y="4711"/>
                </a:lnTo>
                <a:lnTo>
                  <a:pt x="10542" y="4669"/>
                </a:lnTo>
                <a:lnTo>
                  <a:pt x="10621" y="4633"/>
                </a:lnTo>
                <a:lnTo>
                  <a:pt x="10705" y="4604"/>
                </a:lnTo>
                <a:lnTo>
                  <a:pt x="10792" y="4580"/>
                </a:lnTo>
                <a:lnTo>
                  <a:pt x="10884" y="4563"/>
                </a:lnTo>
                <a:lnTo>
                  <a:pt x="10979" y="4553"/>
                </a:lnTo>
                <a:lnTo>
                  <a:pt x="11222" y="4539"/>
                </a:lnTo>
                <a:lnTo>
                  <a:pt x="11465" y="4532"/>
                </a:lnTo>
                <a:lnTo>
                  <a:pt x="11951" y="4524"/>
                </a:lnTo>
                <a:lnTo>
                  <a:pt x="12187" y="4524"/>
                </a:lnTo>
                <a:lnTo>
                  <a:pt x="12187" y="2254"/>
                </a:lnTo>
                <a:lnTo>
                  <a:pt x="12121" y="2250"/>
                </a:lnTo>
                <a:lnTo>
                  <a:pt x="12092" y="2249"/>
                </a:lnTo>
                <a:lnTo>
                  <a:pt x="12064" y="2248"/>
                </a:lnTo>
                <a:lnTo>
                  <a:pt x="10259" y="2251"/>
                </a:lnTo>
                <a:lnTo>
                  <a:pt x="10017" y="2266"/>
                </a:lnTo>
                <a:lnTo>
                  <a:pt x="9783" y="2301"/>
                </a:lnTo>
                <a:lnTo>
                  <a:pt x="9557" y="2358"/>
                </a:lnTo>
                <a:lnTo>
                  <a:pt x="9339" y="2435"/>
                </a:lnTo>
                <a:lnTo>
                  <a:pt x="9130" y="2533"/>
                </a:lnTo>
                <a:lnTo>
                  <a:pt x="8930" y="2653"/>
                </a:lnTo>
                <a:lnTo>
                  <a:pt x="8740" y="2794"/>
                </a:lnTo>
                <a:lnTo>
                  <a:pt x="8559" y="2958"/>
                </a:lnTo>
                <a:lnTo>
                  <a:pt x="8449" y="3073"/>
                </a:lnTo>
                <a:lnTo>
                  <a:pt x="8348" y="3193"/>
                </a:lnTo>
                <a:lnTo>
                  <a:pt x="8254" y="3315"/>
                </a:lnTo>
                <a:lnTo>
                  <a:pt x="8169" y="3441"/>
                </a:lnTo>
                <a:lnTo>
                  <a:pt x="8091" y="3570"/>
                </a:lnTo>
                <a:lnTo>
                  <a:pt x="8021" y="3703"/>
                </a:lnTo>
                <a:lnTo>
                  <a:pt x="7901" y="3976"/>
                </a:lnTo>
                <a:lnTo>
                  <a:pt x="7808" y="4259"/>
                </a:lnTo>
                <a:lnTo>
                  <a:pt x="7740" y="4553"/>
                </a:lnTo>
                <a:lnTo>
                  <a:pt x="7695" y="4854"/>
                </a:lnTo>
                <a:lnTo>
                  <a:pt x="7670" y="5164"/>
                </a:lnTo>
                <a:lnTo>
                  <a:pt x="7660" y="5523"/>
                </a:lnTo>
                <a:lnTo>
                  <a:pt x="7660" y="5883"/>
                </a:lnTo>
                <a:lnTo>
                  <a:pt x="7665" y="6603"/>
                </a:lnTo>
                <a:lnTo>
                  <a:pt x="7665" y="6766"/>
                </a:lnTo>
                <a:lnTo>
                  <a:pt x="5871" y="6766"/>
                </a:lnTo>
                <a:lnTo>
                  <a:pt x="5871" y="9041"/>
                </a:lnTo>
                <a:lnTo>
                  <a:pt x="7656" y="9041"/>
                </a:lnTo>
                <a:lnTo>
                  <a:pt x="7656" y="14428"/>
                </a:lnTo>
                <a:lnTo>
                  <a:pt x="7616" y="14433"/>
                </a:lnTo>
                <a:lnTo>
                  <a:pt x="7598" y="14435"/>
                </a:lnTo>
                <a:lnTo>
                  <a:pt x="7590" y="14436"/>
                </a:lnTo>
                <a:lnTo>
                  <a:pt x="7581" y="14436"/>
                </a:lnTo>
                <a:lnTo>
                  <a:pt x="895" y="14434"/>
                </a:lnTo>
                <a:lnTo>
                  <a:pt x="820" y="14431"/>
                </a:lnTo>
                <a:lnTo>
                  <a:pt x="748" y="14422"/>
                </a:lnTo>
                <a:lnTo>
                  <a:pt x="677" y="14407"/>
                </a:lnTo>
                <a:lnTo>
                  <a:pt x="608" y="14386"/>
                </a:lnTo>
                <a:lnTo>
                  <a:pt x="542" y="14360"/>
                </a:lnTo>
                <a:lnTo>
                  <a:pt x="479" y="14328"/>
                </a:lnTo>
                <a:lnTo>
                  <a:pt x="418" y="14292"/>
                </a:lnTo>
                <a:lnTo>
                  <a:pt x="361" y="14252"/>
                </a:lnTo>
                <a:lnTo>
                  <a:pt x="307" y="14207"/>
                </a:lnTo>
                <a:lnTo>
                  <a:pt x="257" y="14157"/>
                </a:lnTo>
                <a:lnTo>
                  <a:pt x="211" y="14104"/>
                </a:lnTo>
                <a:lnTo>
                  <a:pt x="169" y="14047"/>
                </a:lnTo>
                <a:lnTo>
                  <a:pt x="132" y="13987"/>
                </a:lnTo>
                <a:lnTo>
                  <a:pt x="99" y="13923"/>
                </a:lnTo>
                <a:lnTo>
                  <a:pt x="71" y="13857"/>
                </a:lnTo>
                <a:lnTo>
                  <a:pt x="48" y="13788"/>
                </a:lnTo>
                <a:lnTo>
                  <a:pt x="0" y="13628"/>
                </a:lnTo>
              </a:path>
            </a:pathLst>
          </a:custGeom>
          <a:solidFill>
            <a:schemeClr val="accent1"/>
          </a:solidFill>
          <a:ln>
            <a:noFill/>
          </a:ln>
          <a:effectLst/>
        </p:spPr>
        <p:txBody>
          <a:bodyPr wrap="none" anchor="ctr"/>
          <a:lstStyle/>
          <a:p>
            <a:endParaRPr lang="de-DE" dirty="0">
              <a:solidFill>
                <a:srgbClr val="123563"/>
              </a:solidFill>
              <a:latin typeface="BISansOpti"/>
            </a:endParaRPr>
          </a:p>
        </p:txBody>
      </p:sp>
      <p:sp>
        <p:nvSpPr>
          <p:cNvPr id="14" name="Freeform 2"/>
          <p:cNvSpPr>
            <a:spLocks noChangeAspect="1" noChangeArrowheads="1"/>
          </p:cNvSpPr>
          <p:nvPr userDrawn="1"/>
        </p:nvSpPr>
        <p:spPr bwMode="auto">
          <a:xfrm>
            <a:off x="1020233" y="1260552"/>
            <a:ext cx="396000" cy="323404"/>
          </a:xfrm>
          <a:custGeom>
            <a:avLst/>
            <a:gdLst>
              <a:gd name="T0" fmla="*/ 2302 w 14384"/>
              <a:gd name="T1" fmla="*/ 10229 h 11746"/>
              <a:gd name="T2" fmla="*/ 4222 w 14384"/>
              <a:gd name="T3" fmla="*/ 9176 h 11746"/>
              <a:gd name="T4" fmla="*/ 3544 w 14384"/>
              <a:gd name="T5" fmla="*/ 9052 h 11746"/>
              <a:gd name="T6" fmla="*/ 2627 w 14384"/>
              <a:gd name="T7" fmla="*/ 8581 h 11746"/>
              <a:gd name="T8" fmla="*/ 2100 w 14384"/>
              <a:gd name="T9" fmla="*/ 8065 h 11746"/>
              <a:gd name="T10" fmla="*/ 1633 w 14384"/>
              <a:gd name="T11" fmla="*/ 7227 h 11746"/>
              <a:gd name="T12" fmla="*/ 1622 w 14384"/>
              <a:gd name="T13" fmla="*/ 7169 h 11746"/>
              <a:gd name="T14" fmla="*/ 1631 w 14384"/>
              <a:gd name="T15" fmla="*/ 7150 h 11746"/>
              <a:gd name="T16" fmla="*/ 1654 w 14384"/>
              <a:gd name="T17" fmla="*/ 7142 h 11746"/>
              <a:gd name="T18" fmla="*/ 1884 w 14384"/>
              <a:gd name="T19" fmla="*/ 7165 h 11746"/>
              <a:gd name="T20" fmla="*/ 2540 w 14384"/>
              <a:gd name="T21" fmla="*/ 7153 h 11746"/>
              <a:gd name="T22" fmla="*/ 2848 w 14384"/>
              <a:gd name="T23" fmla="*/ 7095 h 11746"/>
              <a:gd name="T24" fmla="*/ 1895 w 14384"/>
              <a:gd name="T25" fmla="*/ 6602 h 11746"/>
              <a:gd name="T26" fmla="*/ 974 w 14384"/>
              <a:gd name="T27" fmla="*/ 5689 h 11746"/>
              <a:gd name="T28" fmla="*/ 567 w 14384"/>
              <a:gd name="T29" fmla="*/ 4595 h 11746"/>
              <a:gd name="T30" fmla="*/ 1040 w 14384"/>
              <a:gd name="T31" fmla="*/ 4344 h 11746"/>
              <a:gd name="T32" fmla="*/ 1878 w 14384"/>
              <a:gd name="T33" fmla="*/ 4497 h 11746"/>
              <a:gd name="T34" fmla="*/ 1298 w 14384"/>
              <a:gd name="T35" fmla="*/ 3967 h 11746"/>
              <a:gd name="T36" fmla="*/ 726 w 14384"/>
              <a:gd name="T37" fmla="*/ 2940 h 11746"/>
              <a:gd name="T38" fmla="*/ 592 w 14384"/>
              <a:gd name="T39" fmla="*/ 1831 h 11746"/>
              <a:gd name="T40" fmla="*/ 824 w 14384"/>
              <a:gd name="T41" fmla="*/ 868 h 11746"/>
              <a:gd name="T42" fmla="*/ 964 w 14384"/>
              <a:gd name="T43" fmla="*/ 589 h 11746"/>
              <a:gd name="T44" fmla="*/ 983 w 14384"/>
              <a:gd name="T45" fmla="*/ 577 h 11746"/>
              <a:gd name="T46" fmla="*/ 1005 w 14384"/>
              <a:gd name="T47" fmla="*/ 584 h 11746"/>
              <a:gd name="T48" fmla="*/ 1596 w 14384"/>
              <a:gd name="T49" fmla="*/ 1214 h 11746"/>
              <a:gd name="T50" fmla="*/ 4660 w 14384"/>
              <a:gd name="T51" fmla="*/ 3154 h 11746"/>
              <a:gd name="T52" fmla="*/ 6964 w 14384"/>
              <a:gd name="T53" fmla="*/ 3640 h 11746"/>
              <a:gd name="T54" fmla="*/ 7045 w 14384"/>
              <a:gd name="T55" fmla="*/ 3637 h 11746"/>
              <a:gd name="T56" fmla="*/ 7063 w 14384"/>
              <a:gd name="T57" fmla="*/ 3624 h 11746"/>
              <a:gd name="T58" fmla="*/ 7074 w 14384"/>
              <a:gd name="T59" fmla="*/ 3590 h 11746"/>
              <a:gd name="T60" fmla="*/ 7020 w 14384"/>
              <a:gd name="T61" fmla="*/ 2949 h 11746"/>
              <a:gd name="T62" fmla="*/ 7333 w 14384"/>
              <a:gd name="T63" fmla="*/ 1628 h 11746"/>
              <a:gd name="T64" fmla="*/ 8184 w 14384"/>
              <a:gd name="T65" fmla="*/ 606 h 11746"/>
              <a:gd name="T66" fmla="*/ 9383 w 14384"/>
              <a:gd name="T67" fmla="*/ 70 h 11746"/>
              <a:gd name="T68" fmla="*/ 10325 w 14384"/>
              <a:gd name="T69" fmla="*/ 15 h 11746"/>
              <a:gd name="T70" fmla="*/ 11198 w 14384"/>
              <a:gd name="T71" fmla="*/ 263 h 11746"/>
              <a:gd name="T72" fmla="*/ 11995 w 14384"/>
              <a:gd name="T73" fmla="*/ 807 h 11746"/>
              <a:gd name="T74" fmla="*/ 12123 w 14384"/>
              <a:gd name="T75" fmla="*/ 892 h 11746"/>
              <a:gd name="T76" fmla="*/ 12231 w 14384"/>
              <a:gd name="T77" fmla="*/ 915 h 11746"/>
              <a:gd name="T78" fmla="*/ 12744 w 14384"/>
              <a:gd name="T79" fmla="*/ 787 h 11746"/>
              <a:gd name="T80" fmla="*/ 13860 w 14384"/>
              <a:gd name="T81" fmla="*/ 315 h 11746"/>
              <a:gd name="T82" fmla="*/ 13966 w 14384"/>
              <a:gd name="T83" fmla="*/ 263 h 11746"/>
              <a:gd name="T84" fmla="*/ 13995 w 14384"/>
              <a:gd name="T85" fmla="*/ 269 h 11746"/>
              <a:gd name="T86" fmla="*/ 13527 w 14384"/>
              <a:gd name="T87" fmla="*/ 1148 h 11746"/>
              <a:gd name="T88" fmla="*/ 12830 w 14384"/>
              <a:gd name="T89" fmla="*/ 1838 h 11746"/>
              <a:gd name="T90" fmla="*/ 13292 w 14384"/>
              <a:gd name="T91" fmla="*/ 1763 h 11746"/>
              <a:gd name="T92" fmla="*/ 13785 w 14384"/>
              <a:gd name="T93" fmla="*/ 1631 h 11746"/>
              <a:gd name="T94" fmla="*/ 14219 w 14384"/>
              <a:gd name="T95" fmla="*/ 1479 h 11746"/>
              <a:gd name="T96" fmla="*/ 14275 w 14384"/>
              <a:gd name="T97" fmla="*/ 1604 h 11746"/>
              <a:gd name="T98" fmla="*/ 13501 w 14384"/>
              <a:gd name="T99" fmla="*/ 2473 h 11746"/>
              <a:gd name="T100" fmla="*/ 13009 w 14384"/>
              <a:gd name="T101" fmla="*/ 2877 h 11746"/>
              <a:gd name="T102" fmla="*/ 12970 w 14384"/>
              <a:gd name="T103" fmla="*/ 2930 h 11746"/>
              <a:gd name="T104" fmla="*/ 12953 w 14384"/>
              <a:gd name="T105" fmla="*/ 2990 h 11746"/>
              <a:gd name="T106" fmla="*/ 12687 w 14384"/>
              <a:gd name="T107" fmla="*/ 5388 h 11746"/>
              <a:gd name="T108" fmla="*/ 10923 w 14384"/>
              <a:gd name="T109" fmla="*/ 8821 h 11746"/>
              <a:gd name="T110" fmla="*/ 8211 w 14384"/>
              <a:gd name="T111" fmla="*/ 10949 h 11746"/>
              <a:gd name="T112" fmla="*/ 4606 w 14384"/>
              <a:gd name="T113" fmla="*/ 11745 h 11746"/>
              <a:gd name="T114" fmla="*/ 819 w 14384"/>
              <a:gd name="T115" fmla="*/ 10882 h 1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84" h="11746">
                <a:moveTo>
                  <a:pt x="0" y="10417"/>
                </a:moveTo>
                <a:lnTo>
                  <a:pt x="600" y="10448"/>
                </a:lnTo>
                <a:lnTo>
                  <a:pt x="1183" y="10428"/>
                </a:lnTo>
                <a:lnTo>
                  <a:pt x="1751" y="10355"/>
                </a:lnTo>
                <a:lnTo>
                  <a:pt x="2302" y="10229"/>
                </a:lnTo>
                <a:lnTo>
                  <a:pt x="2839" y="10049"/>
                </a:lnTo>
                <a:lnTo>
                  <a:pt x="3362" y="9816"/>
                </a:lnTo>
                <a:lnTo>
                  <a:pt x="3872" y="9528"/>
                </a:lnTo>
                <a:lnTo>
                  <a:pt x="4370" y="9184"/>
                </a:lnTo>
                <a:lnTo>
                  <a:pt x="4222" y="9176"/>
                </a:lnTo>
                <a:lnTo>
                  <a:pt x="4079" y="9163"/>
                </a:lnTo>
                <a:lnTo>
                  <a:pt x="3940" y="9144"/>
                </a:lnTo>
                <a:lnTo>
                  <a:pt x="3805" y="9120"/>
                </a:lnTo>
                <a:lnTo>
                  <a:pt x="3674" y="9089"/>
                </a:lnTo>
                <a:lnTo>
                  <a:pt x="3544" y="9052"/>
                </a:lnTo>
                <a:lnTo>
                  <a:pt x="3418" y="9010"/>
                </a:lnTo>
                <a:lnTo>
                  <a:pt x="3293" y="8960"/>
                </a:lnTo>
                <a:lnTo>
                  <a:pt x="3010" y="8825"/>
                </a:lnTo>
                <a:lnTo>
                  <a:pt x="2749" y="8667"/>
                </a:lnTo>
                <a:lnTo>
                  <a:pt x="2627" y="8581"/>
                </a:lnTo>
                <a:lnTo>
                  <a:pt x="2511" y="8488"/>
                </a:lnTo>
                <a:lnTo>
                  <a:pt x="2400" y="8391"/>
                </a:lnTo>
                <a:lnTo>
                  <a:pt x="2294" y="8288"/>
                </a:lnTo>
                <a:lnTo>
                  <a:pt x="2195" y="8179"/>
                </a:lnTo>
                <a:lnTo>
                  <a:pt x="2100" y="8065"/>
                </a:lnTo>
                <a:lnTo>
                  <a:pt x="2012" y="7946"/>
                </a:lnTo>
                <a:lnTo>
                  <a:pt x="1928" y="7822"/>
                </a:lnTo>
                <a:lnTo>
                  <a:pt x="1778" y="7557"/>
                </a:lnTo>
                <a:lnTo>
                  <a:pt x="1650" y="7271"/>
                </a:lnTo>
                <a:lnTo>
                  <a:pt x="1633" y="7227"/>
                </a:lnTo>
                <a:lnTo>
                  <a:pt x="1628" y="7209"/>
                </a:lnTo>
                <a:lnTo>
                  <a:pt x="1624" y="7194"/>
                </a:lnTo>
                <a:lnTo>
                  <a:pt x="1622" y="7180"/>
                </a:lnTo>
                <a:lnTo>
                  <a:pt x="1621" y="7175"/>
                </a:lnTo>
                <a:lnTo>
                  <a:pt x="1622" y="7169"/>
                </a:lnTo>
                <a:lnTo>
                  <a:pt x="1622" y="7164"/>
                </a:lnTo>
                <a:lnTo>
                  <a:pt x="1624" y="7160"/>
                </a:lnTo>
                <a:lnTo>
                  <a:pt x="1625" y="7156"/>
                </a:lnTo>
                <a:lnTo>
                  <a:pt x="1628" y="7153"/>
                </a:lnTo>
                <a:lnTo>
                  <a:pt x="1631" y="7150"/>
                </a:lnTo>
                <a:lnTo>
                  <a:pt x="1634" y="7148"/>
                </a:lnTo>
                <a:lnTo>
                  <a:pt x="1638" y="7146"/>
                </a:lnTo>
                <a:lnTo>
                  <a:pt x="1643" y="7144"/>
                </a:lnTo>
                <a:lnTo>
                  <a:pt x="1648" y="7143"/>
                </a:lnTo>
                <a:lnTo>
                  <a:pt x="1654" y="7142"/>
                </a:lnTo>
                <a:lnTo>
                  <a:pt x="1668" y="7141"/>
                </a:lnTo>
                <a:lnTo>
                  <a:pt x="1685" y="7142"/>
                </a:lnTo>
                <a:lnTo>
                  <a:pt x="1704" y="7143"/>
                </a:lnTo>
                <a:lnTo>
                  <a:pt x="1752" y="7149"/>
                </a:lnTo>
                <a:lnTo>
                  <a:pt x="1884" y="7165"/>
                </a:lnTo>
                <a:lnTo>
                  <a:pt x="2015" y="7175"/>
                </a:lnTo>
                <a:lnTo>
                  <a:pt x="2147" y="7178"/>
                </a:lnTo>
                <a:lnTo>
                  <a:pt x="2278" y="7176"/>
                </a:lnTo>
                <a:lnTo>
                  <a:pt x="2409" y="7167"/>
                </a:lnTo>
                <a:lnTo>
                  <a:pt x="2540" y="7153"/>
                </a:lnTo>
                <a:lnTo>
                  <a:pt x="2671" y="7134"/>
                </a:lnTo>
                <a:lnTo>
                  <a:pt x="2802" y="7109"/>
                </a:lnTo>
                <a:lnTo>
                  <a:pt x="2813" y="7106"/>
                </a:lnTo>
                <a:lnTo>
                  <a:pt x="2825" y="7103"/>
                </a:lnTo>
                <a:lnTo>
                  <a:pt x="2848" y="7095"/>
                </a:lnTo>
                <a:lnTo>
                  <a:pt x="2900" y="7074"/>
                </a:lnTo>
                <a:lnTo>
                  <a:pt x="2631" y="6984"/>
                </a:lnTo>
                <a:lnTo>
                  <a:pt x="2373" y="6874"/>
                </a:lnTo>
                <a:lnTo>
                  <a:pt x="2128" y="6747"/>
                </a:lnTo>
                <a:lnTo>
                  <a:pt x="1895" y="6602"/>
                </a:lnTo>
                <a:lnTo>
                  <a:pt x="1677" y="6443"/>
                </a:lnTo>
                <a:lnTo>
                  <a:pt x="1475" y="6271"/>
                </a:lnTo>
                <a:lnTo>
                  <a:pt x="1289" y="6087"/>
                </a:lnTo>
                <a:lnTo>
                  <a:pt x="1122" y="5892"/>
                </a:lnTo>
                <a:lnTo>
                  <a:pt x="974" y="5689"/>
                </a:lnTo>
                <a:lnTo>
                  <a:pt x="846" y="5479"/>
                </a:lnTo>
                <a:lnTo>
                  <a:pt x="741" y="5262"/>
                </a:lnTo>
                <a:lnTo>
                  <a:pt x="658" y="5042"/>
                </a:lnTo>
                <a:lnTo>
                  <a:pt x="600" y="4819"/>
                </a:lnTo>
                <a:lnTo>
                  <a:pt x="567" y="4595"/>
                </a:lnTo>
                <a:lnTo>
                  <a:pt x="560" y="4372"/>
                </a:lnTo>
                <a:lnTo>
                  <a:pt x="582" y="4151"/>
                </a:lnTo>
                <a:lnTo>
                  <a:pt x="733" y="4222"/>
                </a:lnTo>
                <a:lnTo>
                  <a:pt x="885" y="4286"/>
                </a:lnTo>
                <a:lnTo>
                  <a:pt x="1040" y="4344"/>
                </a:lnTo>
                <a:lnTo>
                  <a:pt x="1199" y="4394"/>
                </a:lnTo>
                <a:lnTo>
                  <a:pt x="1361" y="4435"/>
                </a:lnTo>
                <a:lnTo>
                  <a:pt x="1528" y="4466"/>
                </a:lnTo>
                <a:lnTo>
                  <a:pt x="1700" y="4487"/>
                </a:lnTo>
                <a:lnTo>
                  <a:pt x="1878" y="4497"/>
                </a:lnTo>
                <a:lnTo>
                  <a:pt x="1717" y="4366"/>
                </a:lnTo>
                <a:lnTo>
                  <a:pt x="1566" y="4238"/>
                </a:lnTo>
                <a:lnTo>
                  <a:pt x="1426" y="4106"/>
                </a:lnTo>
                <a:lnTo>
                  <a:pt x="1361" y="4038"/>
                </a:lnTo>
                <a:lnTo>
                  <a:pt x="1298" y="3967"/>
                </a:lnTo>
                <a:lnTo>
                  <a:pt x="1149" y="3775"/>
                </a:lnTo>
                <a:lnTo>
                  <a:pt x="1017" y="3577"/>
                </a:lnTo>
                <a:lnTo>
                  <a:pt x="903" y="3371"/>
                </a:lnTo>
                <a:lnTo>
                  <a:pt x="806" y="3159"/>
                </a:lnTo>
                <a:lnTo>
                  <a:pt x="726" y="2940"/>
                </a:lnTo>
                <a:lnTo>
                  <a:pt x="664" y="2713"/>
                </a:lnTo>
                <a:lnTo>
                  <a:pt x="620" y="2479"/>
                </a:lnTo>
                <a:lnTo>
                  <a:pt x="594" y="2237"/>
                </a:lnTo>
                <a:lnTo>
                  <a:pt x="586" y="2032"/>
                </a:lnTo>
                <a:lnTo>
                  <a:pt x="592" y="1831"/>
                </a:lnTo>
                <a:lnTo>
                  <a:pt x="612" y="1633"/>
                </a:lnTo>
                <a:lnTo>
                  <a:pt x="645" y="1438"/>
                </a:lnTo>
                <a:lnTo>
                  <a:pt x="692" y="1245"/>
                </a:lnTo>
                <a:lnTo>
                  <a:pt x="752" y="1056"/>
                </a:lnTo>
                <a:lnTo>
                  <a:pt x="824" y="868"/>
                </a:lnTo>
                <a:lnTo>
                  <a:pt x="910" y="684"/>
                </a:lnTo>
                <a:lnTo>
                  <a:pt x="933" y="638"/>
                </a:lnTo>
                <a:lnTo>
                  <a:pt x="952" y="606"/>
                </a:lnTo>
                <a:lnTo>
                  <a:pt x="960" y="594"/>
                </a:lnTo>
                <a:lnTo>
                  <a:pt x="964" y="589"/>
                </a:lnTo>
                <a:lnTo>
                  <a:pt x="968" y="585"/>
                </a:lnTo>
                <a:lnTo>
                  <a:pt x="972" y="582"/>
                </a:lnTo>
                <a:lnTo>
                  <a:pt x="976" y="580"/>
                </a:lnTo>
                <a:lnTo>
                  <a:pt x="980" y="578"/>
                </a:lnTo>
                <a:lnTo>
                  <a:pt x="983" y="577"/>
                </a:lnTo>
                <a:lnTo>
                  <a:pt x="987" y="577"/>
                </a:lnTo>
                <a:lnTo>
                  <a:pt x="992" y="578"/>
                </a:lnTo>
                <a:lnTo>
                  <a:pt x="996" y="579"/>
                </a:lnTo>
                <a:lnTo>
                  <a:pt x="1000" y="581"/>
                </a:lnTo>
                <a:lnTo>
                  <a:pt x="1005" y="584"/>
                </a:lnTo>
                <a:lnTo>
                  <a:pt x="1010" y="587"/>
                </a:lnTo>
                <a:lnTo>
                  <a:pt x="1020" y="596"/>
                </a:lnTo>
                <a:lnTo>
                  <a:pt x="1045" y="623"/>
                </a:lnTo>
                <a:lnTo>
                  <a:pt x="1078" y="660"/>
                </a:lnTo>
                <a:lnTo>
                  <a:pt x="1596" y="1214"/>
                </a:lnTo>
                <a:lnTo>
                  <a:pt x="2145" y="1714"/>
                </a:lnTo>
                <a:lnTo>
                  <a:pt x="2726" y="2158"/>
                </a:lnTo>
                <a:lnTo>
                  <a:pt x="3338" y="2546"/>
                </a:lnTo>
                <a:lnTo>
                  <a:pt x="3983" y="2878"/>
                </a:lnTo>
                <a:lnTo>
                  <a:pt x="4660" y="3154"/>
                </a:lnTo>
                <a:lnTo>
                  <a:pt x="5369" y="3373"/>
                </a:lnTo>
                <a:lnTo>
                  <a:pt x="6112" y="3535"/>
                </a:lnTo>
                <a:lnTo>
                  <a:pt x="6324" y="3567"/>
                </a:lnTo>
                <a:lnTo>
                  <a:pt x="6537" y="3593"/>
                </a:lnTo>
                <a:lnTo>
                  <a:pt x="6964" y="3640"/>
                </a:lnTo>
                <a:lnTo>
                  <a:pt x="6997" y="3643"/>
                </a:lnTo>
                <a:lnTo>
                  <a:pt x="7011" y="3643"/>
                </a:lnTo>
                <a:lnTo>
                  <a:pt x="7024" y="3642"/>
                </a:lnTo>
                <a:lnTo>
                  <a:pt x="7035" y="3640"/>
                </a:lnTo>
                <a:lnTo>
                  <a:pt x="7045" y="3637"/>
                </a:lnTo>
                <a:lnTo>
                  <a:pt x="7049" y="3635"/>
                </a:lnTo>
                <a:lnTo>
                  <a:pt x="7053" y="3633"/>
                </a:lnTo>
                <a:lnTo>
                  <a:pt x="7057" y="3631"/>
                </a:lnTo>
                <a:lnTo>
                  <a:pt x="7060" y="3628"/>
                </a:lnTo>
                <a:lnTo>
                  <a:pt x="7063" y="3624"/>
                </a:lnTo>
                <a:lnTo>
                  <a:pt x="7066" y="3621"/>
                </a:lnTo>
                <a:lnTo>
                  <a:pt x="7068" y="3617"/>
                </a:lnTo>
                <a:lnTo>
                  <a:pt x="7070" y="3612"/>
                </a:lnTo>
                <a:lnTo>
                  <a:pt x="7073" y="3602"/>
                </a:lnTo>
                <a:lnTo>
                  <a:pt x="7074" y="3590"/>
                </a:lnTo>
                <a:lnTo>
                  <a:pt x="7075" y="3576"/>
                </a:lnTo>
                <a:lnTo>
                  <a:pt x="7074" y="3560"/>
                </a:lnTo>
                <a:lnTo>
                  <a:pt x="7069" y="3523"/>
                </a:lnTo>
                <a:lnTo>
                  <a:pt x="7031" y="3234"/>
                </a:lnTo>
                <a:lnTo>
                  <a:pt x="7020" y="2949"/>
                </a:lnTo>
                <a:lnTo>
                  <a:pt x="7035" y="2669"/>
                </a:lnTo>
                <a:lnTo>
                  <a:pt x="7074" y="2395"/>
                </a:lnTo>
                <a:lnTo>
                  <a:pt x="7137" y="2130"/>
                </a:lnTo>
                <a:lnTo>
                  <a:pt x="7224" y="1873"/>
                </a:lnTo>
                <a:lnTo>
                  <a:pt x="7333" y="1628"/>
                </a:lnTo>
                <a:lnTo>
                  <a:pt x="7463" y="1394"/>
                </a:lnTo>
                <a:lnTo>
                  <a:pt x="7614" y="1174"/>
                </a:lnTo>
                <a:lnTo>
                  <a:pt x="7785" y="968"/>
                </a:lnTo>
                <a:lnTo>
                  <a:pt x="7976" y="778"/>
                </a:lnTo>
                <a:lnTo>
                  <a:pt x="8184" y="606"/>
                </a:lnTo>
                <a:lnTo>
                  <a:pt x="8410" y="452"/>
                </a:lnTo>
                <a:lnTo>
                  <a:pt x="8653" y="319"/>
                </a:lnTo>
                <a:lnTo>
                  <a:pt x="8912" y="207"/>
                </a:lnTo>
                <a:lnTo>
                  <a:pt x="9186" y="118"/>
                </a:lnTo>
                <a:lnTo>
                  <a:pt x="9383" y="70"/>
                </a:lnTo>
                <a:lnTo>
                  <a:pt x="9577" y="34"/>
                </a:lnTo>
                <a:lnTo>
                  <a:pt x="9768" y="11"/>
                </a:lnTo>
                <a:lnTo>
                  <a:pt x="9956" y="0"/>
                </a:lnTo>
                <a:lnTo>
                  <a:pt x="10142" y="1"/>
                </a:lnTo>
                <a:lnTo>
                  <a:pt x="10325" y="15"/>
                </a:lnTo>
                <a:lnTo>
                  <a:pt x="10506" y="40"/>
                </a:lnTo>
                <a:lnTo>
                  <a:pt x="10683" y="78"/>
                </a:lnTo>
                <a:lnTo>
                  <a:pt x="10858" y="128"/>
                </a:lnTo>
                <a:lnTo>
                  <a:pt x="11029" y="189"/>
                </a:lnTo>
                <a:lnTo>
                  <a:pt x="11198" y="263"/>
                </a:lnTo>
                <a:lnTo>
                  <a:pt x="11364" y="348"/>
                </a:lnTo>
                <a:lnTo>
                  <a:pt x="11526" y="445"/>
                </a:lnTo>
                <a:lnTo>
                  <a:pt x="11686" y="554"/>
                </a:lnTo>
                <a:lnTo>
                  <a:pt x="11842" y="675"/>
                </a:lnTo>
                <a:lnTo>
                  <a:pt x="11995" y="807"/>
                </a:lnTo>
                <a:lnTo>
                  <a:pt x="12039" y="843"/>
                </a:lnTo>
                <a:lnTo>
                  <a:pt x="12060" y="858"/>
                </a:lnTo>
                <a:lnTo>
                  <a:pt x="12081" y="871"/>
                </a:lnTo>
                <a:lnTo>
                  <a:pt x="12102" y="883"/>
                </a:lnTo>
                <a:lnTo>
                  <a:pt x="12123" y="892"/>
                </a:lnTo>
                <a:lnTo>
                  <a:pt x="12144" y="900"/>
                </a:lnTo>
                <a:lnTo>
                  <a:pt x="12165" y="906"/>
                </a:lnTo>
                <a:lnTo>
                  <a:pt x="12187" y="911"/>
                </a:lnTo>
                <a:lnTo>
                  <a:pt x="12209" y="914"/>
                </a:lnTo>
                <a:lnTo>
                  <a:pt x="12231" y="915"/>
                </a:lnTo>
                <a:lnTo>
                  <a:pt x="12254" y="914"/>
                </a:lnTo>
                <a:lnTo>
                  <a:pt x="12278" y="912"/>
                </a:lnTo>
                <a:lnTo>
                  <a:pt x="12302" y="909"/>
                </a:lnTo>
                <a:lnTo>
                  <a:pt x="12354" y="898"/>
                </a:lnTo>
                <a:lnTo>
                  <a:pt x="12744" y="787"/>
                </a:lnTo>
                <a:lnTo>
                  <a:pt x="13126" y="654"/>
                </a:lnTo>
                <a:lnTo>
                  <a:pt x="13313" y="579"/>
                </a:lnTo>
                <a:lnTo>
                  <a:pt x="13498" y="497"/>
                </a:lnTo>
                <a:lnTo>
                  <a:pt x="13680" y="409"/>
                </a:lnTo>
                <a:lnTo>
                  <a:pt x="13860" y="315"/>
                </a:lnTo>
                <a:lnTo>
                  <a:pt x="13960" y="264"/>
                </a:lnTo>
                <a:lnTo>
                  <a:pt x="13961" y="263"/>
                </a:lnTo>
                <a:lnTo>
                  <a:pt x="13963" y="263"/>
                </a:lnTo>
                <a:lnTo>
                  <a:pt x="13964" y="263"/>
                </a:lnTo>
                <a:lnTo>
                  <a:pt x="13966" y="263"/>
                </a:lnTo>
                <a:lnTo>
                  <a:pt x="13968" y="263"/>
                </a:lnTo>
                <a:lnTo>
                  <a:pt x="13970" y="264"/>
                </a:lnTo>
                <a:lnTo>
                  <a:pt x="13975" y="265"/>
                </a:lnTo>
                <a:lnTo>
                  <a:pt x="13987" y="268"/>
                </a:lnTo>
                <a:lnTo>
                  <a:pt x="13995" y="269"/>
                </a:lnTo>
                <a:lnTo>
                  <a:pt x="14004" y="271"/>
                </a:lnTo>
                <a:lnTo>
                  <a:pt x="13912" y="511"/>
                </a:lnTo>
                <a:lnTo>
                  <a:pt x="13801" y="736"/>
                </a:lnTo>
                <a:lnTo>
                  <a:pt x="13673" y="949"/>
                </a:lnTo>
                <a:lnTo>
                  <a:pt x="13527" y="1148"/>
                </a:lnTo>
                <a:lnTo>
                  <a:pt x="13363" y="1336"/>
                </a:lnTo>
                <a:lnTo>
                  <a:pt x="13182" y="1513"/>
                </a:lnTo>
                <a:lnTo>
                  <a:pt x="12984" y="1679"/>
                </a:lnTo>
                <a:lnTo>
                  <a:pt x="12768" y="1836"/>
                </a:lnTo>
                <a:lnTo>
                  <a:pt x="12830" y="1838"/>
                </a:lnTo>
                <a:lnTo>
                  <a:pt x="12888" y="1836"/>
                </a:lnTo>
                <a:lnTo>
                  <a:pt x="12943" y="1831"/>
                </a:lnTo>
                <a:lnTo>
                  <a:pt x="12996" y="1823"/>
                </a:lnTo>
                <a:lnTo>
                  <a:pt x="13192" y="1783"/>
                </a:lnTo>
                <a:lnTo>
                  <a:pt x="13292" y="1763"/>
                </a:lnTo>
                <a:lnTo>
                  <a:pt x="13392" y="1741"/>
                </a:lnTo>
                <a:lnTo>
                  <a:pt x="13491" y="1717"/>
                </a:lnTo>
                <a:lnTo>
                  <a:pt x="13590" y="1691"/>
                </a:lnTo>
                <a:lnTo>
                  <a:pt x="13688" y="1662"/>
                </a:lnTo>
                <a:lnTo>
                  <a:pt x="13785" y="1631"/>
                </a:lnTo>
                <a:lnTo>
                  <a:pt x="13979" y="1569"/>
                </a:lnTo>
                <a:lnTo>
                  <a:pt x="14026" y="1553"/>
                </a:lnTo>
                <a:lnTo>
                  <a:pt x="14073" y="1535"/>
                </a:lnTo>
                <a:lnTo>
                  <a:pt x="14169" y="1497"/>
                </a:lnTo>
                <a:lnTo>
                  <a:pt x="14219" y="1479"/>
                </a:lnTo>
                <a:lnTo>
                  <a:pt x="14271" y="1462"/>
                </a:lnTo>
                <a:lnTo>
                  <a:pt x="14325" y="1448"/>
                </a:lnTo>
                <a:lnTo>
                  <a:pt x="14383" y="1437"/>
                </a:lnTo>
                <a:lnTo>
                  <a:pt x="14329" y="1522"/>
                </a:lnTo>
                <a:lnTo>
                  <a:pt x="14275" y="1604"/>
                </a:lnTo>
                <a:lnTo>
                  <a:pt x="14161" y="1758"/>
                </a:lnTo>
                <a:lnTo>
                  <a:pt x="14044" y="1901"/>
                </a:lnTo>
                <a:lnTo>
                  <a:pt x="13924" y="2039"/>
                </a:lnTo>
                <a:lnTo>
                  <a:pt x="13717" y="2261"/>
                </a:lnTo>
                <a:lnTo>
                  <a:pt x="13501" y="2473"/>
                </a:lnTo>
                <a:lnTo>
                  <a:pt x="13274" y="2673"/>
                </a:lnTo>
                <a:lnTo>
                  <a:pt x="13155" y="2767"/>
                </a:lnTo>
                <a:lnTo>
                  <a:pt x="13033" y="2858"/>
                </a:lnTo>
                <a:lnTo>
                  <a:pt x="13020" y="2867"/>
                </a:lnTo>
                <a:lnTo>
                  <a:pt x="13009" y="2877"/>
                </a:lnTo>
                <a:lnTo>
                  <a:pt x="12999" y="2887"/>
                </a:lnTo>
                <a:lnTo>
                  <a:pt x="12990" y="2898"/>
                </a:lnTo>
                <a:lnTo>
                  <a:pt x="12982" y="2908"/>
                </a:lnTo>
                <a:lnTo>
                  <a:pt x="12975" y="2919"/>
                </a:lnTo>
                <a:lnTo>
                  <a:pt x="12970" y="2930"/>
                </a:lnTo>
                <a:lnTo>
                  <a:pt x="12965" y="2941"/>
                </a:lnTo>
                <a:lnTo>
                  <a:pt x="12961" y="2953"/>
                </a:lnTo>
                <a:lnTo>
                  <a:pt x="12957" y="2965"/>
                </a:lnTo>
                <a:lnTo>
                  <a:pt x="12955" y="2977"/>
                </a:lnTo>
                <a:lnTo>
                  <a:pt x="12953" y="2990"/>
                </a:lnTo>
                <a:lnTo>
                  <a:pt x="12950" y="3017"/>
                </a:lnTo>
                <a:lnTo>
                  <a:pt x="12950" y="3047"/>
                </a:lnTo>
                <a:lnTo>
                  <a:pt x="12929" y="3850"/>
                </a:lnTo>
                <a:lnTo>
                  <a:pt x="12841" y="4631"/>
                </a:lnTo>
                <a:lnTo>
                  <a:pt x="12687" y="5388"/>
                </a:lnTo>
                <a:lnTo>
                  <a:pt x="12467" y="6122"/>
                </a:lnTo>
                <a:lnTo>
                  <a:pt x="12180" y="6832"/>
                </a:lnTo>
                <a:lnTo>
                  <a:pt x="11827" y="7519"/>
                </a:lnTo>
                <a:lnTo>
                  <a:pt x="11408" y="8182"/>
                </a:lnTo>
                <a:lnTo>
                  <a:pt x="10923" y="8821"/>
                </a:lnTo>
                <a:lnTo>
                  <a:pt x="10445" y="9353"/>
                </a:lnTo>
                <a:lnTo>
                  <a:pt x="9935" y="9832"/>
                </a:lnTo>
                <a:lnTo>
                  <a:pt x="9392" y="10258"/>
                </a:lnTo>
                <a:lnTo>
                  <a:pt x="8817" y="10630"/>
                </a:lnTo>
                <a:lnTo>
                  <a:pt x="8211" y="10949"/>
                </a:lnTo>
                <a:lnTo>
                  <a:pt x="7574" y="11215"/>
                </a:lnTo>
                <a:lnTo>
                  <a:pt x="6907" y="11427"/>
                </a:lnTo>
                <a:lnTo>
                  <a:pt x="6210" y="11586"/>
                </a:lnTo>
                <a:lnTo>
                  <a:pt x="5402" y="11701"/>
                </a:lnTo>
                <a:lnTo>
                  <a:pt x="4606" y="11745"/>
                </a:lnTo>
                <a:lnTo>
                  <a:pt x="3823" y="11718"/>
                </a:lnTo>
                <a:lnTo>
                  <a:pt x="3053" y="11619"/>
                </a:lnTo>
                <a:lnTo>
                  <a:pt x="2295" y="11447"/>
                </a:lnTo>
                <a:lnTo>
                  <a:pt x="1550" y="11201"/>
                </a:lnTo>
                <a:lnTo>
                  <a:pt x="819" y="10882"/>
                </a:lnTo>
                <a:lnTo>
                  <a:pt x="101" y="10488"/>
                </a:lnTo>
                <a:lnTo>
                  <a:pt x="83" y="10477"/>
                </a:lnTo>
                <a:lnTo>
                  <a:pt x="63" y="10462"/>
                </a:lnTo>
                <a:lnTo>
                  <a:pt x="0" y="10417"/>
                </a:lnTo>
              </a:path>
            </a:pathLst>
          </a:custGeom>
          <a:solidFill>
            <a:srgbClr val="123563"/>
          </a:solidFill>
          <a:ln>
            <a:noFill/>
          </a:ln>
          <a:effectLst/>
        </p:spPr>
        <p:txBody>
          <a:bodyPr wrap="none" anchor="ctr"/>
          <a:lstStyle/>
          <a:p>
            <a:endParaRPr lang="de-DE" dirty="0">
              <a:latin typeface="BISansOpti"/>
            </a:endParaRPr>
          </a:p>
        </p:txBody>
      </p:sp>
      <p:sp>
        <p:nvSpPr>
          <p:cNvPr id="15" name="Freeform 2"/>
          <p:cNvSpPr>
            <a:spLocks noChangeAspect="1" noChangeArrowheads="1"/>
          </p:cNvSpPr>
          <p:nvPr userDrawn="1"/>
        </p:nvSpPr>
        <p:spPr bwMode="auto">
          <a:xfrm>
            <a:off x="1651481" y="1281034"/>
            <a:ext cx="360000" cy="269395"/>
          </a:xfrm>
          <a:custGeom>
            <a:avLst/>
            <a:gdLst>
              <a:gd name="T0" fmla="*/ 14325 w 14438"/>
              <a:gd name="T1" fmla="*/ 8118 h 10806"/>
              <a:gd name="T2" fmla="*/ 14255 w 14438"/>
              <a:gd name="T3" fmla="*/ 8647 h 10806"/>
              <a:gd name="T4" fmla="*/ 14181 w 14438"/>
              <a:gd name="T5" fmla="*/ 8993 h 10806"/>
              <a:gd name="T6" fmla="*/ 14077 w 14438"/>
              <a:gd name="T7" fmla="*/ 9332 h 10806"/>
              <a:gd name="T8" fmla="*/ 13964 w 14438"/>
              <a:gd name="T9" fmla="*/ 9609 h 10806"/>
              <a:gd name="T10" fmla="*/ 13852 w 14438"/>
              <a:gd name="T11" fmla="*/ 9813 h 10806"/>
              <a:gd name="T12" fmla="*/ 13721 w 14438"/>
              <a:gd name="T13" fmla="*/ 9995 h 10806"/>
              <a:gd name="T14" fmla="*/ 13572 w 14438"/>
              <a:gd name="T15" fmla="*/ 10155 h 10806"/>
              <a:gd name="T16" fmla="*/ 13405 w 14438"/>
              <a:gd name="T17" fmla="*/ 10292 h 10806"/>
              <a:gd name="T18" fmla="*/ 13220 w 14438"/>
              <a:gd name="T19" fmla="*/ 10406 h 10806"/>
              <a:gd name="T20" fmla="*/ 13016 w 14438"/>
              <a:gd name="T21" fmla="*/ 10497 h 10806"/>
              <a:gd name="T22" fmla="*/ 12795 w 14438"/>
              <a:gd name="T23" fmla="*/ 10564 h 10806"/>
              <a:gd name="T24" fmla="*/ 12403 w 14438"/>
              <a:gd name="T25" fmla="*/ 10631 h 10806"/>
              <a:gd name="T26" fmla="*/ 11849 w 14438"/>
              <a:gd name="T27" fmla="*/ 10683 h 10806"/>
              <a:gd name="T28" fmla="*/ 7794 w 14438"/>
              <a:gd name="T29" fmla="*/ 10805 h 10806"/>
              <a:gd name="T30" fmla="*/ 2034 w 14438"/>
              <a:gd name="T31" fmla="*/ 10612 h 10806"/>
              <a:gd name="T32" fmla="*/ 1725 w 14438"/>
              <a:gd name="T33" fmla="*/ 10567 h 10806"/>
              <a:gd name="T34" fmla="*/ 1442 w 14438"/>
              <a:gd name="T35" fmla="*/ 10487 h 10806"/>
              <a:gd name="T36" fmla="*/ 1186 w 14438"/>
              <a:gd name="T37" fmla="*/ 10372 h 10806"/>
              <a:gd name="T38" fmla="*/ 957 w 14438"/>
              <a:gd name="T39" fmla="*/ 10222 h 10806"/>
              <a:gd name="T40" fmla="*/ 756 w 14438"/>
              <a:gd name="T41" fmla="*/ 10035 h 10806"/>
              <a:gd name="T42" fmla="*/ 584 w 14438"/>
              <a:gd name="T43" fmla="*/ 9811 h 10806"/>
              <a:gd name="T44" fmla="*/ 440 w 14438"/>
              <a:gd name="T45" fmla="*/ 9549 h 10806"/>
              <a:gd name="T46" fmla="*/ 327 w 14438"/>
              <a:gd name="T47" fmla="*/ 9249 h 10806"/>
              <a:gd name="T48" fmla="*/ 215 w 14438"/>
              <a:gd name="T49" fmla="*/ 8800 h 10806"/>
              <a:gd name="T50" fmla="*/ 142 w 14438"/>
              <a:gd name="T51" fmla="*/ 8345 h 10806"/>
              <a:gd name="T52" fmla="*/ 60 w 14438"/>
              <a:gd name="T53" fmla="*/ 7429 h 10806"/>
              <a:gd name="T54" fmla="*/ 0 w 14438"/>
              <a:gd name="T55" fmla="*/ 4261 h 10806"/>
              <a:gd name="T56" fmla="*/ 19 w 14438"/>
              <a:gd name="T57" fmla="*/ 4179 h 10806"/>
              <a:gd name="T58" fmla="*/ 22 w 14438"/>
              <a:gd name="T59" fmla="*/ 4152 h 10806"/>
              <a:gd name="T60" fmla="*/ 124 w 14438"/>
              <a:gd name="T61" fmla="*/ 2563 h 10806"/>
              <a:gd name="T62" fmla="*/ 181 w 14438"/>
              <a:gd name="T63" fmla="*/ 2160 h 10806"/>
              <a:gd name="T64" fmla="*/ 268 w 14438"/>
              <a:gd name="T65" fmla="*/ 1763 h 10806"/>
              <a:gd name="T66" fmla="*/ 394 w 14438"/>
              <a:gd name="T67" fmla="*/ 1373 h 10806"/>
              <a:gd name="T68" fmla="*/ 495 w 14438"/>
              <a:gd name="T69" fmla="*/ 1146 h 10806"/>
              <a:gd name="T70" fmla="*/ 616 w 14438"/>
              <a:gd name="T71" fmla="*/ 940 h 10806"/>
              <a:gd name="T72" fmla="*/ 756 w 14438"/>
              <a:gd name="T73" fmla="*/ 757 h 10806"/>
              <a:gd name="T74" fmla="*/ 916 w 14438"/>
              <a:gd name="T75" fmla="*/ 598 h 10806"/>
              <a:gd name="T76" fmla="*/ 1095 w 14438"/>
              <a:gd name="T77" fmla="*/ 464 h 10806"/>
              <a:gd name="T78" fmla="*/ 1295 w 14438"/>
              <a:gd name="T79" fmla="*/ 355 h 10806"/>
              <a:gd name="T80" fmla="*/ 1515 w 14438"/>
              <a:gd name="T81" fmla="*/ 272 h 10806"/>
              <a:gd name="T82" fmla="*/ 1755 w 14438"/>
              <a:gd name="T83" fmla="*/ 217 h 10806"/>
              <a:gd name="T84" fmla="*/ 2523 w 14438"/>
              <a:gd name="T85" fmla="*/ 126 h 10806"/>
              <a:gd name="T86" fmla="*/ 3297 w 14438"/>
              <a:gd name="T87" fmla="*/ 84 h 10806"/>
              <a:gd name="T88" fmla="*/ 10458 w 14438"/>
              <a:gd name="T89" fmla="*/ 57 h 10806"/>
              <a:gd name="T90" fmla="*/ 12041 w 14438"/>
              <a:gd name="T91" fmla="*/ 144 h 10806"/>
              <a:gd name="T92" fmla="*/ 12686 w 14438"/>
              <a:gd name="T93" fmla="*/ 211 h 10806"/>
              <a:gd name="T94" fmla="*/ 12911 w 14438"/>
              <a:gd name="T95" fmla="*/ 262 h 10806"/>
              <a:gd name="T96" fmla="*/ 13122 w 14438"/>
              <a:gd name="T97" fmla="*/ 339 h 10806"/>
              <a:gd name="T98" fmla="*/ 13316 w 14438"/>
              <a:gd name="T99" fmla="*/ 440 h 10806"/>
              <a:gd name="T100" fmla="*/ 13493 w 14438"/>
              <a:gd name="T101" fmla="*/ 567 h 10806"/>
              <a:gd name="T102" fmla="*/ 13651 w 14438"/>
              <a:gd name="T103" fmla="*/ 718 h 10806"/>
              <a:gd name="T104" fmla="*/ 13790 w 14438"/>
              <a:gd name="T105" fmla="*/ 894 h 10806"/>
              <a:gd name="T106" fmla="*/ 13909 w 14438"/>
              <a:gd name="T107" fmla="*/ 1094 h 10806"/>
              <a:gd name="T108" fmla="*/ 14062 w 14438"/>
              <a:gd name="T109" fmla="*/ 1453 h 10806"/>
              <a:gd name="T110" fmla="*/ 14150 w 14438"/>
              <a:gd name="T111" fmla="*/ 1710 h 10806"/>
              <a:gd name="T112" fmla="*/ 14218 w 14438"/>
              <a:gd name="T113" fmla="*/ 1973 h 10806"/>
              <a:gd name="T114" fmla="*/ 14260 w 14438"/>
              <a:gd name="T115" fmla="*/ 2237 h 10806"/>
              <a:gd name="T116" fmla="*/ 14437 w 14438"/>
              <a:gd name="T117" fmla="*/ 5189 h 10806"/>
              <a:gd name="T118" fmla="*/ 5417 w 14438"/>
              <a:gd name="T119" fmla="*/ 8122 h 10806"/>
              <a:gd name="T120" fmla="*/ 5417 w 14438"/>
              <a:gd name="T121" fmla="*/ 2686 h 10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38" h="10806">
                <a:moveTo>
                  <a:pt x="14437" y="5994"/>
                </a:moveTo>
                <a:lnTo>
                  <a:pt x="14325" y="8118"/>
                </a:lnTo>
                <a:lnTo>
                  <a:pt x="14284" y="8472"/>
                </a:lnTo>
                <a:lnTo>
                  <a:pt x="14255" y="8647"/>
                </a:lnTo>
                <a:lnTo>
                  <a:pt x="14222" y="8821"/>
                </a:lnTo>
                <a:lnTo>
                  <a:pt x="14181" y="8993"/>
                </a:lnTo>
                <a:lnTo>
                  <a:pt x="14133" y="9164"/>
                </a:lnTo>
                <a:lnTo>
                  <a:pt x="14077" y="9332"/>
                </a:lnTo>
                <a:lnTo>
                  <a:pt x="14013" y="9499"/>
                </a:lnTo>
                <a:lnTo>
                  <a:pt x="13964" y="9609"/>
                </a:lnTo>
                <a:lnTo>
                  <a:pt x="13910" y="9714"/>
                </a:lnTo>
                <a:lnTo>
                  <a:pt x="13852" y="9813"/>
                </a:lnTo>
                <a:lnTo>
                  <a:pt x="13789" y="9907"/>
                </a:lnTo>
                <a:lnTo>
                  <a:pt x="13721" y="9995"/>
                </a:lnTo>
                <a:lnTo>
                  <a:pt x="13649" y="10078"/>
                </a:lnTo>
                <a:lnTo>
                  <a:pt x="13572" y="10155"/>
                </a:lnTo>
                <a:lnTo>
                  <a:pt x="13491" y="10226"/>
                </a:lnTo>
                <a:lnTo>
                  <a:pt x="13405" y="10292"/>
                </a:lnTo>
                <a:lnTo>
                  <a:pt x="13315" y="10352"/>
                </a:lnTo>
                <a:lnTo>
                  <a:pt x="13220" y="10406"/>
                </a:lnTo>
                <a:lnTo>
                  <a:pt x="13120" y="10454"/>
                </a:lnTo>
                <a:lnTo>
                  <a:pt x="13016" y="10497"/>
                </a:lnTo>
                <a:lnTo>
                  <a:pt x="12907" y="10533"/>
                </a:lnTo>
                <a:lnTo>
                  <a:pt x="12795" y="10564"/>
                </a:lnTo>
                <a:lnTo>
                  <a:pt x="12677" y="10588"/>
                </a:lnTo>
                <a:lnTo>
                  <a:pt x="12403" y="10631"/>
                </a:lnTo>
                <a:lnTo>
                  <a:pt x="12127" y="10662"/>
                </a:lnTo>
                <a:lnTo>
                  <a:pt x="11849" y="10683"/>
                </a:lnTo>
                <a:lnTo>
                  <a:pt x="11571" y="10696"/>
                </a:lnTo>
                <a:lnTo>
                  <a:pt x="7794" y="10805"/>
                </a:lnTo>
                <a:lnTo>
                  <a:pt x="4552" y="10756"/>
                </a:lnTo>
                <a:lnTo>
                  <a:pt x="2034" y="10612"/>
                </a:lnTo>
                <a:lnTo>
                  <a:pt x="1876" y="10594"/>
                </a:lnTo>
                <a:lnTo>
                  <a:pt x="1725" y="10567"/>
                </a:lnTo>
                <a:lnTo>
                  <a:pt x="1581" y="10531"/>
                </a:lnTo>
                <a:lnTo>
                  <a:pt x="1442" y="10487"/>
                </a:lnTo>
                <a:lnTo>
                  <a:pt x="1311" y="10434"/>
                </a:lnTo>
                <a:lnTo>
                  <a:pt x="1186" y="10372"/>
                </a:lnTo>
                <a:lnTo>
                  <a:pt x="1068" y="10302"/>
                </a:lnTo>
                <a:lnTo>
                  <a:pt x="957" y="10222"/>
                </a:lnTo>
                <a:lnTo>
                  <a:pt x="853" y="10133"/>
                </a:lnTo>
                <a:lnTo>
                  <a:pt x="756" y="10035"/>
                </a:lnTo>
                <a:lnTo>
                  <a:pt x="666" y="9927"/>
                </a:lnTo>
                <a:lnTo>
                  <a:pt x="584" y="9811"/>
                </a:lnTo>
                <a:lnTo>
                  <a:pt x="508" y="9685"/>
                </a:lnTo>
                <a:lnTo>
                  <a:pt x="440" y="9549"/>
                </a:lnTo>
                <a:lnTo>
                  <a:pt x="380" y="9404"/>
                </a:lnTo>
                <a:lnTo>
                  <a:pt x="327" y="9249"/>
                </a:lnTo>
                <a:lnTo>
                  <a:pt x="265" y="9025"/>
                </a:lnTo>
                <a:lnTo>
                  <a:pt x="215" y="8800"/>
                </a:lnTo>
                <a:lnTo>
                  <a:pt x="174" y="8573"/>
                </a:lnTo>
                <a:lnTo>
                  <a:pt x="142" y="8345"/>
                </a:lnTo>
                <a:lnTo>
                  <a:pt x="96" y="7888"/>
                </a:lnTo>
                <a:lnTo>
                  <a:pt x="60" y="7429"/>
                </a:lnTo>
                <a:lnTo>
                  <a:pt x="0" y="6548"/>
                </a:lnTo>
                <a:lnTo>
                  <a:pt x="0" y="4261"/>
                </a:lnTo>
                <a:lnTo>
                  <a:pt x="13" y="4207"/>
                </a:lnTo>
                <a:lnTo>
                  <a:pt x="19" y="4179"/>
                </a:lnTo>
                <a:lnTo>
                  <a:pt x="21" y="4166"/>
                </a:lnTo>
                <a:lnTo>
                  <a:pt x="22" y="4152"/>
                </a:lnTo>
                <a:lnTo>
                  <a:pt x="89" y="2970"/>
                </a:lnTo>
                <a:lnTo>
                  <a:pt x="124" y="2563"/>
                </a:lnTo>
                <a:lnTo>
                  <a:pt x="150" y="2361"/>
                </a:lnTo>
                <a:lnTo>
                  <a:pt x="181" y="2160"/>
                </a:lnTo>
                <a:lnTo>
                  <a:pt x="220" y="1960"/>
                </a:lnTo>
                <a:lnTo>
                  <a:pt x="268" y="1763"/>
                </a:lnTo>
                <a:lnTo>
                  <a:pt x="326" y="1567"/>
                </a:lnTo>
                <a:lnTo>
                  <a:pt x="394" y="1373"/>
                </a:lnTo>
                <a:lnTo>
                  <a:pt x="442" y="1257"/>
                </a:lnTo>
                <a:lnTo>
                  <a:pt x="495" y="1146"/>
                </a:lnTo>
                <a:lnTo>
                  <a:pt x="553" y="1040"/>
                </a:lnTo>
                <a:lnTo>
                  <a:pt x="616" y="940"/>
                </a:lnTo>
                <a:lnTo>
                  <a:pt x="684" y="846"/>
                </a:lnTo>
                <a:lnTo>
                  <a:pt x="756" y="757"/>
                </a:lnTo>
                <a:lnTo>
                  <a:pt x="833" y="675"/>
                </a:lnTo>
                <a:lnTo>
                  <a:pt x="916" y="598"/>
                </a:lnTo>
                <a:lnTo>
                  <a:pt x="1003" y="528"/>
                </a:lnTo>
                <a:lnTo>
                  <a:pt x="1095" y="464"/>
                </a:lnTo>
                <a:lnTo>
                  <a:pt x="1193" y="406"/>
                </a:lnTo>
                <a:lnTo>
                  <a:pt x="1295" y="355"/>
                </a:lnTo>
                <a:lnTo>
                  <a:pt x="1402" y="310"/>
                </a:lnTo>
                <a:lnTo>
                  <a:pt x="1515" y="272"/>
                </a:lnTo>
                <a:lnTo>
                  <a:pt x="1632" y="241"/>
                </a:lnTo>
                <a:lnTo>
                  <a:pt x="1755" y="217"/>
                </a:lnTo>
                <a:lnTo>
                  <a:pt x="2137" y="163"/>
                </a:lnTo>
                <a:lnTo>
                  <a:pt x="2523" y="126"/>
                </a:lnTo>
                <a:lnTo>
                  <a:pt x="2910" y="101"/>
                </a:lnTo>
                <a:lnTo>
                  <a:pt x="3297" y="84"/>
                </a:lnTo>
                <a:lnTo>
                  <a:pt x="6666" y="0"/>
                </a:lnTo>
                <a:lnTo>
                  <a:pt x="10458" y="57"/>
                </a:lnTo>
                <a:lnTo>
                  <a:pt x="11514" y="105"/>
                </a:lnTo>
                <a:lnTo>
                  <a:pt x="12041" y="144"/>
                </a:lnTo>
                <a:lnTo>
                  <a:pt x="12567" y="195"/>
                </a:lnTo>
                <a:lnTo>
                  <a:pt x="12686" y="211"/>
                </a:lnTo>
                <a:lnTo>
                  <a:pt x="12800" y="233"/>
                </a:lnTo>
                <a:lnTo>
                  <a:pt x="12911" y="262"/>
                </a:lnTo>
                <a:lnTo>
                  <a:pt x="13019" y="297"/>
                </a:lnTo>
                <a:lnTo>
                  <a:pt x="13122" y="339"/>
                </a:lnTo>
                <a:lnTo>
                  <a:pt x="13221" y="386"/>
                </a:lnTo>
                <a:lnTo>
                  <a:pt x="13316" y="440"/>
                </a:lnTo>
                <a:lnTo>
                  <a:pt x="13406" y="500"/>
                </a:lnTo>
                <a:lnTo>
                  <a:pt x="13493" y="567"/>
                </a:lnTo>
                <a:lnTo>
                  <a:pt x="13574" y="639"/>
                </a:lnTo>
                <a:lnTo>
                  <a:pt x="13651" y="718"/>
                </a:lnTo>
                <a:lnTo>
                  <a:pt x="13723" y="803"/>
                </a:lnTo>
                <a:lnTo>
                  <a:pt x="13790" y="894"/>
                </a:lnTo>
                <a:lnTo>
                  <a:pt x="13852" y="991"/>
                </a:lnTo>
                <a:lnTo>
                  <a:pt x="13909" y="1094"/>
                </a:lnTo>
                <a:lnTo>
                  <a:pt x="13960" y="1203"/>
                </a:lnTo>
                <a:lnTo>
                  <a:pt x="14062" y="1453"/>
                </a:lnTo>
                <a:lnTo>
                  <a:pt x="14108" y="1581"/>
                </a:lnTo>
                <a:lnTo>
                  <a:pt x="14150" y="1710"/>
                </a:lnTo>
                <a:lnTo>
                  <a:pt x="14187" y="1841"/>
                </a:lnTo>
                <a:lnTo>
                  <a:pt x="14218" y="1973"/>
                </a:lnTo>
                <a:lnTo>
                  <a:pt x="14242" y="2105"/>
                </a:lnTo>
                <a:lnTo>
                  <a:pt x="14260" y="2237"/>
                </a:lnTo>
                <a:lnTo>
                  <a:pt x="14427" y="4739"/>
                </a:lnTo>
                <a:lnTo>
                  <a:pt x="14437" y="5189"/>
                </a:lnTo>
                <a:lnTo>
                  <a:pt x="14437" y="5994"/>
                </a:lnTo>
                <a:close/>
                <a:moveTo>
                  <a:pt x="5417" y="8122"/>
                </a:moveTo>
                <a:lnTo>
                  <a:pt x="9947" y="5404"/>
                </a:lnTo>
                <a:lnTo>
                  <a:pt x="5417" y="2686"/>
                </a:lnTo>
                <a:lnTo>
                  <a:pt x="5417" y="8122"/>
                </a:lnTo>
                <a:close/>
              </a:path>
            </a:pathLst>
          </a:custGeom>
          <a:solidFill>
            <a:srgbClr val="123563"/>
          </a:solidFill>
          <a:ln>
            <a:noFill/>
          </a:ln>
          <a:effectLst/>
        </p:spPr>
        <p:txBody>
          <a:bodyPr wrap="none" anchor="ctr"/>
          <a:lstStyle/>
          <a:p>
            <a:endParaRPr lang="de-DE" dirty="0">
              <a:latin typeface="BISansOpti"/>
            </a:endParaRPr>
          </a:p>
        </p:txBody>
      </p:sp>
      <p:sp>
        <p:nvSpPr>
          <p:cNvPr id="16" name="Freeform 2"/>
          <p:cNvSpPr>
            <a:spLocks noChangeAspect="1" noChangeArrowheads="1"/>
          </p:cNvSpPr>
          <p:nvPr userDrawn="1"/>
        </p:nvSpPr>
        <p:spPr bwMode="auto">
          <a:xfrm>
            <a:off x="2312456" y="1240070"/>
            <a:ext cx="287999" cy="371391"/>
          </a:xfrm>
          <a:custGeom>
            <a:avLst/>
            <a:gdLst>
              <a:gd name="T0" fmla="*/ 3118 w 9837"/>
              <a:gd name="T1" fmla="*/ 11425 h 12686"/>
              <a:gd name="T2" fmla="*/ 2294 w 9837"/>
              <a:gd name="T3" fmla="*/ 12646 h 12686"/>
              <a:gd name="T4" fmla="*/ 2234 w 9837"/>
              <a:gd name="T5" fmla="*/ 12679 h 12686"/>
              <a:gd name="T6" fmla="*/ 2189 w 9837"/>
              <a:gd name="T7" fmla="*/ 12684 h 12686"/>
              <a:gd name="T8" fmla="*/ 2154 w 9837"/>
              <a:gd name="T9" fmla="*/ 12659 h 12686"/>
              <a:gd name="T10" fmla="*/ 2115 w 9837"/>
              <a:gd name="T11" fmla="*/ 12581 h 12686"/>
              <a:gd name="T12" fmla="*/ 2014 w 9837"/>
              <a:gd name="T13" fmla="*/ 11008 h 12686"/>
              <a:gd name="T14" fmla="*/ 3053 w 9837"/>
              <a:gd name="T15" fmla="*/ 5966 h 12686"/>
              <a:gd name="T16" fmla="*/ 3042 w 9837"/>
              <a:gd name="T17" fmla="*/ 5815 h 12686"/>
              <a:gd name="T18" fmla="*/ 2842 w 9837"/>
              <a:gd name="T19" fmla="*/ 4798 h 12686"/>
              <a:gd name="T20" fmla="*/ 3098 w 9837"/>
              <a:gd name="T21" fmla="*/ 3624 h 12686"/>
              <a:gd name="T22" fmla="*/ 3521 w 9837"/>
              <a:gd name="T23" fmla="*/ 3104 h 12686"/>
              <a:gd name="T24" fmla="*/ 4132 w 9837"/>
              <a:gd name="T25" fmla="*/ 2846 h 12686"/>
              <a:gd name="T26" fmla="*/ 4671 w 9837"/>
              <a:gd name="T27" fmla="*/ 2922 h 12686"/>
              <a:gd name="T28" fmla="*/ 5025 w 9837"/>
              <a:gd name="T29" fmla="*/ 3211 h 12686"/>
              <a:gd name="T30" fmla="*/ 5210 w 9837"/>
              <a:gd name="T31" fmla="*/ 3670 h 12686"/>
              <a:gd name="T32" fmla="*/ 5155 w 9837"/>
              <a:gd name="T33" fmla="*/ 4529 h 12686"/>
              <a:gd name="T34" fmla="*/ 4590 w 9837"/>
              <a:gd name="T35" fmla="*/ 7081 h 12686"/>
              <a:gd name="T36" fmla="*/ 5138 w 9837"/>
              <a:gd name="T37" fmla="*/ 7774 h 12686"/>
              <a:gd name="T38" fmla="*/ 6107 w 9837"/>
              <a:gd name="T39" fmla="*/ 7877 h 12686"/>
              <a:gd name="T40" fmla="*/ 6907 w 9837"/>
              <a:gd name="T41" fmla="*/ 7429 h 12686"/>
              <a:gd name="T42" fmla="*/ 7658 w 9837"/>
              <a:gd name="T43" fmla="*/ 6268 h 12686"/>
              <a:gd name="T44" fmla="*/ 8036 w 9837"/>
              <a:gd name="T45" fmla="*/ 4561 h 12686"/>
              <a:gd name="T46" fmla="*/ 7946 w 9837"/>
              <a:gd name="T47" fmla="*/ 3244 h 12686"/>
              <a:gd name="T48" fmla="*/ 7471 w 9837"/>
              <a:gd name="T49" fmla="*/ 2262 h 12686"/>
              <a:gd name="T50" fmla="*/ 6646 w 9837"/>
              <a:gd name="T51" fmla="*/ 1607 h 12686"/>
              <a:gd name="T52" fmla="*/ 5184 w 9837"/>
              <a:gd name="T53" fmla="*/ 1253 h 12686"/>
              <a:gd name="T54" fmla="*/ 3867 w 9837"/>
              <a:gd name="T55" fmla="*/ 1402 h 12686"/>
              <a:gd name="T56" fmla="*/ 2664 w 9837"/>
              <a:gd name="T57" fmla="*/ 2075 h 12686"/>
              <a:gd name="T58" fmla="*/ 1782 w 9837"/>
              <a:gd name="T59" fmla="*/ 3159 h 12686"/>
              <a:gd name="T60" fmla="*/ 1441 w 9837"/>
              <a:gd name="T61" fmla="*/ 4444 h 12686"/>
              <a:gd name="T62" fmla="*/ 1565 w 9837"/>
              <a:gd name="T63" fmla="*/ 5601 h 12686"/>
              <a:gd name="T64" fmla="*/ 1877 w 9837"/>
              <a:gd name="T65" fmla="*/ 6126 h 12686"/>
              <a:gd name="T66" fmla="*/ 2001 w 9837"/>
              <a:gd name="T67" fmla="*/ 6319 h 12686"/>
              <a:gd name="T68" fmla="*/ 2029 w 9837"/>
              <a:gd name="T69" fmla="*/ 6526 h 12686"/>
              <a:gd name="T70" fmla="*/ 1959 w 9837"/>
              <a:gd name="T71" fmla="*/ 6794 h 12686"/>
              <a:gd name="T72" fmla="*/ 1816 w 9837"/>
              <a:gd name="T73" fmla="*/ 7275 h 12686"/>
              <a:gd name="T74" fmla="*/ 1678 w 9837"/>
              <a:gd name="T75" fmla="*/ 7368 h 12686"/>
              <a:gd name="T76" fmla="*/ 1479 w 9837"/>
              <a:gd name="T77" fmla="*/ 7335 h 12686"/>
              <a:gd name="T78" fmla="*/ 785 w 9837"/>
              <a:gd name="T79" fmla="*/ 6867 h 12686"/>
              <a:gd name="T80" fmla="*/ 124 w 9837"/>
              <a:gd name="T81" fmla="*/ 5565 h 12686"/>
              <a:gd name="T82" fmla="*/ 8 w 9837"/>
              <a:gd name="T83" fmla="*/ 4355 h 12686"/>
              <a:gd name="T84" fmla="*/ 473 w 9837"/>
              <a:gd name="T85" fmla="*/ 2695 h 12686"/>
              <a:gd name="T86" fmla="*/ 1407 w 9837"/>
              <a:gd name="T87" fmla="*/ 1407 h 12686"/>
              <a:gd name="T88" fmla="*/ 2703 w 9837"/>
              <a:gd name="T89" fmla="*/ 537 h 12686"/>
              <a:gd name="T90" fmla="*/ 5376 w 9837"/>
              <a:gd name="T91" fmla="*/ 0 h 12686"/>
              <a:gd name="T92" fmla="*/ 7729 w 9837"/>
              <a:gd name="T93" fmla="*/ 664 h 12686"/>
              <a:gd name="T94" fmla="*/ 8900 w 9837"/>
              <a:gd name="T95" fmla="*/ 1632 h 12686"/>
              <a:gd name="T96" fmla="*/ 9626 w 9837"/>
              <a:gd name="T97" fmla="*/ 2968 h 12686"/>
              <a:gd name="T98" fmla="*/ 9835 w 9837"/>
              <a:gd name="T99" fmla="*/ 4374 h 12686"/>
              <a:gd name="T100" fmla="*/ 9529 w 9837"/>
              <a:gd name="T101" fmla="*/ 6232 h 12686"/>
              <a:gd name="T102" fmla="*/ 8493 w 9837"/>
              <a:gd name="T103" fmla="*/ 8045 h 12686"/>
              <a:gd name="T104" fmla="*/ 7525 w 9837"/>
              <a:gd name="T105" fmla="*/ 8795 h 12686"/>
              <a:gd name="T106" fmla="*/ 6357 w 9837"/>
              <a:gd name="T107" fmla="*/ 9150 h 12686"/>
              <a:gd name="T108" fmla="*/ 5273 w 9837"/>
              <a:gd name="T109" fmla="*/ 9099 h 12686"/>
              <a:gd name="T110" fmla="*/ 4591 w 9837"/>
              <a:gd name="T111" fmla="*/ 8776 h 1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7" h="12686">
                <a:moveTo>
                  <a:pt x="4115" y="8296"/>
                </a:moveTo>
                <a:lnTo>
                  <a:pt x="3659" y="10080"/>
                </a:lnTo>
                <a:lnTo>
                  <a:pt x="3556" y="10434"/>
                </a:lnTo>
                <a:lnTo>
                  <a:pt x="3431" y="10775"/>
                </a:lnTo>
                <a:lnTo>
                  <a:pt x="3284" y="11105"/>
                </a:lnTo>
                <a:lnTo>
                  <a:pt x="3118" y="11425"/>
                </a:lnTo>
                <a:lnTo>
                  <a:pt x="2936" y="11736"/>
                </a:lnTo>
                <a:lnTo>
                  <a:pt x="2740" y="12039"/>
                </a:lnTo>
                <a:lnTo>
                  <a:pt x="2313" y="12628"/>
                </a:lnTo>
                <a:lnTo>
                  <a:pt x="2307" y="12634"/>
                </a:lnTo>
                <a:lnTo>
                  <a:pt x="2301" y="12640"/>
                </a:lnTo>
                <a:lnTo>
                  <a:pt x="2294" y="12646"/>
                </a:lnTo>
                <a:lnTo>
                  <a:pt x="2286" y="12652"/>
                </a:lnTo>
                <a:lnTo>
                  <a:pt x="2278" y="12658"/>
                </a:lnTo>
                <a:lnTo>
                  <a:pt x="2270" y="12663"/>
                </a:lnTo>
                <a:lnTo>
                  <a:pt x="2252" y="12672"/>
                </a:lnTo>
                <a:lnTo>
                  <a:pt x="2243" y="12676"/>
                </a:lnTo>
                <a:lnTo>
                  <a:pt x="2234" y="12679"/>
                </a:lnTo>
                <a:lnTo>
                  <a:pt x="2225" y="12682"/>
                </a:lnTo>
                <a:lnTo>
                  <a:pt x="2216" y="12684"/>
                </a:lnTo>
                <a:lnTo>
                  <a:pt x="2207" y="12685"/>
                </a:lnTo>
                <a:lnTo>
                  <a:pt x="2200" y="12685"/>
                </a:lnTo>
                <a:lnTo>
                  <a:pt x="2192" y="12685"/>
                </a:lnTo>
                <a:lnTo>
                  <a:pt x="2189" y="12684"/>
                </a:lnTo>
                <a:lnTo>
                  <a:pt x="2186" y="12683"/>
                </a:lnTo>
                <a:lnTo>
                  <a:pt x="2179" y="12680"/>
                </a:lnTo>
                <a:lnTo>
                  <a:pt x="2173" y="12676"/>
                </a:lnTo>
                <a:lnTo>
                  <a:pt x="2166" y="12671"/>
                </a:lnTo>
                <a:lnTo>
                  <a:pt x="2160" y="12666"/>
                </a:lnTo>
                <a:lnTo>
                  <a:pt x="2154" y="12659"/>
                </a:lnTo>
                <a:lnTo>
                  <a:pt x="2148" y="12652"/>
                </a:lnTo>
                <a:lnTo>
                  <a:pt x="2143" y="12644"/>
                </a:lnTo>
                <a:lnTo>
                  <a:pt x="2138" y="12636"/>
                </a:lnTo>
                <a:lnTo>
                  <a:pt x="2129" y="12618"/>
                </a:lnTo>
                <a:lnTo>
                  <a:pt x="2121" y="12600"/>
                </a:lnTo>
                <a:lnTo>
                  <a:pt x="2115" y="12581"/>
                </a:lnTo>
                <a:lnTo>
                  <a:pt x="2113" y="12573"/>
                </a:lnTo>
                <a:lnTo>
                  <a:pt x="2112" y="12564"/>
                </a:lnTo>
                <a:lnTo>
                  <a:pt x="2063" y="12174"/>
                </a:lnTo>
                <a:lnTo>
                  <a:pt x="2030" y="11785"/>
                </a:lnTo>
                <a:lnTo>
                  <a:pt x="2013" y="11396"/>
                </a:lnTo>
                <a:lnTo>
                  <a:pt x="2014" y="11008"/>
                </a:lnTo>
                <a:lnTo>
                  <a:pt x="2034" y="10620"/>
                </a:lnTo>
                <a:lnTo>
                  <a:pt x="2075" y="10233"/>
                </a:lnTo>
                <a:lnTo>
                  <a:pt x="2139" y="9846"/>
                </a:lnTo>
                <a:lnTo>
                  <a:pt x="2226" y="9459"/>
                </a:lnTo>
                <a:lnTo>
                  <a:pt x="3051" y="5979"/>
                </a:lnTo>
                <a:lnTo>
                  <a:pt x="3053" y="5966"/>
                </a:lnTo>
                <a:lnTo>
                  <a:pt x="3055" y="5953"/>
                </a:lnTo>
                <a:lnTo>
                  <a:pt x="3057" y="5926"/>
                </a:lnTo>
                <a:lnTo>
                  <a:pt x="3056" y="5898"/>
                </a:lnTo>
                <a:lnTo>
                  <a:pt x="3053" y="5871"/>
                </a:lnTo>
                <a:lnTo>
                  <a:pt x="3049" y="5843"/>
                </a:lnTo>
                <a:lnTo>
                  <a:pt x="3042" y="5815"/>
                </a:lnTo>
                <a:lnTo>
                  <a:pt x="3035" y="5788"/>
                </a:lnTo>
                <a:lnTo>
                  <a:pt x="3027" y="5763"/>
                </a:lnTo>
                <a:lnTo>
                  <a:pt x="2952" y="5522"/>
                </a:lnTo>
                <a:lnTo>
                  <a:pt x="2895" y="5281"/>
                </a:lnTo>
                <a:lnTo>
                  <a:pt x="2858" y="5040"/>
                </a:lnTo>
                <a:lnTo>
                  <a:pt x="2842" y="4798"/>
                </a:lnTo>
                <a:lnTo>
                  <a:pt x="2848" y="4557"/>
                </a:lnTo>
                <a:lnTo>
                  <a:pt x="2876" y="4315"/>
                </a:lnTo>
                <a:lnTo>
                  <a:pt x="2929" y="4073"/>
                </a:lnTo>
                <a:lnTo>
                  <a:pt x="3007" y="3832"/>
                </a:lnTo>
                <a:lnTo>
                  <a:pt x="3050" y="3726"/>
                </a:lnTo>
                <a:lnTo>
                  <a:pt x="3098" y="3624"/>
                </a:lnTo>
                <a:lnTo>
                  <a:pt x="3153" y="3526"/>
                </a:lnTo>
                <a:lnTo>
                  <a:pt x="3213" y="3432"/>
                </a:lnTo>
                <a:lnTo>
                  <a:pt x="3280" y="3343"/>
                </a:lnTo>
                <a:lnTo>
                  <a:pt x="3354" y="3258"/>
                </a:lnTo>
                <a:lnTo>
                  <a:pt x="3434" y="3178"/>
                </a:lnTo>
                <a:lnTo>
                  <a:pt x="3521" y="3104"/>
                </a:lnTo>
                <a:lnTo>
                  <a:pt x="3614" y="3035"/>
                </a:lnTo>
                <a:lnTo>
                  <a:pt x="3711" y="2977"/>
                </a:lnTo>
                <a:lnTo>
                  <a:pt x="3812" y="2929"/>
                </a:lnTo>
                <a:lnTo>
                  <a:pt x="3915" y="2891"/>
                </a:lnTo>
                <a:lnTo>
                  <a:pt x="4022" y="2863"/>
                </a:lnTo>
                <a:lnTo>
                  <a:pt x="4132" y="2846"/>
                </a:lnTo>
                <a:lnTo>
                  <a:pt x="4245" y="2840"/>
                </a:lnTo>
                <a:lnTo>
                  <a:pt x="4362" y="2844"/>
                </a:lnTo>
                <a:lnTo>
                  <a:pt x="4443" y="2854"/>
                </a:lnTo>
                <a:lnTo>
                  <a:pt x="4522" y="2870"/>
                </a:lnTo>
                <a:lnTo>
                  <a:pt x="4598" y="2893"/>
                </a:lnTo>
                <a:lnTo>
                  <a:pt x="4671" y="2922"/>
                </a:lnTo>
                <a:lnTo>
                  <a:pt x="4739" y="2956"/>
                </a:lnTo>
                <a:lnTo>
                  <a:pt x="4805" y="2997"/>
                </a:lnTo>
                <a:lnTo>
                  <a:pt x="4866" y="3043"/>
                </a:lnTo>
                <a:lnTo>
                  <a:pt x="4923" y="3094"/>
                </a:lnTo>
                <a:lnTo>
                  <a:pt x="4976" y="3150"/>
                </a:lnTo>
                <a:lnTo>
                  <a:pt x="5025" y="3211"/>
                </a:lnTo>
                <a:lnTo>
                  <a:pt x="5068" y="3277"/>
                </a:lnTo>
                <a:lnTo>
                  <a:pt x="5107" y="3348"/>
                </a:lnTo>
                <a:lnTo>
                  <a:pt x="5141" y="3422"/>
                </a:lnTo>
                <a:lnTo>
                  <a:pt x="5170" y="3501"/>
                </a:lnTo>
                <a:lnTo>
                  <a:pt x="5193" y="3584"/>
                </a:lnTo>
                <a:lnTo>
                  <a:pt x="5210" y="3670"/>
                </a:lnTo>
                <a:lnTo>
                  <a:pt x="5228" y="3816"/>
                </a:lnTo>
                <a:lnTo>
                  <a:pt x="5232" y="3961"/>
                </a:lnTo>
                <a:lnTo>
                  <a:pt x="5226" y="4105"/>
                </a:lnTo>
                <a:lnTo>
                  <a:pt x="5209" y="4247"/>
                </a:lnTo>
                <a:lnTo>
                  <a:pt x="5185" y="4389"/>
                </a:lnTo>
                <a:lnTo>
                  <a:pt x="5155" y="4529"/>
                </a:lnTo>
                <a:lnTo>
                  <a:pt x="5082" y="4809"/>
                </a:lnTo>
                <a:lnTo>
                  <a:pt x="4617" y="6403"/>
                </a:lnTo>
                <a:lnTo>
                  <a:pt x="4574" y="6584"/>
                </a:lnTo>
                <a:lnTo>
                  <a:pt x="4556" y="6758"/>
                </a:lnTo>
                <a:lnTo>
                  <a:pt x="4562" y="6924"/>
                </a:lnTo>
                <a:lnTo>
                  <a:pt x="4590" y="7081"/>
                </a:lnTo>
                <a:lnTo>
                  <a:pt x="4639" y="7228"/>
                </a:lnTo>
                <a:lnTo>
                  <a:pt x="4706" y="7364"/>
                </a:lnTo>
                <a:lnTo>
                  <a:pt x="4791" y="7487"/>
                </a:lnTo>
                <a:lnTo>
                  <a:pt x="4892" y="7598"/>
                </a:lnTo>
                <a:lnTo>
                  <a:pt x="5008" y="7693"/>
                </a:lnTo>
                <a:lnTo>
                  <a:pt x="5138" y="7774"/>
                </a:lnTo>
                <a:lnTo>
                  <a:pt x="5278" y="7838"/>
                </a:lnTo>
                <a:lnTo>
                  <a:pt x="5430" y="7885"/>
                </a:lnTo>
                <a:lnTo>
                  <a:pt x="5589" y="7914"/>
                </a:lnTo>
                <a:lnTo>
                  <a:pt x="5757" y="7922"/>
                </a:lnTo>
                <a:lnTo>
                  <a:pt x="5930" y="7911"/>
                </a:lnTo>
                <a:lnTo>
                  <a:pt x="6107" y="7877"/>
                </a:lnTo>
                <a:lnTo>
                  <a:pt x="6260" y="7832"/>
                </a:lnTo>
                <a:lnTo>
                  <a:pt x="6405" y="7774"/>
                </a:lnTo>
                <a:lnTo>
                  <a:pt x="6541" y="7704"/>
                </a:lnTo>
                <a:lnTo>
                  <a:pt x="6670" y="7623"/>
                </a:lnTo>
                <a:lnTo>
                  <a:pt x="6792" y="7531"/>
                </a:lnTo>
                <a:lnTo>
                  <a:pt x="6907" y="7429"/>
                </a:lnTo>
                <a:lnTo>
                  <a:pt x="7016" y="7318"/>
                </a:lnTo>
                <a:lnTo>
                  <a:pt x="7118" y="7198"/>
                </a:lnTo>
                <a:lnTo>
                  <a:pt x="7282" y="6978"/>
                </a:lnTo>
                <a:lnTo>
                  <a:pt x="7426" y="6749"/>
                </a:lnTo>
                <a:lnTo>
                  <a:pt x="7551" y="6512"/>
                </a:lnTo>
                <a:lnTo>
                  <a:pt x="7658" y="6268"/>
                </a:lnTo>
                <a:lnTo>
                  <a:pt x="7749" y="6017"/>
                </a:lnTo>
                <a:lnTo>
                  <a:pt x="7826" y="5760"/>
                </a:lnTo>
                <a:lnTo>
                  <a:pt x="7890" y="5498"/>
                </a:lnTo>
                <a:lnTo>
                  <a:pt x="7943" y="5232"/>
                </a:lnTo>
                <a:lnTo>
                  <a:pt x="8012" y="4785"/>
                </a:lnTo>
                <a:lnTo>
                  <a:pt x="8036" y="4561"/>
                </a:lnTo>
                <a:lnTo>
                  <a:pt x="8052" y="4336"/>
                </a:lnTo>
                <a:lnTo>
                  <a:pt x="8056" y="4111"/>
                </a:lnTo>
                <a:lnTo>
                  <a:pt x="8048" y="3887"/>
                </a:lnTo>
                <a:lnTo>
                  <a:pt x="8027" y="3662"/>
                </a:lnTo>
                <a:lnTo>
                  <a:pt x="7990" y="3438"/>
                </a:lnTo>
                <a:lnTo>
                  <a:pt x="7946" y="3244"/>
                </a:lnTo>
                <a:lnTo>
                  <a:pt x="7891" y="3058"/>
                </a:lnTo>
                <a:lnTo>
                  <a:pt x="7827" y="2881"/>
                </a:lnTo>
                <a:lnTo>
                  <a:pt x="7752" y="2713"/>
                </a:lnTo>
                <a:lnTo>
                  <a:pt x="7668" y="2554"/>
                </a:lnTo>
                <a:lnTo>
                  <a:pt x="7574" y="2403"/>
                </a:lnTo>
                <a:lnTo>
                  <a:pt x="7471" y="2262"/>
                </a:lnTo>
                <a:lnTo>
                  <a:pt x="7357" y="2130"/>
                </a:lnTo>
                <a:lnTo>
                  <a:pt x="7234" y="2006"/>
                </a:lnTo>
                <a:lnTo>
                  <a:pt x="7101" y="1892"/>
                </a:lnTo>
                <a:lnTo>
                  <a:pt x="6959" y="1788"/>
                </a:lnTo>
                <a:lnTo>
                  <a:pt x="6807" y="1693"/>
                </a:lnTo>
                <a:lnTo>
                  <a:pt x="6646" y="1607"/>
                </a:lnTo>
                <a:lnTo>
                  <a:pt x="6475" y="1531"/>
                </a:lnTo>
                <a:lnTo>
                  <a:pt x="6295" y="1464"/>
                </a:lnTo>
                <a:lnTo>
                  <a:pt x="6105" y="1408"/>
                </a:lnTo>
                <a:lnTo>
                  <a:pt x="5642" y="1307"/>
                </a:lnTo>
                <a:lnTo>
                  <a:pt x="5412" y="1273"/>
                </a:lnTo>
                <a:lnTo>
                  <a:pt x="5184" y="1253"/>
                </a:lnTo>
                <a:lnTo>
                  <a:pt x="4959" y="1244"/>
                </a:lnTo>
                <a:lnTo>
                  <a:pt x="4735" y="1249"/>
                </a:lnTo>
                <a:lnTo>
                  <a:pt x="4514" y="1266"/>
                </a:lnTo>
                <a:lnTo>
                  <a:pt x="4296" y="1298"/>
                </a:lnTo>
                <a:lnTo>
                  <a:pt x="4080" y="1343"/>
                </a:lnTo>
                <a:lnTo>
                  <a:pt x="3867" y="1402"/>
                </a:lnTo>
                <a:lnTo>
                  <a:pt x="3658" y="1476"/>
                </a:lnTo>
                <a:lnTo>
                  <a:pt x="3451" y="1565"/>
                </a:lnTo>
                <a:lnTo>
                  <a:pt x="3249" y="1669"/>
                </a:lnTo>
                <a:lnTo>
                  <a:pt x="3050" y="1788"/>
                </a:lnTo>
                <a:lnTo>
                  <a:pt x="2855" y="1923"/>
                </a:lnTo>
                <a:lnTo>
                  <a:pt x="2664" y="2075"/>
                </a:lnTo>
                <a:lnTo>
                  <a:pt x="2479" y="2241"/>
                </a:lnTo>
                <a:lnTo>
                  <a:pt x="2309" y="2413"/>
                </a:lnTo>
                <a:lnTo>
                  <a:pt x="2155" y="2590"/>
                </a:lnTo>
                <a:lnTo>
                  <a:pt x="2015" y="2774"/>
                </a:lnTo>
                <a:lnTo>
                  <a:pt x="1891" y="2964"/>
                </a:lnTo>
                <a:lnTo>
                  <a:pt x="1782" y="3159"/>
                </a:lnTo>
                <a:lnTo>
                  <a:pt x="1687" y="3360"/>
                </a:lnTo>
                <a:lnTo>
                  <a:pt x="1608" y="3566"/>
                </a:lnTo>
                <a:lnTo>
                  <a:pt x="1544" y="3778"/>
                </a:lnTo>
                <a:lnTo>
                  <a:pt x="1495" y="3995"/>
                </a:lnTo>
                <a:lnTo>
                  <a:pt x="1460" y="4217"/>
                </a:lnTo>
                <a:lnTo>
                  <a:pt x="1441" y="4444"/>
                </a:lnTo>
                <a:lnTo>
                  <a:pt x="1437" y="4677"/>
                </a:lnTo>
                <a:lnTo>
                  <a:pt x="1447" y="4914"/>
                </a:lnTo>
                <a:lnTo>
                  <a:pt x="1473" y="5156"/>
                </a:lnTo>
                <a:lnTo>
                  <a:pt x="1513" y="5403"/>
                </a:lnTo>
                <a:lnTo>
                  <a:pt x="1536" y="5503"/>
                </a:lnTo>
                <a:lnTo>
                  <a:pt x="1565" y="5601"/>
                </a:lnTo>
                <a:lnTo>
                  <a:pt x="1602" y="5697"/>
                </a:lnTo>
                <a:lnTo>
                  <a:pt x="1644" y="5789"/>
                </a:lnTo>
                <a:lnTo>
                  <a:pt x="1694" y="5879"/>
                </a:lnTo>
                <a:lnTo>
                  <a:pt x="1749" y="5965"/>
                </a:lnTo>
                <a:lnTo>
                  <a:pt x="1810" y="6047"/>
                </a:lnTo>
                <a:lnTo>
                  <a:pt x="1877" y="6126"/>
                </a:lnTo>
                <a:lnTo>
                  <a:pt x="1904" y="6157"/>
                </a:lnTo>
                <a:lnTo>
                  <a:pt x="1929" y="6189"/>
                </a:lnTo>
                <a:lnTo>
                  <a:pt x="1951" y="6221"/>
                </a:lnTo>
                <a:lnTo>
                  <a:pt x="1970" y="6253"/>
                </a:lnTo>
                <a:lnTo>
                  <a:pt x="1987" y="6286"/>
                </a:lnTo>
                <a:lnTo>
                  <a:pt x="2001" y="6319"/>
                </a:lnTo>
                <a:lnTo>
                  <a:pt x="2012" y="6352"/>
                </a:lnTo>
                <a:lnTo>
                  <a:pt x="2021" y="6386"/>
                </a:lnTo>
                <a:lnTo>
                  <a:pt x="2027" y="6420"/>
                </a:lnTo>
                <a:lnTo>
                  <a:pt x="2030" y="6455"/>
                </a:lnTo>
                <a:lnTo>
                  <a:pt x="2031" y="6490"/>
                </a:lnTo>
                <a:lnTo>
                  <a:pt x="2029" y="6526"/>
                </a:lnTo>
                <a:lnTo>
                  <a:pt x="2024" y="6563"/>
                </a:lnTo>
                <a:lnTo>
                  <a:pt x="2016" y="6601"/>
                </a:lnTo>
                <a:lnTo>
                  <a:pt x="2006" y="6640"/>
                </a:lnTo>
                <a:lnTo>
                  <a:pt x="1994" y="6679"/>
                </a:lnTo>
                <a:lnTo>
                  <a:pt x="1975" y="6736"/>
                </a:lnTo>
                <a:lnTo>
                  <a:pt x="1959" y="6794"/>
                </a:lnTo>
                <a:lnTo>
                  <a:pt x="1930" y="6910"/>
                </a:lnTo>
                <a:lnTo>
                  <a:pt x="1874" y="7142"/>
                </a:lnTo>
                <a:lnTo>
                  <a:pt x="1862" y="7181"/>
                </a:lnTo>
                <a:lnTo>
                  <a:pt x="1848" y="7215"/>
                </a:lnTo>
                <a:lnTo>
                  <a:pt x="1833" y="7247"/>
                </a:lnTo>
                <a:lnTo>
                  <a:pt x="1816" y="7275"/>
                </a:lnTo>
                <a:lnTo>
                  <a:pt x="1797" y="7299"/>
                </a:lnTo>
                <a:lnTo>
                  <a:pt x="1777" y="7320"/>
                </a:lnTo>
                <a:lnTo>
                  <a:pt x="1755" y="7337"/>
                </a:lnTo>
                <a:lnTo>
                  <a:pt x="1731" y="7351"/>
                </a:lnTo>
                <a:lnTo>
                  <a:pt x="1705" y="7361"/>
                </a:lnTo>
                <a:lnTo>
                  <a:pt x="1678" y="7368"/>
                </a:lnTo>
                <a:lnTo>
                  <a:pt x="1649" y="7372"/>
                </a:lnTo>
                <a:lnTo>
                  <a:pt x="1618" y="7372"/>
                </a:lnTo>
                <a:lnTo>
                  <a:pt x="1586" y="7368"/>
                </a:lnTo>
                <a:lnTo>
                  <a:pt x="1552" y="7361"/>
                </a:lnTo>
                <a:lnTo>
                  <a:pt x="1516" y="7350"/>
                </a:lnTo>
                <a:lnTo>
                  <a:pt x="1479" y="7335"/>
                </a:lnTo>
                <a:lnTo>
                  <a:pt x="1282" y="7241"/>
                </a:lnTo>
                <a:lnTo>
                  <a:pt x="1102" y="7132"/>
                </a:lnTo>
                <a:lnTo>
                  <a:pt x="1017" y="7071"/>
                </a:lnTo>
                <a:lnTo>
                  <a:pt x="936" y="7007"/>
                </a:lnTo>
                <a:lnTo>
                  <a:pt x="859" y="6939"/>
                </a:lnTo>
                <a:lnTo>
                  <a:pt x="785" y="6867"/>
                </a:lnTo>
                <a:lnTo>
                  <a:pt x="650" y="6713"/>
                </a:lnTo>
                <a:lnTo>
                  <a:pt x="529" y="6545"/>
                </a:lnTo>
                <a:lnTo>
                  <a:pt x="422" y="6364"/>
                </a:lnTo>
                <a:lnTo>
                  <a:pt x="330" y="6170"/>
                </a:lnTo>
                <a:lnTo>
                  <a:pt x="182" y="5767"/>
                </a:lnTo>
                <a:lnTo>
                  <a:pt x="124" y="5565"/>
                </a:lnTo>
                <a:lnTo>
                  <a:pt x="78" y="5363"/>
                </a:lnTo>
                <a:lnTo>
                  <a:pt x="42" y="5162"/>
                </a:lnTo>
                <a:lnTo>
                  <a:pt x="17" y="4960"/>
                </a:lnTo>
                <a:lnTo>
                  <a:pt x="3" y="4758"/>
                </a:lnTo>
                <a:lnTo>
                  <a:pt x="0" y="4556"/>
                </a:lnTo>
                <a:lnTo>
                  <a:pt x="8" y="4355"/>
                </a:lnTo>
                <a:lnTo>
                  <a:pt x="26" y="4153"/>
                </a:lnTo>
                <a:lnTo>
                  <a:pt x="55" y="3952"/>
                </a:lnTo>
                <a:lnTo>
                  <a:pt x="94" y="3751"/>
                </a:lnTo>
                <a:lnTo>
                  <a:pt x="204" y="3350"/>
                </a:lnTo>
                <a:lnTo>
                  <a:pt x="355" y="2951"/>
                </a:lnTo>
                <a:lnTo>
                  <a:pt x="473" y="2695"/>
                </a:lnTo>
                <a:lnTo>
                  <a:pt x="602" y="2450"/>
                </a:lnTo>
                <a:lnTo>
                  <a:pt x="742" y="2218"/>
                </a:lnTo>
                <a:lnTo>
                  <a:pt x="893" y="1998"/>
                </a:lnTo>
                <a:lnTo>
                  <a:pt x="1054" y="1789"/>
                </a:lnTo>
                <a:lnTo>
                  <a:pt x="1226" y="1592"/>
                </a:lnTo>
                <a:lnTo>
                  <a:pt x="1407" y="1407"/>
                </a:lnTo>
                <a:lnTo>
                  <a:pt x="1599" y="1233"/>
                </a:lnTo>
                <a:lnTo>
                  <a:pt x="1801" y="1071"/>
                </a:lnTo>
                <a:lnTo>
                  <a:pt x="2012" y="921"/>
                </a:lnTo>
                <a:lnTo>
                  <a:pt x="2233" y="781"/>
                </a:lnTo>
                <a:lnTo>
                  <a:pt x="2463" y="653"/>
                </a:lnTo>
                <a:lnTo>
                  <a:pt x="2703" y="537"/>
                </a:lnTo>
                <a:lnTo>
                  <a:pt x="2952" y="431"/>
                </a:lnTo>
                <a:lnTo>
                  <a:pt x="3478" y="254"/>
                </a:lnTo>
                <a:lnTo>
                  <a:pt x="3953" y="135"/>
                </a:lnTo>
                <a:lnTo>
                  <a:pt x="4428" y="52"/>
                </a:lnTo>
                <a:lnTo>
                  <a:pt x="4903" y="6"/>
                </a:lnTo>
                <a:lnTo>
                  <a:pt x="5376" y="0"/>
                </a:lnTo>
                <a:lnTo>
                  <a:pt x="5848" y="37"/>
                </a:lnTo>
                <a:lnTo>
                  <a:pt x="6317" y="118"/>
                </a:lnTo>
                <a:lnTo>
                  <a:pt x="6783" y="245"/>
                </a:lnTo>
                <a:lnTo>
                  <a:pt x="7245" y="422"/>
                </a:lnTo>
                <a:lnTo>
                  <a:pt x="7493" y="538"/>
                </a:lnTo>
                <a:lnTo>
                  <a:pt x="7729" y="664"/>
                </a:lnTo>
                <a:lnTo>
                  <a:pt x="7954" y="801"/>
                </a:lnTo>
                <a:lnTo>
                  <a:pt x="8167" y="947"/>
                </a:lnTo>
                <a:lnTo>
                  <a:pt x="8369" y="1103"/>
                </a:lnTo>
                <a:lnTo>
                  <a:pt x="8558" y="1269"/>
                </a:lnTo>
                <a:lnTo>
                  <a:pt x="8735" y="1446"/>
                </a:lnTo>
                <a:lnTo>
                  <a:pt x="8900" y="1632"/>
                </a:lnTo>
                <a:lnTo>
                  <a:pt x="9053" y="1829"/>
                </a:lnTo>
                <a:lnTo>
                  <a:pt x="9193" y="2036"/>
                </a:lnTo>
                <a:lnTo>
                  <a:pt x="9321" y="2254"/>
                </a:lnTo>
                <a:lnTo>
                  <a:pt x="9435" y="2481"/>
                </a:lnTo>
                <a:lnTo>
                  <a:pt x="9537" y="2719"/>
                </a:lnTo>
                <a:lnTo>
                  <a:pt x="9626" y="2968"/>
                </a:lnTo>
                <a:lnTo>
                  <a:pt x="9702" y="3227"/>
                </a:lnTo>
                <a:lnTo>
                  <a:pt x="9765" y="3497"/>
                </a:lnTo>
                <a:lnTo>
                  <a:pt x="9802" y="3716"/>
                </a:lnTo>
                <a:lnTo>
                  <a:pt x="9825" y="3935"/>
                </a:lnTo>
                <a:lnTo>
                  <a:pt x="9836" y="4155"/>
                </a:lnTo>
                <a:lnTo>
                  <a:pt x="9835" y="4374"/>
                </a:lnTo>
                <a:lnTo>
                  <a:pt x="9825" y="4594"/>
                </a:lnTo>
                <a:lnTo>
                  <a:pt x="9806" y="4813"/>
                </a:lnTo>
                <a:lnTo>
                  <a:pt x="9751" y="5252"/>
                </a:lnTo>
                <a:lnTo>
                  <a:pt x="9694" y="5585"/>
                </a:lnTo>
                <a:lnTo>
                  <a:pt x="9620" y="5912"/>
                </a:lnTo>
                <a:lnTo>
                  <a:pt x="9529" y="6232"/>
                </a:lnTo>
                <a:lnTo>
                  <a:pt x="9420" y="6545"/>
                </a:lnTo>
                <a:lnTo>
                  <a:pt x="9291" y="6850"/>
                </a:lnTo>
                <a:lnTo>
                  <a:pt x="9140" y="7146"/>
                </a:lnTo>
                <a:lnTo>
                  <a:pt x="8968" y="7434"/>
                </a:lnTo>
                <a:lnTo>
                  <a:pt x="8772" y="7712"/>
                </a:lnTo>
                <a:lnTo>
                  <a:pt x="8493" y="8045"/>
                </a:lnTo>
                <a:lnTo>
                  <a:pt x="8346" y="8196"/>
                </a:lnTo>
                <a:lnTo>
                  <a:pt x="8193" y="8337"/>
                </a:lnTo>
                <a:lnTo>
                  <a:pt x="8034" y="8467"/>
                </a:lnTo>
                <a:lnTo>
                  <a:pt x="7870" y="8587"/>
                </a:lnTo>
                <a:lnTo>
                  <a:pt x="7701" y="8696"/>
                </a:lnTo>
                <a:lnTo>
                  <a:pt x="7525" y="8795"/>
                </a:lnTo>
                <a:lnTo>
                  <a:pt x="7345" y="8882"/>
                </a:lnTo>
                <a:lnTo>
                  <a:pt x="7159" y="8958"/>
                </a:lnTo>
                <a:lnTo>
                  <a:pt x="6967" y="9023"/>
                </a:lnTo>
                <a:lnTo>
                  <a:pt x="6769" y="9077"/>
                </a:lnTo>
                <a:lnTo>
                  <a:pt x="6566" y="9119"/>
                </a:lnTo>
                <a:lnTo>
                  <a:pt x="6357" y="9150"/>
                </a:lnTo>
                <a:lnTo>
                  <a:pt x="6143" y="9169"/>
                </a:lnTo>
                <a:lnTo>
                  <a:pt x="5922" y="9176"/>
                </a:lnTo>
                <a:lnTo>
                  <a:pt x="5655" y="9165"/>
                </a:lnTo>
                <a:lnTo>
                  <a:pt x="5525" y="9150"/>
                </a:lnTo>
                <a:lnTo>
                  <a:pt x="5398" y="9128"/>
                </a:lnTo>
                <a:lnTo>
                  <a:pt x="5273" y="9099"/>
                </a:lnTo>
                <a:lnTo>
                  <a:pt x="5152" y="9063"/>
                </a:lnTo>
                <a:lnTo>
                  <a:pt x="5034" y="9020"/>
                </a:lnTo>
                <a:lnTo>
                  <a:pt x="4918" y="8970"/>
                </a:lnTo>
                <a:lnTo>
                  <a:pt x="4806" y="8913"/>
                </a:lnTo>
                <a:lnTo>
                  <a:pt x="4697" y="8848"/>
                </a:lnTo>
                <a:lnTo>
                  <a:pt x="4591" y="8776"/>
                </a:lnTo>
                <a:lnTo>
                  <a:pt x="4489" y="8696"/>
                </a:lnTo>
                <a:lnTo>
                  <a:pt x="4390" y="8608"/>
                </a:lnTo>
                <a:lnTo>
                  <a:pt x="4295" y="8512"/>
                </a:lnTo>
                <a:lnTo>
                  <a:pt x="4203" y="8408"/>
                </a:lnTo>
                <a:lnTo>
                  <a:pt x="4115" y="8296"/>
                </a:lnTo>
              </a:path>
            </a:pathLst>
          </a:custGeom>
          <a:solidFill>
            <a:srgbClr val="123563"/>
          </a:solidFill>
          <a:ln>
            <a:noFill/>
          </a:ln>
          <a:effectLst/>
        </p:spPr>
        <p:txBody>
          <a:bodyPr wrap="none" anchor="ctr"/>
          <a:lstStyle/>
          <a:p>
            <a:endParaRPr lang="de-DE" dirty="0">
              <a:latin typeface="BISansOpti"/>
            </a:endParaRPr>
          </a:p>
        </p:txBody>
      </p:sp>
      <p:sp>
        <p:nvSpPr>
          <p:cNvPr id="17" name="Freeform 2"/>
          <p:cNvSpPr>
            <a:spLocks noChangeAspect="1" noChangeArrowheads="1"/>
          </p:cNvSpPr>
          <p:nvPr userDrawn="1"/>
        </p:nvSpPr>
        <p:spPr bwMode="auto">
          <a:xfrm>
            <a:off x="2915299" y="1272056"/>
            <a:ext cx="323999" cy="323999"/>
          </a:xfrm>
          <a:custGeom>
            <a:avLst/>
            <a:gdLst>
              <a:gd name="T0" fmla="*/ 12913 w 14438"/>
              <a:gd name="T1" fmla="*/ 17 h 14438"/>
              <a:gd name="T2" fmla="*/ 13781 w 14438"/>
              <a:gd name="T3" fmla="*/ 392 h 14438"/>
              <a:gd name="T4" fmla="*/ 14305 w 14438"/>
              <a:gd name="T5" fmla="*/ 1097 h 14438"/>
              <a:gd name="T6" fmla="*/ 14432 w 14438"/>
              <a:gd name="T7" fmla="*/ 12796 h 14438"/>
              <a:gd name="T8" fmla="*/ 14249 w 14438"/>
              <a:gd name="T9" fmla="*/ 13460 h 14438"/>
              <a:gd name="T10" fmla="*/ 13703 w 14438"/>
              <a:gd name="T11" fmla="*/ 14108 h 14438"/>
              <a:gd name="T12" fmla="*/ 12896 w 14438"/>
              <a:gd name="T13" fmla="*/ 14422 h 14438"/>
              <a:gd name="T14" fmla="*/ 1127 w 14438"/>
              <a:gd name="T15" fmla="*/ 14320 h 14438"/>
              <a:gd name="T16" fmla="*/ 473 w 14438"/>
              <a:gd name="T17" fmla="*/ 13875 h 14438"/>
              <a:gd name="T18" fmla="*/ 75 w 14438"/>
              <a:gd name="T19" fmla="*/ 13174 h 14438"/>
              <a:gd name="T20" fmla="*/ 19 w 14438"/>
              <a:gd name="T21" fmla="*/ 1490 h 14438"/>
              <a:gd name="T22" fmla="*/ 243 w 14438"/>
              <a:gd name="T23" fmla="*/ 870 h 14438"/>
              <a:gd name="T24" fmla="*/ 717 w 14438"/>
              <a:gd name="T25" fmla="*/ 343 h 14438"/>
              <a:gd name="T26" fmla="*/ 1356 w 14438"/>
              <a:gd name="T27" fmla="*/ 46 h 14438"/>
              <a:gd name="T28" fmla="*/ 11674 w 14438"/>
              <a:gd name="T29" fmla="*/ 6803 h 14438"/>
              <a:gd name="T30" fmla="*/ 11511 w 14438"/>
              <a:gd name="T31" fmla="*/ 8713 h 14438"/>
              <a:gd name="T32" fmla="*/ 10505 w 14438"/>
              <a:gd name="T33" fmla="*/ 10313 h 14438"/>
              <a:gd name="T34" fmla="*/ 8796 w 14438"/>
              <a:gd name="T35" fmla="*/ 11441 h 14438"/>
              <a:gd name="T36" fmla="*/ 6950 w 14438"/>
              <a:gd name="T37" fmla="*/ 11727 h 14438"/>
              <a:gd name="T38" fmla="*/ 5067 w 14438"/>
              <a:gd name="T39" fmla="*/ 11137 h 14438"/>
              <a:gd name="T40" fmla="*/ 3387 w 14438"/>
              <a:gd name="T41" fmla="*/ 9647 h 14438"/>
              <a:gd name="T42" fmla="*/ 2759 w 14438"/>
              <a:gd name="T43" fmla="*/ 7666 h 14438"/>
              <a:gd name="T44" fmla="*/ 1801 w 14438"/>
              <a:gd name="T45" fmla="*/ 6048 h 14438"/>
              <a:gd name="T46" fmla="*/ 1831 w 14438"/>
              <a:gd name="T47" fmla="*/ 12398 h 14438"/>
              <a:gd name="T48" fmla="*/ 1969 w 14438"/>
              <a:gd name="T49" fmla="*/ 12574 h 14438"/>
              <a:gd name="T50" fmla="*/ 2231 w 14438"/>
              <a:gd name="T51" fmla="*/ 12635 h 14438"/>
              <a:gd name="T52" fmla="*/ 12355 w 14438"/>
              <a:gd name="T53" fmla="*/ 12615 h 14438"/>
              <a:gd name="T54" fmla="*/ 12494 w 14438"/>
              <a:gd name="T55" fmla="*/ 12559 h 14438"/>
              <a:gd name="T56" fmla="*/ 12584 w 14438"/>
              <a:gd name="T57" fmla="*/ 12451 h 14438"/>
              <a:gd name="T58" fmla="*/ 12630 w 14438"/>
              <a:gd name="T59" fmla="*/ 12242 h 14438"/>
              <a:gd name="T60" fmla="*/ 7228 w 14438"/>
              <a:gd name="T61" fmla="*/ 10019 h 14438"/>
              <a:gd name="T62" fmla="*/ 8762 w 14438"/>
              <a:gd name="T63" fmla="*/ 9581 h 14438"/>
              <a:gd name="T64" fmla="*/ 9907 w 14438"/>
              <a:gd name="T65" fmla="*/ 8263 h 14438"/>
              <a:gd name="T66" fmla="*/ 10045 w 14438"/>
              <a:gd name="T67" fmla="*/ 6516 h 14438"/>
              <a:gd name="T68" fmla="*/ 9166 w 14438"/>
              <a:gd name="T69" fmla="*/ 5099 h 14438"/>
              <a:gd name="T70" fmla="*/ 7702 w 14438"/>
              <a:gd name="T71" fmla="*/ 4419 h 14438"/>
              <a:gd name="T72" fmla="*/ 6052 w 14438"/>
              <a:gd name="T73" fmla="*/ 4623 h 14438"/>
              <a:gd name="T74" fmla="*/ 4844 w 14438"/>
              <a:gd name="T75" fmla="*/ 5593 h 14438"/>
              <a:gd name="T76" fmla="*/ 4336 w 14438"/>
              <a:gd name="T77" fmla="*/ 7017 h 14438"/>
              <a:gd name="T78" fmla="*/ 4649 w 14438"/>
              <a:gd name="T79" fmla="*/ 8481 h 14438"/>
              <a:gd name="T80" fmla="*/ 5608 w 14438"/>
              <a:gd name="T81" fmla="*/ 9522 h 14438"/>
              <a:gd name="T82" fmla="*/ 6977 w 14438"/>
              <a:gd name="T83" fmla="*/ 10006 h 14438"/>
              <a:gd name="T84" fmla="*/ 9947 w 14438"/>
              <a:gd name="T85" fmla="*/ 4184 h 14438"/>
              <a:gd name="T86" fmla="*/ 10089 w 14438"/>
              <a:gd name="T87" fmla="*/ 4407 h 14438"/>
              <a:gd name="T88" fmla="*/ 10342 w 14438"/>
              <a:gd name="T89" fmla="*/ 4506 h 14438"/>
              <a:gd name="T90" fmla="*/ 12359 w 14438"/>
              <a:gd name="T91" fmla="*/ 4474 h 14438"/>
              <a:gd name="T92" fmla="*/ 12560 w 14438"/>
              <a:gd name="T93" fmla="*/ 4309 h 14438"/>
              <a:gd name="T94" fmla="*/ 12635 w 14438"/>
              <a:gd name="T95" fmla="*/ 4037 h 14438"/>
              <a:gd name="T96" fmla="*/ 12582 w 14438"/>
              <a:gd name="T97" fmla="*/ 2038 h 14438"/>
              <a:gd name="T98" fmla="*/ 12395 w 14438"/>
              <a:gd name="T99" fmla="*/ 1854 h 14438"/>
              <a:gd name="T100" fmla="*/ 10408 w 14438"/>
              <a:gd name="T101" fmla="*/ 1802 h 14438"/>
              <a:gd name="T102" fmla="*/ 10126 w 14438"/>
              <a:gd name="T103" fmla="*/ 1877 h 14438"/>
              <a:gd name="T104" fmla="*/ 9962 w 14438"/>
              <a:gd name="T105" fmla="*/ 2086 h 1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38" h="14438">
                <a:moveTo>
                  <a:pt x="12872" y="0"/>
                </a:moveTo>
                <a:lnTo>
                  <a:pt x="12892" y="10"/>
                </a:lnTo>
                <a:lnTo>
                  <a:pt x="12897" y="12"/>
                </a:lnTo>
                <a:lnTo>
                  <a:pt x="12903" y="14"/>
                </a:lnTo>
                <a:lnTo>
                  <a:pt x="12908" y="16"/>
                </a:lnTo>
                <a:lnTo>
                  <a:pt x="12913" y="17"/>
                </a:lnTo>
                <a:lnTo>
                  <a:pt x="13079" y="54"/>
                </a:lnTo>
                <a:lnTo>
                  <a:pt x="13237" y="102"/>
                </a:lnTo>
                <a:lnTo>
                  <a:pt x="13387" y="160"/>
                </a:lnTo>
                <a:lnTo>
                  <a:pt x="13527" y="227"/>
                </a:lnTo>
                <a:lnTo>
                  <a:pt x="13659" y="305"/>
                </a:lnTo>
                <a:lnTo>
                  <a:pt x="13781" y="392"/>
                </a:lnTo>
                <a:lnTo>
                  <a:pt x="13894" y="488"/>
                </a:lnTo>
                <a:lnTo>
                  <a:pt x="13997" y="594"/>
                </a:lnTo>
                <a:lnTo>
                  <a:pt x="14089" y="707"/>
                </a:lnTo>
                <a:lnTo>
                  <a:pt x="14172" y="829"/>
                </a:lnTo>
                <a:lnTo>
                  <a:pt x="14244" y="959"/>
                </a:lnTo>
                <a:lnTo>
                  <a:pt x="14305" y="1097"/>
                </a:lnTo>
                <a:lnTo>
                  <a:pt x="14355" y="1242"/>
                </a:lnTo>
                <a:lnTo>
                  <a:pt x="14394" y="1394"/>
                </a:lnTo>
                <a:lnTo>
                  <a:pt x="14421" y="1553"/>
                </a:lnTo>
                <a:lnTo>
                  <a:pt x="14437" y="1718"/>
                </a:lnTo>
                <a:lnTo>
                  <a:pt x="14437" y="12716"/>
                </a:lnTo>
                <a:lnTo>
                  <a:pt x="14432" y="12796"/>
                </a:lnTo>
                <a:lnTo>
                  <a:pt x="14424" y="12876"/>
                </a:lnTo>
                <a:lnTo>
                  <a:pt x="14412" y="12955"/>
                </a:lnTo>
                <a:lnTo>
                  <a:pt x="14397" y="13033"/>
                </a:lnTo>
                <a:lnTo>
                  <a:pt x="14358" y="13182"/>
                </a:lnTo>
                <a:lnTo>
                  <a:pt x="14308" y="13325"/>
                </a:lnTo>
                <a:lnTo>
                  <a:pt x="14249" y="13460"/>
                </a:lnTo>
                <a:lnTo>
                  <a:pt x="14179" y="13588"/>
                </a:lnTo>
                <a:lnTo>
                  <a:pt x="14101" y="13709"/>
                </a:lnTo>
                <a:lnTo>
                  <a:pt x="14014" y="13821"/>
                </a:lnTo>
                <a:lnTo>
                  <a:pt x="13918" y="13925"/>
                </a:lnTo>
                <a:lnTo>
                  <a:pt x="13814" y="14021"/>
                </a:lnTo>
                <a:lnTo>
                  <a:pt x="13703" y="14108"/>
                </a:lnTo>
                <a:lnTo>
                  <a:pt x="13584" y="14185"/>
                </a:lnTo>
                <a:lnTo>
                  <a:pt x="13458" y="14253"/>
                </a:lnTo>
                <a:lnTo>
                  <a:pt x="13326" y="14311"/>
                </a:lnTo>
                <a:lnTo>
                  <a:pt x="13189" y="14358"/>
                </a:lnTo>
                <a:lnTo>
                  <a:pt x="13045" y="14396"/>
                </a:lnTo>
                <a:lnTo>
                  <a:pt x="12896" y="14422"/>
                </a:lnTo>
                <a:lnTo>
                  <a:pt x="12743" y="14437"/>
                </a:lnTo>
                <a:lnTo>
                  <a:pt x="1655" y="14437"/>
                </a:lnTo>
                <a:lnTo>
                  <a:pt x="1518" y="14423"/>
                </a:lnTo>
                <a:lnTo>
                  <a:pt x="1384" y="14398"/>
                </a:lnTo>
                <a:lnTo>
                  <a:pt x="1253" y="14364"/>
                </a:lnTo>
                <a:lnTo>
                  <a:pt x="1127" y="14320"/>
                </a:lnTo>
                <a:lnTo>
                  <a:pt x="1004" y="14266"/>
                </a:lnTo>
                <a:lnTo>
                  <a:pt x="887" y="14204"/>
                </a:lnTo>
                <a:lnTo>
                  <a:pt x="774" y="14134"/>
                </a:lnTo>
                <a:lnTo>
                  <a:pt x="668" y="14055"/>
                </a:lnTo>
                <a:lnTo>
                  <a:pt x="567" y="13969"/>
                </a:lnTo>
                <a:lnTo>
                  <a:pt x="473" y="13875"/>
                </a:lnTo>
                <a:lnTo>
                  <a:pt x="387" y="13774"/>
                </a:lnTo>
                <a:lnTo>
                  <a:pt x="307" y="13666"/>
                </a:lnTo>
                <a:lnTo>
                  <a:pt x="236" y="13552"/>
                </a:lnTo>
                <a:lnTo>
                  <a:pt x="173" y="13431"/>
                </a:lnTo>
                <a:lnTo>
                  <a:pt x="119" y="13305"/>
                </a:lnTo>
                <a:lnTo>
                  <a:pt x="75" y="13174"/>
                </a:lnTo>
                <a:lnTo>
                  <a:pt x="55" y="13101"/>
                </a:lnTo>
                <a:lnTo>
                  <a:pt x="36" y="13028"/>
                </a:lnTo>
                <a:lnTo>
                  <a:pt x="0" y="12881"/>
                </a:lnTo>
                <a:lnTo>
                  <a:pt x="0" y="1558"/>
                </a:lnTo>
                <a:lnTo>
                  <a:pt x="13" y="1513"/>
                </a:lnTo>
                <a:lnTo>
                  <a:pt x="19" y="1490"/>
                </a:lnTo>
                <a:lnTo>
                  <a:pt x="24" y="1468"/>
                </a:lnTo>
                <a:lnTo>
                  <a:pt x="55" y="1337"/>
                </a:lnTo>
                <a:lnTo>
                  <a:pt x="92" y="1211"/>
                </a:lnTo>
                <a:lnTo>
                  <a:pt x="136" y="1092"/>
                </a:lnTo>
                <a:lnTo>
                  <a:pt x="186" y="978"/>
                </a:lnTo>
                <a:lnTo>
                  <a:pt x="243" y="870"/>
                </a:lnTo>
                <a:lnTo>
                  <a:pt x="306" y="767"/>
                </a:lnTo>
                <a:lnTo>
                  <a:pt x="375" y="671"/>
                </a:lnTo>
                <a:lnTo>
                  <a:pt x="451" y="580"/>
                </a:lnTo>
                <a:lnTo>
                  <a:pt x="533" y="495"/>
                </a:lnTo>
                <a:lnTo>
                  <a:pt x="622" y="416"/>
                </a:lnTo>
                <a:lnTo>
                  <a:pt x="717" y="343"/>
                </a:lnTo>
                <a:lnTo>
                  <a:pt x="819" y="276"/>
                </a:lnTo>
                <a:lnTo>
                  <a:pt x="927" y="214"/>
                </a:lnTo>
                <a:lnTo>
                  <a:pt x="1042" y="159"/>
                </a:lnTo>
                <a:lnTo>
                  <a:pt x="1163" y="109"/>
                </a:lnTo>
                <a:lnTo>
                  <a:pt x="1291" y="65"/>
                </a:lnTo>
                <a:lnTo>
                  <a:pt x="1356" y="46"/>
                </a:lnTo>
                <a:lnTo>
                  <a:pt x="1422" y="30"/>
                </a:lnTo>
                <a:lnTo>
                  <a:pt x="1554" y="0"/>
                </a:lnTo>
                <a:lnTo>
                  <a:pt x="12872" y="0"/>
                </a:lnTo>
                <a:close/>
                <a:moveTo>
                  <a:pt x="11550" y="6105"/>
                </a:moveTo>
                <a:lnTo>
                  <a:pt x="11623" y="6457"/>
                </a:lnTo>
                <a:lnTo>
                  <a:pt x="11674" y="6803"/>
                </a:lnTo>
                <a:lnTo>
                  <a:pt x="11703" y="7141"/>
                </a:lnTo>
                <a:lnTo>
                  <a:pt x="11710" y="7472"/>
                </a:lnTo>
                <a:lnTo>
                  <a:pt x="11695" y="7794"/>
                </a:lnTo>
                <a:lnTo>
                  <a:pt x="11656" y="8109"/>
                </a:lnTo>
                <a:lnTo>
                  <a:pt x="11595" y="8415"/>
                </a:lnTo>
                <a:lnTo>
                  <a:pt x="11511" y="8713"/>
                </a:lnTo>
                <a:lnTo>
                  <a:pt x="11404" y="9002"/>
                </a:lnTo>
                <a:lnTo>
                  <a:pt x="11272" y="9283"/>
                </a:lnTo>
                <a:lnTo>
                  <a:pt x="11117" y="9554"/>
                </a:lnTo>
                <a:lnTo>
                  <a:pt x="10937" y="9817"/>
                </a:lnTo>
                <a:lnTo>
                  <a:pt x="10733" y="10070"/>
                </a:lnTo>
                <a:lnTo>
                  <a:pt x="10505" y="10313"/>
                </a:lnTo>
                <a:lnTo>
                  <a:pt x="10251" y="10547"/>
                </a:lnTo>
                <a:lnTo>
                  <a:pt x="9972" y="10770"/>
                </a:lnTo>
                <a:lnTo>
                  <a:pt x="9684" y="10973"/>
                </a:lnTo>
                <a:lnTo>
                  <a:pt x="9391" y="11153"/>
                </a:lnTo>
                <a:lnTo>
                  <a:pt x="9095" y="11309"/>
                </a:lnTo>
                <a:lnTo>
                  <a:pt x="8796" y="11441"/>
                </a:lnTo>
                <a:lnTo>
                  <a:pt x="8493" y="11549"/>
                </a:lnTo>
                <a:lnTo>
                  <a:pt x="8189" y="11633"/>
                </a:lnTo>
                <a:lnTo>
                  <a:pt x="7881" y="11693"/>
                </a:lnTo>
                <a:lnTo>
                  <a:pt x="7572" y="11728"/>
                </a:lnTo>
                <a:lnTo>
                  <a:pt x="7262" y="11740"/>
                </a:lnTo>
                <a:lnTo>
                  <a:pt x="6950" y="11727"/>
                </a:lnTo>
                <a:lnTo>
                  <a:pt x="6636" y="11690"/>
                </a:lnTo>
                <a:lnTo>
                  <a:pt x="6323" y="11629"/>
                </a:lnTo>
                <a:lnTo>
                  <a:pt x="6008" y="11543"/>
                </a:lnTo>
                <a:lnTo>
                  <a:pt x="5694" y="11432"/>
                </a:lnTo>
                <a:lnTo>
                  <a:pt x="5380" y="11297"/>
                </a:lnTo>
                <a:lnTo>
                  <a:pt x="5067" y="11137"/>
                </a:lnTo>
                <a:lnTo>
                  <a:pt x="4711" y="10926"/>
                </a:lnTo>
                <a:lnTo>
                  <a:pt x="4386" y="10699"/>
                </a:lnTo>
                <a:lnTo>
                  <a:pt x="4092" y="10457"/>
                </a:lnTo>
                <a:lnTo>
                  <a:pt x="3827" y="10202"/>
                </a:lnTo>
                <a:lnTo>
                  <a:pt x="3592" y="9931"/>
                </a:lnTo>
                <a:lnTo>
                  <a:pt x="3387" y="9647"/>
                </a:lnTo>
                <a:lnTo>
                  <a:pt x="3210" y="9349"/>
                </a:lnTo>
                <a:lnTo>
                  <a:pt x="3063" y="9038"/>
                </a:lnTo>
                <a:lnTo>
                  <a:pt x="2945" y="8714"/>
                </a:lnTo>
                <a:lnTo>
                  <a:pt x="2855" y="8377"/>
                </a:lnTo>
                <a:lnTo>
                  <a:pt x="2793" y="8028"/>
                </a:lnTo>
                <a:lnTo>
                  <a:pt x="2759" y="7666"/>
                </a:lnTo>
                <a:lnTo>
                  <a:pt x="2753" y="7292"/>
                </a:lnTo>
                <a:lnTo>
                  <a:pt x="2774" y="6907"/>
                </a:lnTo>
                <a:lnTo>
                  <a:pt x="2822" y="6510"/>
                </a:lnTo>
                <a:lnTo>
                  <a:pt x="2898" y="6103"/>
                </a:lnTo>
                <a:lnTo>
                  <a:pt x="1801" y="5865"/>
                </a:lnTo>
                <a:lnTo>
                  <a:pt x="1801" y="6048"/>
                </a:lnTo>
                <a:lnTo>
                  <a:pt x="1801" y="11985"/>
                </a:lnTo>
                <a:lnTo>
                  <a:pt x="1802" y="12211"/>
                </a:lnTo>
                <a:lnTo>
                  <a:pt x="1805" y="12263"/>
                </a:lnTo>
                <a:lnTo>
                  <a:pt x="1810" y="12312"/>
                </a:lnTo>
                <a:lnTo>
                  <a:pt x="1819" y="12357"/>
                </a:lnTo>
                <a:lnTo>
                  <a:pt x="1831" y="12398"/>
                </a:lnTo>
                <a:lnTo>
                  <a:pt x="1846" y="12436"/>
                </a:lnTo>
                <a:lnTo>
                  <a:pt x="1864" y="12470"/>
                </a:lnTo>
                <a:lnTo>
                  <a:pt x="1885" y="12501"/>
                </a:lnTo>
                <a:lnTo>
                  <a:pt x="1910" y="12529"/>
                </a:lnTo>
                <a:lnTo>
                  <a:pt x="1938" y="12553"/>
                </a:lnTo>
                <a:lnTo>
                  <a:pt x="1969" y="12574"/>
                </a:lnTo>
                <a:lnTo>
                  <a:pt x="2004" y="12592"/>
                </a:lnTo>
                <a:lnTo>
                  <a:pt x="2042" y="12606"/>
                </a:lnTo>
                <a:lnTo>
                  <a:pt x="2084" y="12618"/>
                </a:lnTo>
                <a:lnTo>
                  <a:pt x="2129" y="12627"/>
                </a:lnTo>
                <a:lnTo>
                  <a:pt x="2178" y="12632"/>
                </a:lnTo>
                <a:lnTo>
                  <a:pt x="2231" y="12635"/>
                </a:lnTo>
                <a:lnTo>
                  <a:pt x="2315" y="12636"/>
                </a:lnTo>
                <a:lnTo>
                  <a:pt x="12118" y="12635"/>
                </a:lnTo>
                <a:lnTo>
                  <a:pt x="12178" y="12634"/>
                </a:lnTo>
                <a:lnTo>
                  <a:pt x="12237" y="12630"/>
                </a:lnTo>
                <a:lnTo>
                  <a:pt x="12296" y="12624"/>
                </a:lnTo>
                <a:lnTo>
                  <a:pt x="12355" y="12615"/>
                </a:lnTo>
                <a:lnTo>
                  <a:pt x="12382" y="12609"/>
                </a:lnTo>
                <a:lnTo>
                  <a:pt x="12407" y="12602"/>
                </a:lnTo>
                <a:lnTo>
                  <a:pt x="12431" y="12593"/>
                </a:lnTo>
                <a:lnTo>
                  <a:pt x="12453" y="12583"/>
                </a:lnTo>
                <a:lnTo>
                  <a:pt x="12474" y="12572"/>
                </a:lnTo>
                <a:lnTo>
                  <a:pt x="12494" y="12559"/>
                </a:lnTo>
                <a:lnTo>
                  <a:pt x="12513" y="12544"/>
                </a:lnTo>
                <a:lnTo>
                  <a:pt x="12530" y="12528"/>
                </a:lnTo>
                <a:lnTo>
                  <a:pt x="12545" y="12511"/>
                </a:lnTo>
                <a:lnTo>
                  <a:pt x="12560" y="12493"/>
                </a:lnTo>
                <a:lnTo>
                  <a:pt x="12573" y="12473"/>
                </a:lnTo>
                <a:lnTo>
                  <a:pt x="12584" y="12451"/>
                </a:lnTo>
                <a:lnTo>
                  <a:pt x="12594" y="12429"/>
                </a:lnTo>
                <a:lnTo>
                  <a:pt x="12602" y="12405"/>
                </a:lnTo>
                <a:lnTo>
                  <a:pt x="12610" y="12380"/>
                </a:lnTo>
                <a:lnTo>
                  <a:pt x="12615" y="12353"/>
                </a:lnTo>
                <a:lnTo>
                  <a:pt x="12624" y="12298"/>
                </a:lnTo>
                <a:lnTo>
                  <a:pt x="12630" y="12242"/>
                </a:lnTo>
                <a:lnTo>
                  <a:pt x="12634" y="12186"/>
                </a:lnTo>
                <a:lnTo>
                  <a:pt x="12635" y="12130"/>
                </a:lnTo>
                <a:lnTo>
                  <a:pt x="12636" y="6023"/>
                </a:lnTo>
                <a:lnTo>
                  <a:pt x="12636" y="5865"/>
                </a:lnTo>
                <a:lnTo>
                  <a:pt x="11550" y="6105"/>
                </a:lnTo>
                <a:close/>
                <a:moveTo>
                  <a:pt x="7228" y="10019"/>
                </a:moveTo>
                <a:lnTo>
                  <a:pt x="7564" y="9978"/>
                </a:lnTo>
                <a:lnTo>
                  <a:pt x="7731" y="9954"/>
                </a:lnTo>
                <a:lnTo>
                  <a:pt x="7897" y="9923"/>
                </a:lnTo>
                <a:lnTo>
                  <a:pt x="8204" y="9839"/>
                </a:lnTo>
                <a:lnTo>
                  <a:pt x="8493" y="9724"/>
                </a:lnTo>
                <a:lnTo>
                  <a:pt x="8762" y="9581"/>
                </a:lnTo>
                <a:lnTo>
                  <a:pt x="9011" y="9412"/>
                </a:lnTo>
                <a:lnTo>
                  <a:pt x="9239" y="9220"/>
                </a:lnTo>
                <a:lnTo>
                  <a:pt x="9443" y="9007"/>
                </a:lnTo>
                <a:lnTo>
                  <a:pt x="9624" y="8775"/>
                </a:lnTo>
                <a:lnTo>
                  <a:pt x="9779" y="8526"/>
                </a:lnTo>
                <a:lnTo>
                  <a:pt x="9907" y="8263"/>
                </a:lnTo>
                <a:lnTo>
                  <a:pt x="10007" y="7988"/>
                </a:lnTo>
                <a:lnTo>
                  <a:pt x="10078" y="7704"/>
                </a:lnTo>
                <a:lnTo>
                  <a:pt x="10119" y="7412"/>
                </a:lnTo>
                <a:lnTo>
                  <a:pt x="10128" y="7115"/>
                </a:lnTo>
                <a:lnTo>
                  <a:pt x="10103" y="6816"/>
                </a:lnTo>
                <a:lnTo>
                  <a:pt x="10045" y="6516"/>
                </a:lnTo>
                <a:lnTo>
                  <a:pt x="9950" y="6218"/>
                </a:lnTo>
                <a:lnTo>
                  <a:pt x="9837" y="5959"/>
                </a:lnTo>
                <a:lnTo>
                  <a:pt x="9700" y="5717"/>
                </a:lnTo>
                <a:lnTo>
                  <a:pt x="9541" y="5493"/>
                </a:lnTo>
                <a:lnTo>
                  <a:pt x="9363" y="5286"/>
                </a:lnTo>
                <a:lnTo>
                  <a:pt x="9166" y="5099"/>
                </a:lnTo>
                <a:lnTo>
                  <a:pt x="8952" y="4931"/>
                </a:lnTo>
                <a:lnTo>
                  <a:pt x="8724" y="4784"/>
                </a:lnTo>
                <a:lnTo>
                  <a:pt x="8484" y="4658"/>
                </a:lnTo>
                <a:lnTo>
                  <a:pt x="8232" y="4555"/>
                </a:lnTo>
                <a:lnTo>
                  <a:pt x="7970" y="4475"/>
                </a:lnTo>
                <a:lnTo>
                  <a:pt x="7702" y="4419"/>
                </a:lnTo>
                <a:lnTo>
                  <a:pt x="7428" y="4387"/>
                </a:lnTo>
                <a:lnTo>
                  <a:pt x="7149" y="4381"/>
                </a:lnTo>
                <a:lnTo>
                  <a:pt x="6869" y="4402"/>
                </a:lnTo>
                <a:lnTo>
                  <a:pt x="6589" y="4450"/>
                </a:lnTo>
                <a:lnTo>
                  <a:pt x="6310" y="4526"/>
                </a:lnTo>
                <a:lnTo>
                  <a:pt x="6052" y="4623"/>
                </a:lnTo>
                <a:lnTo>
                  <a:pt x="5809" y="4741"/>
                </a:lnTo>
                <a:lnTo>
                  <a:pt x="5582" y="4878"/>
                </a:lnTo>
                <a:lnTo>
                  <a:pt x="5371" y="5033"/>
                </a:lnTo>
                <a:lnTo>
                  <a:pt x="5177" y="5205"/>
                </a:lnTo>
                <a:lnTo>
                  <a:pt x="5001" y="5392"/>
                </a:lnTo>
                <a:lnTo>
                  <a:pt x="4844" y="5593"/>
                </a:lnTo>
                <a:lnTo>
                  <a:pt x="4706" y="5807"/>
                </a:lnTo>
                <a:lnTo>
                  <a:pt x="4588" y="6032"/>
                </a:lnTo>
                <a:lnTo>
                  <a:pt x="4492" y="6267"/>
                </a:lnTo>
                <a:lnTo>
                  <a:pt x="4417" y="6510"/>
                </a:lnTo>
                <a:lnTo>
                  <a:pt x="4365" y="6761"/>
                </a:lnTo>
                <a:lnTo>
                  <a:pt x="4336" y="7017"/>
                </a:lnTo>
                <a:lnTo>
                  <a:pt x="4332" y="7278"/>
                </a:lnTo>
                <a:lnTo>
                  <a:pt x="4352" y="7542"/>
                </a:lnTo>
                <a:lnTo>
                  <a:pt x="4399" y="7807"/>
                </a:lnTo>
                <a:lnTo>
                  <a:pt x="4462" y="8041"/>
                </a:lnTo>
                <a:lnTo>
                  <a:pt x="4546" y="8266"/>
                </a:lnTo>
                <a:lnTo>
                  <a:pt x="4649" y="8481"/>
                </a:lnTo>
                <a:lnTo>
                  <a:pt x="4771" y="8686"/>
                </a:lnTo>
                <a:lnTo>
                  <a:pt x="4909" y="8879"/>
                </a:lnTo>
                <a:lnTo>
                  <a:pt x="5062" y="9060"/>
                </a:lnTo>
                <a:lnTo>
                  <a:pt x="5231" y="9228"/>
                </a:lnTo>
                <a:lnTo>
                  <a:pt x="5413" y="9382"/>
                </a:lnTo>
                <a:lnTo>
                  <a:pt x="5608" y="9522"/>
                </a:lnTo>
                <a:lnTo>
                  <a:pt x="5814" y="9646"/>
                </a:lnTo>
                <a:lnTo>
                  <a:pt x="6030" y="9754"/>
                </a:lnTo>
                <a:lnTo>
                  <a:pt x="6256" y="9845"/>
                </a:lnTo>
                <a:lnTo>
                  <a:pt x="6490" y="9918"/>
                </a:lnTo>
                <a:lnTo>
                  <a:pt x="6730" y="9971"/>
                </a:lnTo>
                <a:lnTo>
                  <a:pt x="6977" y="10006"/>
                </a:lnTo>
                <a:lnTo>
                  <a:pt x="7228" y="10019"/>
                </a:lnTo>
                <a:close/>
                <a:moveTo>
                  <a:pt x="9927" y="3148"/>
                </a:moveTo>
                <a:lnTo>
                  <a:pt x="9927" y="4036"/>
                </a:lnTo>
                <a:lnTo>
                  <a:pt x="9930" y="4087"/>
                </a:lnTo>
                <a:lnTo>
                  <a:pt x="9936" y="4137"/>
                </a:lnTo>
                <a:lnTo>
                  <a:pt x="9947" y="4184"/>
                </a:lnTo>
                <a:lnTo>
                  <a:pt x="9962" y="4228"/>
                </a:lnTo>
                <a:lnTo>
                  <a:pt x="9980" y="4270"/>
                </a:lnTo>
                <a:lnTo>
                  <a:pt x="10002" y="4309"/>
                </a:lnTo>
                <a:lnTo>
                  <a:pt x="10028" y="4345"/>
                </a:lnTo>
                <a:lnTo>
                  <a:pt x="10056" y="4378"/>
                </a:lnTo>
                <a:lnTo>
                  <a:pt x="10089" y="4407"/>
                </a:lnTo>
                <a:lnTo>
                  <a:pt x="10124" y="4433"/>
                </a:lnTo>
                <a:lnTo>
                  <a:pt x="10162" y="4455"/>
                </a:lnTo>
                <a:lnTo>
                  <a:pt x="10203" y="4474"/>
                </a:lnTo>
                <a:lnTo>
                  <a:pt x="10247" y="4489"/>
                </a:lnTo>
                <a:lnTo>
                  <a:pt x="10293" y="4500"/>
                </a:lnTo>
                <a:lnTo>
                  <a:pt x="10342" y="4506"/>
                </a:lnTo>
                <a:lnTo>
                  <a:pt x="10393" y="4509"/>
                </a:lnTo>
                <a:lnTo>
                  <a:pt x="12168" y="4509"/>
                </a:lnTo>
                <a:lnTo>
                  <a:pt x="12219" y="4506"/>
                </a:lnTo>
                <a:lnTo>
                  <a:pt x="12268" y="4500"/>
                </a:lnTo>
                <a:lnTo>
                  <a:pt x="12315" y="4489"/>
                </a:lnTo>
                <a:lnTo>
                  <a:pt x="12359" y="4474"/>
                </a:lnTo>
                <a:lnTo>
                  <a:pt x="12400" y="4455"/>
                </a:lnTo>
                <a:lnTo>
                  <a:pt x="12438" y="4433"/>
                </a:lnTo>
                <a:lnTo>
                  <a:pt x="12474" y="4407"/>
                </a:lnTo>
                <a:lnTo>
                  <a:pt x="12506" y="4378"/>
                </a:lnTo>
                <a:lnTo>
                  <a:pt x="12535" y="4345"/>
                </a:lnTo>
                <a:lnTo>
                  <a:pt x="12560" y="4309"/>
                </a:lnTo>
                <a:lnTo>
                  <a:pt x="12583" y="4270"/>
                </a:lnTo>
                <a:lnTo>
                  <a:pt x="12601" y="4229"/>
                </a:lnTo>
                <a:lnTo>
                  <a:pt x="12616" y="4185"/>
                </a:lnTo>
                <a:lnTo>
                  <a:pt x="12626" y="4138"/>
                </a:lnTo>
                <a:lnTo>
                  <a:pt x="12633" y="4088"/>
                </a:lnTo>
                <a:lnTo>
                  <a:pt x="12635" y="4037"/>
                </a:lnTo>
                <a:lnTo>
                  <a:pt x="12635" y="2275"/>
                </a:lnTo>
                <a:lnTo>
                  <a:pt x="12633" y="2222"/>
                </a:lnTo>
                <a:lnTo>
                  <a:pt x="12626" y="2172"/>
                </a:lnTo>
                <a:lnTo>
                  <a:pt x="12615" y="2124"/>
                </a:lnTo>
                <a:lnTo>
                  <a:pt x="12601" y="2080"/>
                </a:lnTo>
                <a:lnTo>
                  <a:pt x="12582" y="2038"/>
                </a:lnTo>
                <a:lnTo>
                  <a:pt x="12560" y="1999"/>
                </a:lnTo>
                <a:lnTo>
                  <a:pt x="12533" y="1963"/>
                </a:lnTo>
                <a:lnTo>
                  <a:pt x="12504" y="1931"/>
                </a:lnTo>
                <a:lnTo>
                  <a:pt x="12471" y="1902"/>
                </a:lnTo>
                <a:lnTo>
                  <a:pt x="12435" y="1876"/>
                </a:lnTo>
                <a:lnTo>
                  <a:pt x="12395" y="1854"/>
                </a:lnTo>
                <a:lnTo>
                  <a:pt x="12353" y="1836"/>
                </a:lnTo>
                <a:lnTo>
                  <a:pt x="12307" y="1821"/>
                </a:lnTo>
                <a:lnTo>
                  <a:pt x="12259" y="1811"/>
                </a:lnTo>
                <a:lnTo>
                  <a:pt x="12208" y="1804"/>
                </a:lnTo>
                <a:lnTo>
                  <a:pt x="12155" y="1802"/>
                </a:lnTo>
                <a:lnTo>
                  <a:pt x="10408" y="1802"/>
                </a:lnTo>
                <a:lnTo>
                  <a:pt x="10354" y="1804"/>
                </a:lnTo>
                <a:lnTo>
                  <a:pt x="10302" y="1811"/>
                </a:lnTo>
                <a:lnTo>
                  <a:pt x="10254" y="1821"/>
                </a:lnTo>
                <a:lnTo>
                  <a:pt x="10208" y="1836"/>
                </a:lnTo>
                <a:lnTo>
                  <a:pt x="10166" y="1855"/>
                </a:lnTo>
                <a:lnTo>
                  <a:pt x="10126" y="1877"/>
                </a:lnTo>
                <a:lnTo>
                  <a:pt x="10090" y="1903"/>
                </a:lnTo>
                <a:lnTo>
                  <a:pt x="10057" y="1933"/>
                </a:lnTo>
                <a:lnTo>
                  <a:pt x="10028" y="1966"/>
                </a:lnTo>
                <a:lnTo>
                  <a:pt x="10002" y="2003"/>
                </a:lnTo>
                <a:lnTo>
                  <a:pt x="9980" y="2043"/>
                </a:lnTo>
                <a:lnTo>
                  <a:pt x="9962" y="2086"/>
                </a:lnTo>
                <a:lnTo>
                  <a:pt x="9947" y="2132"/>
                </a:lnTo>
                <a:lnTo>
                  <a:pt x="9936" y="2182"/>
                </a:lnTo>
                <a:lnTo>
                  <a:pt x="9930" y="2234"/>
                </a:lnTo>
                <a:lnTo>
                  <a:pt x="9927" y="2289"/>
                </a:lnTo>
                <a:lnTo>
                  <a:pt x="9927" y="3148"/>
                </a:lnTo>
                <a:close/>
              </a:path>
            </a:pathLst>
          </a:custGeom>
          <a:solidFill>
            <a:srgbClr val="123563"/>
          </a:solidFill>
          <a:ln>
            <a:noFill/>
          </a:ln>
          <a:effectLst/>
        </p:spPr>
        <p:txBody>
          <a:bodyPr wrap="none" anchor="ctr"/>
          <a:lstStyle/>
          <a:p>
            <a:endParaRPr lang="de-DE" dirty="0">
              <a:latin typeface="BISansOpti"/>
            </a:endParaRPr>
          </a:p>
        </p:txBody>
      </p:sp>
      <p:sp>
        <p:nvSpPr>
          <p:cNvPr id="7" name="Textplatzhalter 6"/>
          <p:cNvSpPr>
            <a:spLocks noGrp="1"/>
          </p:cNvSpPr>
          <p:nvPr>
            <p:ph type="body" sz="quarter" idx="10" hasCustomPrompt="1"/>
          </p:nvPr>
        </p:nvSpPr>
        <p:spPr>
          <a:xfrm>
            <a:off x="7081200" y="259200"/>
            <a:ext cx="1728000" cy="3600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1" i="0" baseline="0">
                <a:solidFill>
                  <a:schemeClr val="accent1"/>
                </a:solidFill>
                <a:latin typeface="BISansOpti"/>
                <a:cs typeface="BISansOpti"/>
              </a:defRPr>
            </a:lvl1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defRPr/>
            </a:pPr>
            <a:r>
              <a:rPr lang="de-DE" sz="1000" b="1" dirty="0" smtClean="0">
                <a:solidFill>
                  <a:srgbClr val="123563"/>
                </a:solidFill>
              </a:rPr>
              <a:t>Firmenbezeichnung</a:t>
            </a:r>
            <a:endParaRPr lang="de-DE" sz="1000" b="1" dirty="0" smtClean="0">
              <a:solidFill>
                <a:srgbClr val="123563"/>
              </a:solidFill>
            </a:endParaRPr>
          </a:p>
          <a:p>
            <a:pPr lvl="0"/>
            <a:endParaRPr lang="de-DE" dirty="0"/>
          </a:p>
        </p:txBody>
      </p:sp>
      <p:sp>
        <p:nvSpPr>
          <p:cNvPr id="25" name="Textplatzhalter 6"/>
          <p:cNvSpPr>
            <a:spLocks noGrp="1"/>
          </p:cNvSpPr>
          <p:nvPr>
            <p:ph type="body" sz="quarter" idx="12" hasCustomPrompt="1"/>
          </p:nvPr>
        </p:nvSpPr>
        <p:spPr>
          <a:xfrm>
            <a:off x="7081200" y="713406"/>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Straße / Nr.</a:t>
            </a:r>
            <a:endParaRPr lang="de-DE" dirty="0"/>
          </a:p>
        </p:txBody>
      </p:sp>
      <p:sp>
        <p:nvSpPr>
          <p:cNvPr id="26" name="Textplatzhalter 6"/>
          <p:cNvSpPr>
            <a:spLocks noGrp="1"/>
          </p:cNvSpPr>
          <p:nvPr>
            <p:ph type="body" sz="quarter" idx="13" hasCustomPrompt="1"/>
          </p:nvPr>
        </p:nvSpPr>
        <p:spPr>
          <a:xfrm>
            <a:off x="7081200" y="871181"/>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PLZ / Ort</a:t>
            </a:r>
            <a:endParaRPr lang="de-DE" dirty="0"/>
          </a:p>
        </p:txBody>
      </p:sp>
      <p:sp>
        <p:nvSpPr>
          <p:cNvPr id="27" name="Textplatzhalter 6"/>
          <p:cNvSpPr>
            <a:spLocks noGrp="1"/>
          </p:cNvSpPr>
          <p:nvPr>
            <p:ph type="body" sz="quarter" idx="14" hasCustomPrompt="1"/>
          </p:nvPr>
        </p:nvSpPr>
        <p:spPr>
          <a:xfrm>
            <a:off x="7441200" y="1097781"/>
            <a:ext cx="136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Telefonnummer</a:t>
            </a:r>
            <a:endParaRPr lang="de-DE" dirty="0"/>
          </a:p>
        </p:txBody>
      </p:sp>
      <p:sp>
        <p:nvSpPr>
          <p:cNvPr id="19" name="Textfeld 18"/>
          <p:cNvSpPr txBox="1"/>
          <p:nvPr userDrawn="1"/>
        </p:nvSpPr>
        <p:spPr>
          <a:xfrm>
            <a:off x="7081200" y="1097781"/>
            <a:ext cx="186073"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Tel:</a:t>
            </a:r>
            <a:endParaRPr lang="de-DE" sz="1000" dirty="0" smtClean="0">
              <a:solidFill>
                <a:srgbClr val="003366"/>
              </a:solidFill>
              <a:latin typeface="BISansOpti"/>
              <a:cs typeface="BISansOpti"/>
            </a:endParaRPr>
          </a:p>
        </p:txBody>
      </p:sp>
      <p:sp>
        <p:nvSpPr>
          <p:cNvPr id="28" name="Textplatzhalter 6"/>
          <p:cNvSpPr>
            <a:spLocks noGrp="1"/>
          </p:cNvSpPr>
          <p:nvPr>
            <p:ph type="body" sz="quarter" idx="15" hasCustomPrompt="1"/>
          </p:nvPr>
        </p:nvSpPr>
        <p:spPr>
          <a:xfrm>
            <a:off x="7441200" y="1256400"/>
            <a:ext cx="136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Fax-Nummer</a:t>
            </a:r>
            <a:endParaRPr lang="de-DE" dirty="0"/>
          </a:p>
        </p:txBody>
      </p:sp>
      <p:sp>
        <p:nvSpPr>
          <p:cNvPr id="29" name="Textfeld 28"/>
          <p:cNvSpPr txBox="1"/>
          <p:nvPr userDrawn="1"/>
        </p:nvSpPr>
        <p:spPr>
          <a:xfrm>
            <a:off x="7081200" y="1256400"/>
            <a:ext cx="217236" cy="153888"/>
          </a:xfrm>
          <a:prstGeom prst="rect">
            <a:avLst/>
          </a:prstGeom>
          <a:noFill/>
        </p:spPr>
        <p:txBody>
          <a:bodyPr wrap="none" lIns="0" tIns="0" rIns="0" bIns="0" rtlCol="0">
            <a:spAutoFit/>
          </a:bodyPr>
          <a:lstStyle/>
          <a:p>
            <a:r>
              <a:rPr lang="de-DE" sz="1000" dirty="0" smtClean="0">
                <a:solidFill>
                  <a:srgbClr val="003366"/>
                </a:solidFill>
                <a:latin typeface="BISansOpti"/>
                <a:cs typeface="BISansOpti"/>
              </a:rPr>
              <a:t>Fax:</a:t>
            </a:r>
            <a:endParaRPr lang="de-DE" sz="1000" dirty="0" smtClean="0">
              <a:solidFill>
                <a:srgbClr val="003366"/>
              </a:solidFill>
              <a:latin typeface="BISansOpti"/>
              <a:cs typeface="BISansOpti"/>
            </a:endParaRPr>
          </a:p>
        </p:txBody>
      </p:sp>
      <p:sp>
        <p:nvSpPr>
          <p:cNvPr id="30" name="Textplatzhalter 6"/>
          <p:cNvSpPr>
            <a:spLocks noGrp="1"/>
          </p:cNvSpPr>
          <p:nvPr>
            <p:ph type="body" sz="quarter" idx="16" hasCustomPrompt="1"/>
          </p:nvPr>
        </p:nvSpPr>
        <p:spPr>
          <a:xfrm>
            <a:off x="7081200" y="1478981"/>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E-Mail-Adresse</a:t>
            </a:r>
            <a:endParaRPr lang="de-DE" dirty="0"/>
          </a:p>
        </p:txBody>
      </p:sp>
      <p:sp>
        <p:nvSpPr>
          <p:cNvPr id="31" name="Textplatzhalter 6"/>
          <p:cNvSpPr>
            <a:spLocks noGrp="1"/>
          </p:cNvSpPr>
          <p:nvPr>
            <p:ph type="body" sz="quarter" idx="17" hasCustomPrompt="1"/>
          </p:nvPr>
        </p:nvSpPr>
        <p:spPr>
          <a:xfrm>
            <a:off x="7081200" y="1638000"/>
            <a:ext cx="1728000" cy="15480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1000" b="0" i="0" baseline="0">
                <a:solidFill>
                  <a:schemeClr val="accent1"/>
                </a:solidFill>
                <a:latin typeface="BISansOpti"/>
                <a:cs typeface="BISansOpti"/>
              </a:defRPr>
            </a:lvl1pPr>
          </a:lstStyle>
          <a:p>
            <a:pPr lvl="0"/>
            <a:r>
              <a:rPr lang="de-DE" dirty="0" smtClean="0"/>
              <a:t>Website-Adresse</a:t>
            </a:r>
            <a:endParaRPr lang="de-DE" dirty="0"/>
          </a:p>
        </p:txBody>
      </p:sp>
      <p:sp>
        <p:nvSpPr>
          <p:cNvPr id="21" name="Textplatzhalter 20"/>
          <p:cNvSpPr>
            <a:spLocks noGrp="1"/>
          </p:cNvSpPr>
          <p:nvPr>
            <p:ph type="body" sz="quarter" idx="18" hasCustomPrompt="1"/>
          </p:nvPr>
        </p:nvSpPr>
        <p:spPr>
          <a:xfrm>
            <a:off x="367200" y="2070000"/>
            <a:ext cx="5374800" cy="354013"/>
          </a:xfrm>
        </p:spPr>
        <p:txBody>
          <a:bodyPr/>
          <a:lstStyle>
            <a:lvl1pPr marL="0" indent="0">
              <a:buNone/>
              <a:defRPr baseline="0">
                <a:solidFill>
                  <a:srgbClr val="003366"/>
                </a:solidFill>
                <a:latin typeface="BISansOpti"/>
                <a:cs typeface="BISansOpti"/>
              </a:defRPr>
            </a:lvl1pPr>
          </a:lstStyle>
          <a:p>
            <a:pPr lvl="0"/>
            <a:r>
              <a:rPr lang="de-DE" noProof="0" dirty="0" smtClean="0"/>
              <a:t>Überschrift für weitere Informationen:</a:t>
            </a:r>
            <a:endParaRPr lang="de-DE" noProof="0" dirty="0"/>
          </a:p>
        </p:txBody>
      </p:sp>
      <p:sp>
        <p:nvSpPr>
          <p:cNvPr id="33" name="Textplatzhalter 20"/>
          <p:cNvSpPr>
            <a:spLocks noGrp="1"/>
          </p:cNvSpPr>
          <p:nvPr>
            <p:ph type="body" sz="quarter" idx="19" hasCustomPrompt="1"/>
          </p:nvPr>
        </p:nvSpPr>
        <p:spPr>
          <a:xfrm>
            <a:off x="367200" y="2425296"/>
            <a:ext cx="5374800" cy="1411200"/>
          </a:xfrm>
        </p:spPr>
        <p:txBody>
          <a:bodyPr/>
          <a:lstStyle>
            <a:lvl1pPr marL="0" indent="0">
              <a:spcBef>
                <a:spcPts val="0"/>
              </a:spcBef>
              <a:buNone/>
              <a:defRPr sz="1800" baseline="0">
                <a:solidFill>
                  <a:schemeClr val="accent2"/>
                </a:solidFill>
                <a:latin typeface="BISansOpti"/>
                <a:cs typeface="BISansOpti"/>
              </a:defRPr>
            </a:lvl1pPr>
          </a:lstStyle>
          <a:p>
            <a:pPr lvl="0"/>
            <a:r>
              <a:rPr lang="de-DE" dirty="0" smtClean="0"/>
              <a:t>Fügen Sie hier die Website-Adressen ein</a:t>
            </a:r>
            <a:endParaRPr lang="de-DE" dirty="0"/>
          </a:p>
        </p:txBody>
      </p:sp>
      <p:pic>
        <p:nvPicPr>
          <p:cNvPr id="32" name="Grafik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
        <p:nvSpPr>
          <p:cNvPr id="35" name="Textplatzhalter 2"/>
          <p:cNvSpPr>
            <a:spLocks noGrp="1"/>
          </p:cNvSpPr>
          <p:nvPr>
            <p:ph type="body" sz="quarter" idx="20" hasCustomPrompt="1"/>
          </p:nvPr>
        </p:nvSpPr>
        <p:spPr>
          <a:xfrm>
            <a:off x="367200" y="4139366"/>
            <a:ext cx="4626000" cy="615553"/>
          </a:xfrm>
        </p:spPr>
        <p:txBody>
          <a:bodyPr>
            <a:noAutofit/>
          </a:bodyPr>
          <a:lstStyle>
            <a:lvl1pPr marL="0" indent="0">
              <a:lnSpc>
                <a:spcPct val="100000"/>
              </a:lnSpc>
              <a:spcBef>
                <a:spcPts val="0"/>
              </a:spcBef>
              <a:buNone/>
              <a:defRPr sz="1000" baseline="0">
                <a:solidFill>
                  <a:srgbClr val="1F497D"/>
                </a:solidFill>
              </a:defRPr>
            </a:lvl1pPr>
            <a:lvl2pPr marL="266700" indent="0">
              <a:buNone/>
              <a:defRPr sz="1000">
                <a:solidFill>
                  <a:srgbClr val="1F497D"/>
                </a:solidFill>
              </a:defRPr>
            </a:lvl2pPr>
            <a:lvl3pPr marL="450850" indent="0">
              <a:buNone/>
              <a:defRPr sz="1000">
                <a:solidFill>
                  <a:srgbClr val="1F497D"/>
                </a:solidFill>
              </a:defRPr>
            </a:lvl3pPr>
            <a:lvl4pPr marL="628650" indent="0">
              <a:buNone/>
              <a:defRPr sz="1000">
                <a:solidFill>
                  <a:srgbClr val="1F497D"/>
                </a:solidFill>
              </a:defRPr>
            </a:lvl4pPr>
            <a:lvl5pPr marL="806450" indent="0">
              <a:buNone/>
              <a:defRPr sz="1000">
                <a:solidFill>
                  <a:srgbClr val="1F497D"/>
                </a:solidFill>
              </a:defRPr>
            </a:lvl5pPr>
          </a:lstStyle>
          <a:p>
            <a:pPr algn="just"/>
            <a:r>
              <a:rPr lang="de-DE" sz="1000" noProof="0" dirty="0" smtClean="0">
                <a:solidFill>
                  <a:srgbClr val="1F497D"/>
                </a:solidFill>
                <a:latin typeface="BISansOpti"/>
                <a:cs typeface="BISansOpti"/>
              </a:rPr>
              <a:t>Zum Einfügen des Copyright-Textes hier klicken</a:t>
            </a:r>
            <a:endParaRPr lang="de-DE" sz="1000" noProof="0" dirty="0" smtClean="0">
              <a:solidFill>
                <a:srgbClr val="1F497D"/>
              </a:solidFill>
              <a:latin typeface="BISansOpti"/>
              <a:cs typeface="BISansOpti"/>
            </a:endParaRPr>
          </a:p>
        </p:txBody>
      </p:sp>
      <p:sp>
        <p:nvSpPr>
          <p:cNvPr id="37" name="Textfeld 36"/>
          <p:cNvSpPr txBox="1"/>
          <p:nvPr userDrawn="1"/>
        </p:nvSpPr>
        <p:spPr>
          <a:xfrm>
            <a:off x="367575" y="3985478"/>
            <a:ext cx="1350693" cy="153888"/>
          </a:xfrm>
          <a:prstGeom prst="rect">
            <a:avLst/>
          </a:prstGeom>
          <a:noFill/>
        </p:spPr>
        <p:txBody>
          <a:bodyPr wrap="square" lIns="0" tIns="0" rIns="0" bIns="0" rtlCol="0">
            <a:spAutoFit/>
          </a:bodyPr>
          <a:lstStyle/>
          <a:p>
            <a:pPr algn="just"/>
            <a:r>
              <a:rPr lang="de-DE" sz="1000" dirty="0" smtClean="0">
                <a:solidFill>
                  <a:srgbClr val="1F497D"/>
                </a:solidFill>
                <a:latin typeface="BISansOpti"/>
                <a:cs typeface="BISansOpti"/>
              </a:rPr>
              <a:t>© Boehringer Ingelheim</a:t>
            </a:r>
            <a:endParaRPr lang="de-DE" sz="1000" dirty="0" smtClean="0">
              <a:solidFill>
                <a:srgbClr val="1F497D"/>
              </a:solidFill>
              <a:latin typeface="BISansOpti"/>
              <a:cs typeface="BISansOpti"/>
            </a:endParaRPr>
          </a:p>
        </p:txBody>
      </p:sp>
      <p:sp>
        <p:nvSpPr>
          <p:cNvPr id="38" name="Textplatzhalter 4"/>
          <p:cNvSpPr>
            <a:spLocks noGrp="1"/>
          </p:cNvSpPr>
          <p:nvPr>
            <p:ph type="body" sz="quarter" idx="21" hasCustomPrompt="1"/>
          </p:nvPr>
        </p:nvSpPr>
        <p:spPr>
          <a:xfrm>
            <a:off x="1718268" y="3986222"/>
            <a:ext cx="3274933" cy="153888"/>
          </a:xfrm>
        </p:spPr>
        <p:txBody>
          <a:bodyPr wrap="square">
            <a:spAutoFit/>
          </a:bodyPr>
          <a:lstStyle>
            <a:lvl1pPr marL="0" indent="0">
              <a:buNone/>
              <a:defRPr sz="1000">
                <a:solidFill>
                  <a:srgbClr val="1F497D"/>
                </a:solidFill>
              </a:defRPr>
            </a:lvl1pPr>
            <a:lvl2pPr marL="266700" indent="0">
              <a:buNone/>
              <a:defRPr sz="1000">
                <a:solidFill>
                  <a:srgbClr val="1F497D"/>
                </a:solidFill>
              </a:defRPr>
            </a:lvl2pPr>
            <a:lvl3pPr marL="450850" indent="0">
              <a:buNone/>
              <a:defRPr sz="1000">
                <a:solidFill>
                  <a:srgbClr val="1F497D"/>
                </a:solidFill>
              </a:defRPr>
            </a:lvl3pPr>
            <a:lvl4pPr marL="628650" indent="0">
              <a:buNone/>
              <a:defRPr sz="1000">
                <a:solidFill>
                  <a:srgbClr val="1F497D"/>
                </a:solidFill>
              </a:defRPr>
            </a:lvl4pPr>
            <a:lvl5pPr marL="806450" indent="0">
              <a:buNone/>
              <a:defRPr sz="1000">
                <a:solidFill>
                  <a:srgbClr val="1F497D"/>
                </a:solidFill>
              </a:defRPr>
            </a:lvl5pPr>
          </a:lstStyle>
          <a:p>
            <a:pPr lvl="0"/>
            <a:r>
              <a:rPr lang="de-DE" noProof="0" dirty="0" smtClean="0"/>
              <a:t>Zum Einfügen des Copyright-Jahres hier klicken</a:t>
            </a:r>
            <a:endParaRPr lang="de-DE"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_01">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BISansOpti"/>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8" y="1980097"/>
            <a:ext cx="8235318" cy="738664"/>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endParaRPr lang="en-GB" noProof="0" dirty="0" smtClean="0"/>
          </a:p>
        </p:txBody>
      </p:sp>
      <p:sp>
        <p:nvSpPr>
          <p:cNvPr id="20" name="Textplatzhalter 18"/>
          <p:cNvSpPr>
            <a:spLocks noGrp="1"/>
          </p:cNvSpPr>
          <p:nvPr>
            <p:ph type="body" sz="quarter" idx="12" hasCustomPrompt="1"/>
          </p:nvPr>
        </p:nvSpPr>
        <p:spPr>
          <a:xfrm>
            <a:off x="351829" y="2788611"/>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endParaRPr lang="en-GB" noProof="0" dirty="0" smtClean="0"/>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title_02">
    <p:spTree>
      <p:nvGrpSpPr>
        <p:cNvPr id="1" name=""/>
        <p:cNvGrpSpPr/>
        <p:nvPr/>
      </p:nvGrpSpPr>
      <p:grpSpPr>
        <a:xfrm>
          <a:off x="0" y="0"/>
          <a:ext cx="0" cy="0"/>
          <a:chOff x="0" y="0"/>
          <a:chExt cx="0" cy="0"/>
        </a:xfrm>
      </p:grpSpPr>
      <p:sp>
        <p:nvSpPr>
          <p:cNvPr id="13" name="Rechteck 12"/>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BISansOpti"/>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8" y="1980097"/>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dirty="0" smtClean="0"/>
              <a:t>Click to add chapter title</a:t>
            </a:r>
            <a:endParaRPr lang="en-GB" noProof="0" dirty="0" smtClean="0"/>
          </a:p>
        </p:txBody>
      </p:sp>
      <p:sp>
        <p:nvSpPr>
          <p:cNvPr id="20" name="Textplatzhalter 18"/>
          <p:cNvSpPr>
            <a:spLocks noGrp="1"/>
          </p:cNvSpPr>
          <p:nvPr>
            <p:ph type="body" sz="quarter" idx="12" hasCustomPrompt="1"/>
          </p:nvPr>
        </p:nvSpPr>
        <p:spPr>
          <a:xfrm>
            <a:off x="351829" y="3467847"/>
            <a:ext cx="4059236"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endParaRPr lang="en-GB" noProof="0" dirty="0" smtClean="0"/>
          </a:p>
        </p:txBody>
      </p:sp>
      <p:cxnSp>
        <p:nvCxnSpPr>
          <p:cNvPr id="10" name="Gerade Verbindung 9"/>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platzhalter 24"/>
          <p:cNvSpPr>
            <a:spLocks noGrp="1"/>
          </p:cNvSpPr>
          <p:nvPr>
            <p:ph type="body" sz="quarter" idx="13" hasCustomPrompt="1"/>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endParaRPr lang="en-GB" noProof="0" dirty="0" smtClean="0"/>
          </a:p>
        </p:txBody>
      </p:sp>
      <p:pic>
        <p:nvPicPr>
          <p:cNvPr id="9"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title_03">
    <p:spTree>
      <p:nvGrpSpPr>
        <p:cNvPr id="1" name=""/>
        <p:cNvGrpSpPr/>
        <p:nvPr/>
      </p:nvGrpSpPr>
      <p:grpSpPr>
        <a:xfrm>
          <a:off x="0" y="0"/>
          <a:ext cx="0" cy="0"/>
          <a:chOff x="0" y="0"/>
          <a:chExt cx="0" cy="0"/>
        </a:xfrm>
      </p:grpSpPr>
      <p:sp>
        <p:nvSpPr>
          <p:cNvPr id="14" name="Rechteck 13"/>
          <p:cNvSpPr/>
          <p:nvPr userDrawn="1"/>
        </p:nvSpPr>
        <p:spPr>
          <a:xfrm>
            <a:off x="0" y="0"/>
            <a:ext cx="9144000" cy="5143500"/>
          </a:xfrm>
          <a:prstGeom prst="rect">
            <a:avLst/>
          </a:prstGeom>
          <a:gradFill>
            <a:gsLst>
              <a:gs pos="0">
                <a:srgbClr val="89C0FF"/>
              </a:gs>
              <a:gs pos="100000">
                <a:srgbClr val="5486C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BISansOpti"/>
            </a:endParaRPr>
          </a:p>
        </p:txBody>
      </p:sp>
      <p:cxnSp>
        <p:nvCxnSpPr>
          <p:cNvPr id="17" name="Gerade Verbindung 16"/>
          <p:cNvCxnSpPr/>
          <p:nvPr/>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platzhalter 18"/>
          <p:cNvSpPr>
            <a:spLocks noGrp="1"/>
          </p:cNvSpPr>
          <p:nvPr>
            <p:ph type="body" sz="quarter" idx="11" hasCustomPrompt="1"/>
          </p:nvPr>
        </p:nvSpPr>
        <p:spPr>
          <a:xfrm>
            <a:off x="351828" y="1980097"/>
            <a:ext cx="4059237" cy="1477328"/>
          </a:xfrm>
        </p:spPr>
        <p:txBody>
          <a:bodyPr wrap="square">
            <a:spAutoFit/>
          </a:bodyPr>
          <a:lstStyle>
            <a:lvl1pPr marL="0" indent="0">
              <a:buNone/>
              <a:defRPr sz="4800" b="0" i="0">
                <a:solidFill>
                  <a:schemeClr val="bg1"/>
                </a:solidFill>
                <a:latin typeface="BISansOptiCond"/>
                <a:cs typeface="BISansOptiCond"/>
              </a:defRPr>
            </a:lvl1pPr>
          </a:lstStyle>
          <a:p>
            <a:pPr lvl="0"/>
            <a:r>
              <a:rPr lang="en-GB" noProof="0" smtClean="0"/>
              <a:t>Click to add chapter title</a:t>
            </a:r>
            <a:endParaRPr lang="en-GB" noProof="0" smtClean="0"/>
          </a:p>
        </p:txBody>
      </p:sp>
      <p:sp>
        <p:nvSpPr>
          <p:cNvPr id="20" name="Textplatzhalter 18"/>
          <p:cNvSpPr>
            <a:spLocks noGrp="1"/>
          </p:cNvSpPr>
          <p:nvPr>
            <p:ph type="body" sz="quarter" idx="12" hasCustomPrompt="1"/>
          </p:nvPr>
        </p:nvSpPr>
        <p:spPr>
          <a:xfrm>
            <a:off x="351829" y="3467847"/>
            <a:ext cx="2954642" cy="369332"/>
          </a:xfrm>
        </p:spPr>
        <p:txBody>
          <a:bodyPr wrap="square">
            <a:spAutoFit/>
          </a:bodyPr>
          <a:lstStyle>
            <a:lvl1pPr marL="0" indent="0">
              <a:buNone/>
              <a:defRPr sz="2400" b="0" i="0">
                <a:solidFill>
                  <a:schemeClr val="bg1"/>
                </a:solidFill>
                <a:latin typeface="BISansOptiCond"/>
                <a:cs typeface="BISansOptiCond"/>
              </a:defRPr>
            </a:lvl1pPr>
          </a:lstStyle>
          <a:p>
            <a:pPr lvl="0"/>
            <a:r>
              <a:rPr lang="en-GB" noProof="0" dirty="0" smtClean="0"/>
              <a:t>Click to add text</a:t>
            </a:r>
            <a:endParaRPr lang="en-GB" noProof="0" dirty="0" smtClean="0"/>
          </a:p>
        </p:txBody>
      </p:sp>
      <p:cxnSp>
        <p:nvCxnSpPr>
          <p:cNvPr id="13" name="Gerade Verbindung 12"/>
          <p:cNvCxnSpPr/>
          <p:nvPr userDrawn="1"/>
        </p:nvCxnSpPr>
        <p:spPr>
          <a:xfrm>
            <a:off x="0" y="1869292"/>
            <a:ext cx="91440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platzhalter 24"/>
          <p:cNvSpPr>
            <a:spLocks noGrp="1"/>
          </p:cNvSpPr>
          <p:nvPr>
            <p:ph type="body" sz="quarter" idx="14" hasCustomPrompt="1"/>
          </p:nvPr>
        </p:nvSpPr>
        <p:spPr>
          <a:xfrm>
            <a:off x="4566017" y="381581"/>
            <a:ext cx="2768400" cy="2768400"/>
          </a:xfrm>
          <a:prstGeom prst="ellipse">
            <a:avLst/>
          </a:prstGeom>
          <a:gradFill>
            <a:gsLst>
              <a:gs pos="0">
                <a:schemeClr val="bg1"/>
              </a:gs>
              <a:gs pos="100000">
                <a:schemeClr val="bg1">
                  <a:alpha val="59000"/>
                </a:schemeClr>
              </a:gs>
            </a:gsLst>
            <a:lin ang="9000000" scaled="0"/>
          </a:gradFill>
          <a:ln>
            <a:noFill/>
          </a:ln>
        </p:spPr>
        <p:txBody>
          <a:bodyPr anchor="ctr" anchorCtr="0"/>
          <a:lstStyle>
            <a:lvl1pPr marL="0" indent="0" algn="ctr">
              <a:spcBef>
                <a:spcPts val="0"/>
              </a:spcBef>
              <a:buNone/>
              <a:defRPr sz="2400" b="0" i="0" baseline="0">
                <a:solidFill>
                  <a:srgbClr val="003366"/>
                </a:solidFill>
                <a:latin typeface="BISansOptiCond"/>
                <a:cs typeface="BISansOptiCond"/>
              </a:defRPr>
            </a:lvl1pPr>
          </a:lstStyle>
          <a:p>
            <a:pPr lvl="0"/>
            <a:r>
              <a:rPr lang="en-GB" noProof="0" dirty="0" smtClean="0"/>
              <a:t>Click to add text</a:t>
            </a:r>
            <a:endParaRPr lang="en-GB" noProof="0" dirty="0" smtClean="0"/>
          </a:p>
        </p:txBody>
      </p:sp>
      <p:sp>
        <p:nvSpPr>
          <p:cNvPr id="23" name="Bildplatzhalter 22"/>
          <p:cNvSpPr>
            <a:spLocks noGrp="1"/>
          </p:cNvSpPr>
          <p:nvPr>
            <p:ph type="pic" sz="quarter" idx="13" hasCustomPrompt="1"/>
          </p:nvPr>
        </p:nvSpPr>
        <p:spPr>
          <a:xfrm>
            <a:off x="3359168" y="2342800"/>
            <a:ext cx="2260800" cy="2260800"/>
          </a:xfrm>
          <a:prstGeom prst="ellipse">
            <a:avLst/>
          </a:prstGeom>
        </p:spPr>
        <p:txBody>
          <a:bodyPr/>
          <a:lstStyle>
            <a:lvl1pPr marL="0" indent="0" algn="ctr">
              <a:buNone/>
              <a:defRPr sz="900"/>
            </a:lvl1pPr>
          </a:lstStyle>
          <a:p>
            <a:r>
              <a:rPr lang="en-GB" noProof="0" dirty="0" smtClean="0"/>
              <a:t>Click to add picture</a:t>
            </a:r>
            <a:endParaRPr lang="en-GB" noProof="0" dirty="0"/>
          </a:p>
        </p:txBody>
      </p:sp>
      <p:pic>
        <p:nvPicPr>
          <p:cNvPr id="10"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9694" y="4416838"/>
            <a:ext cx="1259701" cy="381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Standard page_01">
    <p:spTree>
      <p:nvGrpSpPr>
        <p:cNvPr id="1" name=""/>
        <p:cNvGrpSpPr/>
        <p:nvPr/>
      </p:nvGrpSpPr>
      <p:grpSpPr>
        <a:xfrm>
          <a:off x="0" y="0"/>
          <a:ext cx="0" cy="0"/>
          <a:chOff x="0" y="0"/>
          <a:chExt cx="0" cy="0"/>
        </a:xfrm>
      </p:grpSpPr>
      <p:sp>
        <p:nvSpPr>
          <p:cNvPr id="9" name="Rechteck 8"/>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3A4F5901-183E-4A00-9284-9EF186007567}" type="datetime1">
              <a:rPr lang="en-GB" smtClean="0"/>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8" name="Titel 7"/>
          <p:cNvSpPr>
            <a:spLocks noGrp="1"/>
          </p:cNvSpPr>
          <p:nvPr>
            <p:ph type="title" hasCustomPrompt="1"/>
          </p:nvPr>
        </p:nvSpPr>
        <p:spPr/>
        <p:txBody>
          <a:bodyPr/>
          <a:lstStyle/>
          <a:p>
            <a:r>
              <a:rPr lang="en-GB" noProof="0" dirty="0" smtClean="0"/>
              <a:t>Click to add headline</a:t>
            </a:r>
            <a:endParaRPr lang="en-GB" noProof="0" dirty="0"/>
          </a:p>
        </p:txBody>
      </p:sp>
      <p:pic>
        <p:nvPicPr>
          <p:cNvPr id="10"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Standard page_02">
    <p:spTree>
      <p:nvGrpSpPr>
        <p:cNvPr id="1" name=""/>
        <p:cNvGrpSpPr/>
        <p:nvPr/>
      </p:nvGrpSpPr>
      <p:grpSpPr>
        <a:xfrm>
          <a:off x="0" y="0"/>
          <a:ext cx="0" cy="0"/>
          <a:chOff x="0" y="0"/>
          <a:chExt cx="0" cy="0"/>
        </a:xfrm>
      </p:grpSpPr>
      <p:sp>
        <p:nvSpPr>
          <p:cNvPr id="11" name="Rechteck 10"/>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p>
            <a:pPr lvl="0"/>
            <a:r>
              <a:rPr lang="en-GB" noProof="0" dirty="0" smtClean="0"/>
              <a:t>Click to add text</a:t>
            </a:r>
            <a:endParaRPr lang="en-GB" noProof="0" dirty="0"/>
          </a:p>
        </p:txBody>
      </p:sp>
      <p:cxnSp>
        <p:nvCxnSpPr>
          <p:cNvPr id="7" name="Gerade Verbindung 6"/>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4" name="Datumsplatzhalter 3"/>
          <p:cNvSpPr>
            <a:spLocks noGrp="1"/>
          </p:cNvSpPr>
          <p:nvPr>
            <p:ph type="dt" sz="half" idx="10"/>
          </p:nvPr>
        </p:nvSpPr>
        <p:spPr/>
        <p:txBody>
          <a:bodyPr/>
          <a:lstStyle/>
          <a:p>
            <a:fld id="{B3E07332-38B6-41B2-81EE-18FB39B43C71}" type="datetime1">
              <a:rPr lang="en-GB" smtClean="0"/>
            </a:fld>
            <a:endParaRPr lang="en-GB" dirty="0"/>
          </a:p>
        </p:txBody>
      </p:sp>
      <p:sp>
        <p:nvSpPr>
          <p:cNvPr id="5" name="Fußzeilenplatzhalter 4"/>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8" name="Titel 7"/>
          <p:cNvSpPr>
            <a:spLocks noGrp="1"/>
          </p:cNvSpPr>
          <p:nvPr>
            <p:ph type="title" hasCustomPrompt="1"/>
          </p:nvPr>
        </p:nvSpPr>
        <p:spPr>
          <a:xfrm>
            <a:off x="367575" y="140400"/>
            <a:ext cx="8408850" cy="553998"/>
          </a:xfrm>
        </p:spPr>
        <p:txBody>
          <a:bodyPr/>
          <a:lstStyle>
            <a:lvl1pPr>
              <a:defRPr sz="3600"/>
            </a:lvl1pPr>
          </a:lstStyle>
          <a:p>
            <a:r>
              <a:rPr lang="en-GB" noProof="0" smtClean="0"/>
              <a:t>Click to add headline</a:t>
            </a:r>
            <a:endParaRPr lang="en-GB" noProof="0"/>
          </a:p>
        </p:txBody>
      </p:sp>
      <p:pic>
        <p:nvPicPr>
          <p:cNvPr id="10"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Standard page_03">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sp>
        <p:nvSpPr>
          <p:cNvPr id="3" name="Inhaltsplatzhalter 2"/>
          <p:cNvSpPr>
            <a:spLocks noGrp="1"/>
          </p:cNvSpPr>
          <p:nvPr>
            <p:ph idx="1" hasCustomPrompt="1"/>
          </p:nvPr>
        </p:nvSpPr>
        <p:spPr/>
        <p:txBody>
          <a:bodyPr/>
          <a:lstStyle>
            <a:lvl1pPr>
              <a:defRPr>
                <a:solidFill>
                  <a:srgbClr val="000000"/>
                </a:solidFill>
              </a:defRPr>
            </a:lvl1pPr>
          </a:lstStyle>
          <a:p>
            <a:pPr lvl="0"/>
            <a:r>
              <a:rPr lang="en-GB" noProof="0" dirty="0" smtClean="0"/>
              <a:t>Click to add text</a:t>
            </a:r>
            <a:endParaRPr lang="en-GB" noProof="0" dirty="0"/>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6" name="Datumsplatzhalter 5"/>
          <p:cNvSpPr>
            <a:spLocks noGrp="1"/>
          </p:cNvSpPr>
          <p:nvPr>
            <p:ph type="dt" sz="half" idx="10"/>
          </p:nvPr>
        </p:nvSpPr>
        <p:spPr/>
        <p:txBody>
          <a:bodyPr/>
          <a:lstStyle/>
          <a:p>
            <a:fld id="{1C661359-A780-4E12-A6C3-DC4E2163D090}" type="datetime1">
              <a:rPr lang="en-GB" smtClean="0"/>
            </a:fld>
            <a:endParaRPr lang="en-GB" dirty="0"/>
          </a:p>
        </p:txBody>
      </p:sp>
      <p:sp>
        <p:nvSpPr>
          <p:cNvPr id="7" name="Fußzeilenplatzhalter 6"/>
          <p:cNvSpPr>
            <a:spLocks noGrp="1"/>
          </p:cNvSpPr>
          <p:nvPr>
            <p:ph type="ftr" sz="quarter" idx="11"/>
          </p:nvPr>
        </p:nvSpPr>
        <p:spPr/>
        <p:txBody>
          <a:bodyPr/>
          <a:lstStyle/>
          <a:p>
            <a:r>
              <a:rPr lang="en-GB" smtClean="0"/>
              <a:t>Presentation title, date, author</a:t>
            </a:r>
            <a:endParaRPr lang="en-GB" dirty="0"/>
          </a:p>
        </p:txBody>
      </p:sp>
      <p:sp>
        <p:nvSpPr>
          <p:cNvPr id="8" name="Foliennummernplatzhalter 7"/>
          <p:cNvSpPr>
            <a:spLocks noGrp="1"/>
          </p:cNvSpPr>
          <p:nvPr>
            <p:ph type="sldNum" sz="quarter" idx="12"/>
          </p:nvPr>
        </p:nvSpPr>
        <p:spPr/>
        <p:txBody>
          <a:bodyPr/>
          <a:lstStyle/>
          <a:p>
            <a:fld id="{143B55C4-4F5A-416B-997D-6CE47EB0A945}" type="slidenum">
              <a:rPr lang="en-GB" smtClean="0"/>
            </a:fld>
            <a:endParaRPr lang="en-GB" dirty="0"/>
          </a:p>
        </p:txBody>
      </p:sp>
      <p:sp>
        <p:nvSpPr>
          <p:cNvPr id="14"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5"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Standard page_04">
    <p:spTree>
      <p:nvGrpSpPr>
        <p:cNvPr id="1" name=""/>
        <p:cNvGrpSpPr/>
        <p:nvPr/>
      </p:nvGrpSpPr>
      <p:grpSpPr>
        <a:xfrm>
          <a:off x="0" y="0"/>
          <a:ext cx="0" cy="0"/>
          <a:chOff x="0" y="0"/>
          <a:chExt cx="0" cy="0"/>
        </a:xfrm>
      </p:grpSpPr>
      <p:sp>
        <p:nvSpPr>
          <p:cNvPr id="12" name="Rechteck 11"/>
          <p:cNvSpPr/>
          <p:nvPr userDrawn="1"/>
        </p:nvSpPr>
        <p:spPr>
          <a:xfrm>
            <a:off x="0" y="2196370"/>
            <a:ext cx="9144000" cy="2947130"/>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400" noProof="0" dirty="0" smtClean="0">
              <a:solidFill>
                <a:schemeClr val="tx1"/>
              </a:solidFill>
              <a:latin typeface="BISansOpti"/>
            </a:endParaRPr>
          </a:p>
        </p:txBody>
      </p:sp>
      <p:cxnSp>
        <p:nvCxnSpPr>
          <p:cNvPr id="5" name="Gerade Verbindung 4"/>
          <p:cNvCxnSpPr/>
          <p:nvPr/>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userDrawn="1"/>
        </p:nvCxnSpPr>
        <p:spPr>
          <a:xfrm>
            <a:off x="0" y="72859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C111D5BD-A427-4B29-9DEE-6B9E4BFFF318}" type="datetime1">
              <a:rPr lang="en-GB" smtClean="0"/>
            </a:fld>
            <a:endParaRPr lang="en-GB" dirty="0"/>
          </a:p>
        </p:txBody>
      </p:sp>
      <p:sp>
        <p:nvSpPr>
          <p:cNvPr id="4" name="Fußzeilenplatzhalter 3"/>
          <p:cNvSpPr>
            <a:spLocks noGrp="1"/>
          </p:cNvSpPr>
          <p:nvPr>
            <p:ph type="ftr" sz="quarter" idx="11"/>
          </p:nvPr>
        </p:nvSpPr>
        <p:spPr/>
        <p:txBody>
          <a:bodyPr/>
          <a:lstStyle/>
          <a:p>
            <a:r>
              <a:rPr lang="en-GB" smtClean="0"/>
              <a:t>Presentation title, date, author</a:t>
            </a:r>
            <a:endParaRPr lang="en-GB" dirty="0"/>
          </a:p>
        </p:txBody>
      </p:sp>
      <p:sp>
        <p:nvSpPr>
          <p:cNvPr id="6" name="Foliennummernplatzhalter 5"/>
          <p:cNvSpPr>
            <a:spLocks noGrp="1"/>
          </p:cNvSpPr>
          <p:nvPr>
            <p:ph type="sldNum" sz="quarter" idx="12"/>
          </p:nvPr>
        </p:nvSpPr>
        <p:spPr/>
        <p:txBody>
          <a:bodyPr/>
          <a:lstStyle/>
          <a:p>
            <a:fld id="{143B55C4-4F5A-416B-997D-6CE47EB0A945}" type="slidenum">
              <a:rPr lang="en-GB" smtClean="0"/>
            </a:fld>
            <a:endParaRPr lang="en-GB" dirty="0"/>
          </a:p>
        </p:txBody>
      </p:sp>
      <p:sp>
        <p:nvSpPr>
          <p:cNvPr id="15" name="Titel 7"/>
          <p:cNvSpPr>
            <a:spLocks noGrp="1"/>
          </p:cNvSpPr>
          <p:nvPr>
            <p:ph type="title" hasCustomPrompt="1"/>
          </p:nvPr>
        </p:nvSpPr>
        <p:spPr>
          <a:xfrm>
            <a:off x="367575" y="290572"/>
            <a:ext cx="8408850" cy="369332"/>
          </a:xfrm>
        </p:spPr>
        <p:txBody>
          <a:bodyPr/>
          <a:lstStyle/>
          <a:p>
            <a:r>
              <a:rPr lang="en-GB" noProof="0" dirty="0" smtClean="0"/>
              <a:t>Click to add headline</a:t>
            </a:r>
            <a:endParaRPr lang="en-GB" noProof="0" dirty="0"/>
          </a:p>
        </p:txBody>
      </p:sp>
      <p:pic>
        <p:nvPicPr>
          <p:cNvPr id="16"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443" y="4864131"/>
            <a:ext cx="630270" cy="190510"/>
          </a:xfrm>
          <a:prstGeom prst="rect">
            <a:avLst/>
          </a:prstGeom>
        </p:spPr>
      </p:pic>
      <p:sp>
        <p:nvSpPr>
          <p:cNvPr id="7" name="Inhaltsplatzhalter 6"/>
          <p:cNvSpPr>
            <a:spLocks noGrp="1"/>
          </p:cNvSpPr>
          <p:nvPr>
            <p:ph sz="quarter" idx="13" hasCustomPrompt="1"/>
          </p:nvPr>
        </p:nvSpPr>
        <p:spPr>
          <a:xfrm>
            <a:off x="1771200" y="1198800"/>
            <a:ext cx="5616000" cy="3394800"/>
          </a:xfrm>
        </p:spPr>
        <p:txBody>
          <a:bodyPr/>
          <a:lstStyle>
            <a:lvl1pPr marL="0" indent="0">
              <a:spcBef>
                <a:spcPts val="600"/>
              </a:spcBef>
              <a:buNone/>
              <a:defRPr>
                <a:latin typeface="+mn-lt"/>
              </a:defRPr>
            </a:lvl1pPr>
            <a:lvl2pPr marL="266700" indent="0">
              <a:buNone/>
              <a:defRPr>
                <a:latin typeface="+mn-lt"/>
              </a:defRPr>
            </a:lvl2pPr>
            <a:lvl3pPr marL="450850" indent="0">
              <a:buNone/>
              <a:defRPr>
                <a:latin typeface="+mn-lt"/>
              </a:defRPr>
            </a:lvl3pPr>
            <a:lvl4pPr marL="628650" indent="0">
              <a:buNone/>
              <a:defRPr>
                <a:latin typeface="+mn-lt"/>
              </a:defRPr>
            </a:lvl4pPr>
            <a:lvl5pPr marL="806450" indent="0">
              <a:buNone/>
              <a:defRPr>
                <a:latin typeface="+mn-lt"/>
              </a:defRPr>
            </a:lvl5pPr>
          </a:lstStyle>
          <a:p>
            <a:pPr lvl="0"/>
            <a:r>
              <a:rPr lang="en-GB" noProof="0" dirty="0" smtClean="0"/>
              <a:t>Click to add text</a:t>
            </a:r>
            <a:endParaRPr lang="en-GB"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5.png"/><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Gruppieren 22"/>
          <p:cNvGrpSpPr/>
          <p:nvPr/>
        </p:nvGrpSpPr>
        <p:grpSpPr>
          <a:xfrm>
            <a:off x="182826" y="36709"/>
            <a:ext cx="8782685" cy="5106791"/>
            <a:chOff x="182826" y="36709"/>
            <a:chExt cx="8782685" cy="5106791"/>
          </a:xfrm>
        </p:grpSpPr>
        <p:cxnSp>
          <p:nvCxnSpPr>
            <p:cNvPr id="9" name="Gerade Verbindung 8"/>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sp>
        <p:nvSpPr>
          <p:cNvPr id="2" name="Titelplatzhalter 1"/>
          <p:cNvSpPr>
            <a:spLocks noGrp="1"/>
          </p:cNvSpPr>
          <p:nvPr>
            <p:ph type="title"/>
          </p:nvPr>
        </p:nvSpPr>
        <p:spPr>
          <a:xfrm>
            <a:off x="367575" y="290572"/>
            <a:ext cx="8408850" cy="369332"/>
          </a:xfrm>
          <a:prstGeom prst="rect">
            <a:avLst/>
          </a:prstGeom>
        </p:spPr>
        <p:txBody>
          <a:bodyPr vert="horz" wrap="square" lIns="0" tIns="0" rIns="0" bIns="0" rtlCol="0" anchor="t" anchorCtr="0">
            <a:sp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367575" y="1200151"/>
            <a:ext cx="8408850" cy="3394472"/>
          </a:xfrm>
          <a:prstGeom prst="rect">
            <a:avLst/>
          </a:prstGeom>
        </p:spPr>
        <p:txBody>
          <a:bodyPr vert="horz" lIns="0" tIns="0" rIns="0" bIns="0" rtlCol="0">
            <a:noAutofit/>
          </a:bodyPr>
          <a:lstStyle/>
          <a:p>
            <a:pPr lvl="0"/>
            <a:r>
              <a:rPr lang="en-GB" noProof="0" dirty="0" smtClean="0"/>
              <a:t>Click to add text</a:t>
            </a:r>
            <a:endParaRPr lang="en-GB" noProof="0" dirty="0"/>
          </a:p>
        </p:txBody>
      </p:sp>
      <p:sp>
        <p:nvSpPr>
          <p:cNvPr id="4" name="Datumsplatzhalter 3"/>
          <p:cNvSpPr>
            <a:spLocks noGrp="1"/>
          </p:cNvSpPr>
          <p:nvPr>
            <p:ph type="dt" sz="half" idx="2"/>
          </p:nvPr>
        </p:nvSpPr>
        <p:spPr>
          <a:xfrm>
            <a:off x="7729622" y="4910708"/>
            <a:ext cx="474489" cy="153888"/>
          </a:xfrm>
          <a:prstGeom prst="rect">
            <a:avLst/>
          </a:prstGeom>
        </p:spPr>
        <p:txBody>
          <a:bodyPr vert="horz" wrap="none" lIns="0" tIns="0" rIns="0" bIns="0" rtlCol="0" anchor="ctr">
            <a:spAutoFit/>
          </a:bodyPr>
          <a:lstStyle>
            <a:lvl1pPr algn="r">
              <a:defRPr sz="1000" b="0" i="0">
                <a:solidFill>
                  <a:schemeClr val="bg1">
                    <a:lumMod val="50000"/>
                  </a:schemeClr>
                </a:solidFill>
                <a:latin typeface="BISansOptiCond"/>
                <a:cs typeface="BISansOptiCond"/>
              </a:defRPr>
            </a:lvl1pPr>
          </a:lstStyle>
          <a:p>
            <a:fld id="{9FC3183C-1A43-43C0-8392-1DBE7E166C5E}" type="datetime1">
              <a:rPr lang="en-GB" noProof="0" smtClean="0"/>
            </a:fld>
            <a:endParaRPr lang="en-GB" noProof="0"/>
          </a:p>
        </p:txBody>
      </p:sp>
      <p:sp>
        <p:nvSpPr>
          <p:cNvPr id="5" name="Fußzeilenplatzhalter 4"/>
          <p:cNvSpPr>
            <a:spLocks noGrp="1"/>
          </p:cNvSpPr>
          <p:nvPr>
            <p:ph type="ftr" sz="quarter" idx="3"/>
          </p:nvPr>
        </p:nvSpPr>
        <p:spPr>
          <a:xfrm>
            <a:off x="1351328" y="4910708"/>
            <a:ext cx="6139718" cy="153888"/>
          </a:xfrm>
          <a:prstGeom prst="rect">
            <a:avLst/>
          </a:prstGeom>
        </p:spPr>
        <p:txBody>
          <a:bodyPr vert="horz" wrap="square" lIns="0" tIns="0" rIns="0" bIns="0" rtlCol="0" anchor="ctr">
            <a:spAutoFit/>
          </a:bodyPr>
          <a:lstStyle>
            <a:lvl1pPr algn="l">
              <a:defRPr sz="1000" b="0" i="0">
                <a:solidFill>
                  <a:schemeClr val="bg1">
                    <a:lumMod val="50000"/>
                  </a:schemeClr>
                </a:solidFill>
                <a:latin typeface="BISansOptiCond"/>
                <a:cs typeface="BISansOptiCond"/>
              </a:defRPr>
            </a:lvl1pPr>
          </a:lstStyle>
          <a:p>
            <a:r>
              <a:rPr lang="en-GB" noProof="0" smtClean="0"/>
              <a:t>Presentation title, date, author</a:t>
            </a:r>
            <a:endParaRPr lang="en-GB" noProof="0"/>
          </a:p>
        </p:txBody>
      </p:sp>
      <p:sp>
        <p:nvSpPr>
          <p:cNvPr id="6" name="Foliennummernplatzhalter 5"/>
          <p:cNvSpPr>
            <a:spLocks noGrp="1"/>
          </p:cNvSpPr>
          <p:nvPr>
            <p:ph type="sldNum" sz="quarter" idx="4"/>
          </p:nvPr>
        </p:nvSpPr>
        <p:spPr>
          <a:xfrm>
            <a:off x="8571241" y="4910708"/>
            <a:ext cx="205184" cy="153888"/>
          </a:xfrm>
          <a:prstGeom prst="rect">
            <a:avLst/>
          </a:prstGeom>
        </p:spPr>
        <p:txBody>
          <a:bodyPr vert="horz" wrap="none" lIns="0" tIns="0" rIns="0" bIns="0" rtlCol="0" anchor="ctr">
            <a:spAutoFit/>
          </a:bodyPr>
          <a:lstStyle>
            <a:lvl1pPr algn="r">
              <a:defRPr sz="1000" b="0" i="0">
                <a:solidFill>
                  <a:schemeClr val="bg1">
                    <a:lumMod val="50000"/>
                  </a:schemeClr>
                </a:solidFill>
                <a:latin typeface="BISansOptiCond"/>
                <a:cs typeface="BISansOptiCond"/>
              </a:defRPr>
            </a:lvl1pPr>
          </a:lstStyle>
          <a:p>
            <a:fld id="{143B55C4-4F5A-416B-997D-6CE47EB0A945}" type="slidenum">
              <a:rPr lang="en-GB" noProof="0" smtClean="0"/>
            </a:fld>
            <a:endParaRPr lang="en-GB" noProof="0"/>
          </a:p>
        </p:txBody>
      </p:sp>
      <p:grpSp>
        <p:nvGrpSpPr>
          <p:cNvPr id="17" name="Gruppieren 16"/>
          <p:cNvGrpSpPr/>
          <p:nvPr/>
        </p:nvGrpSpPr>
        <p:grpSpPr>
          <a:xfrm>
            <a:off x="182826" y="36709"/>
            <a:ext cx="8782685" cy="5106791"/>
            <a:chOff x="182826" y="36709"/>
            <a:chExt cx="8782685" cy="5106791"/>
          </a:xfrm>
        </p:grpSpPr>
        <p:cxnSp>
          <p:nvCxnSpPr>
            <p:cNvPr id="18" name="Gerade Verbindung 17"/>
            <p:cNvCxnSpPr/>
            <p:nvPr/>
          </p:nvCxnSpPr>
          <p:spPr>
            <a:xfrm>
              <a:off x="36757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flipV="1">
              <a:off x="182826" y="4783577"/>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a:xfrm>
              <a:off x="8776425" y="36709"/>
              <a:ext cx="0" cy="510679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flipV="1">
              <a:off x="812055" y="5039714"/>
              <a:ext cx="7258417"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a:off x="135132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flipV="1">
              <a:off x="182826" y="188161"/>
              <a:ext cx="8782685" cy="1"/>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a:off x="991288" y="4715849"/>
              <a:ext cx="0" cy="371785"/>
            </a:xfrm>
            <a:prstGeom prst="line">
              <a:avLst/>
            </a:prstGeom>
            <a:ln w="9525">
              <a:noFill/>
            </a:ln>
            <a:effectLst/>
          </p:spPr>
          <p:style>
            <a:lnRef idx="2">
              <a:schemeClr val="accent1"/>
            </a:lnRef>
            <a:fillRef idx="0">
              <a:schemeClr val="accent1"/>
            </a:fillRef>
            <a:effectRef idx="1">
              <a:schemeClr val="accent1"/>
            </a:effectRef>
            <a:fontRef idx="minor">
              <a:schemeClr val="tx1"/>
            </a:fontRef>
          </p:style>
        </p:cxnSp>
      </p:grpSp>
      <p:pic>
        <p:nvPicPr>
          <p:cNvPr id="29" name="Grafik 28"/>
          <p:cNvPicPr>
            <a:picLocks noChangeAspect="1"/>
          </p:cNvPicPr>
          <p:nvPr/>
        </p:nvPicPr>
        <p:blipFill>
          <a:blip r:embed="rId28" cstate="email"/>
          <a:stretch>
            <a:fillRect/>
          </a:stretch>
        </p:blipFill>
        <p:spPr>
          <a:xfrm>
            <a:off x="364443" y="4864131"/>
            <a:ext cx="630270" cy="1905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spcBef>
          <a:spcPct val="0"/>
        </a:spcBef>
        <a:buNone/>
        <a:defRPr sz="2400" b="0" i="0" kern="1200">
          <a:solidFill>
            <a:srgbClr val="003366"/>
          </a:solidFill>
          <a:latin typeface="BISansOptiCond"/>
          <a:ea typeface="+mj-ea"/>
          <a:cs typeface="BISansOptiCond"/>
        </a:defRPr>
      </a:lvl1pPr>
    </p:titleStyle>
    <p:bodyStyle>
      <a:lvl1pPr marL="266700" indent="-266700" algn="l" defTabSz="914400" rtl="0" eaLnBrk="1" latinLnBrk="0" hangingPunct="1">
        <a:spcBef>
          <a:spcPts val="400"/>
        </a:spcBef>
        <a:buFont typeface="Arial" panose="020B0604020202020204" pitchFamily="34" charset="0"/>
        <a:buChar char="•"/>
        <a:defRPr sz="2000" kern="1200">
          <a:solidFill>
            <a:schemeClr val="tx1"/>
          </a:solidFill>
          <a:latin typeface="BISansOpti"/>
          <a:ea typeface="+mn-ea"/>
          <a:cs typeface="BISansOpti"/>
        </a:defRPr>
      </a:lvl1pPr>
      <a:lvl2pPr marL="450850" indent="-18415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2pPr>
      <a:lvl3pPr marL="6286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3pPr>
      <a:lvl4pPr marL="806450" indent="-177800" algn="l" defTabSz="914400" rtl="0" eaLnBrk="1" latinLnBrk="0" hangingPunct="1">
        <a:spcBef>
          <a:spcPts val="0"/>
        </a:spcBef>
        <a:buFont typeface="Arial" panose="020B0604020202020204" pitchFamily="34" charset="0"/>
        <a:buChar char="–"/>
        <a:defRPr sz="1600" kern="1200">
          <a:solidFill>
            <a:schemeClr val="tx1"/>
          </a:solidFill>
          <a:latin typeface="BISansOpti"/>
          <a:ea typeface="+mn-ea"/>
          <a:cs typeface="BISansOpti"/>
        </a:defRPr>
      </a:lvl4pPr>
      <a:lvl5pPr marL="984250" indent="-177800" algn="l" defTabSz="914400" rtl="0" eaLnBrk="1" latinLnBrk="0" hangingPunct="1">
        <a:spcBef>
          <a:spcPts val="0"/>
        </a:spcBef>
        <a:buFont typeface="Wingdings" panose="05000000000000000000" pitchFamily="2" charset="2"/>
        <a:buChar char="§"/>
        <a:defRPr sz="1600" kern="1200">
          <a:solidFill>
            <a:schemeClr val="tx1"/>
          </a:solidFill>
          <a:latin typeface="BISansOpti"/>
          <a:ea typeface="+mn-ea"/>
          <a:cs typeface="BISansOpt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6.jpeg"/><Relationship Id="rId2" Type="http://schemas.openxmlformats.org/officeDocument/2006/relationships/image" Target="NULL" TargetMode="Externa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jpeg"/><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jpeg"/><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6.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9" Type="http://schemas.openxmlformats.org/officeDocument/2006/relationships/diagramQuickStyle" Target="../diagrams/quickStyle4.xml"/><Relationship Id="rId8" Type="http://schemas.openxmlformats.org/officeDocument/2006/relationships/diagramLayout" Target="../diagrams/layout4.xml"/><Relationship Id="rId7" Type="http://schemas.openxmlformats.org/officeDocument/2006/relationships/diagramData" Target="../diagrams/data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2" Type="http://schemas.openxmlformats.org/officeDocument/2006/relationships/slideLayout" Target="../slideLayouts/slideLayout6.xml"/><Relationship Id="rId11" Type="http://schemas.microsoft.com/office/2007/relationships/diagramDrawing" Target="../diagrams/drawing4.xml"/><Relationship Id="rId10" Type="http://schemas.openxmlformats.org/officeDocument/2006/relationships/diagramColors" Target="../diagrams/colors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7575" y="1991163"/>
            <a:ext cx="6756239" cy="1107996"/>
          </a:xfrm>
        </p:spPr>
        <p:txBody>
          <a:bodyPr/>
          <a:lstStyle/>
          <a:p>
            <a:r>
              <a:rPr lang="zh-CN" altLang="en-US" sz="3600" dirty="0" smtClean="0">
                <a:latin typeface="Arial" panose="020B0604020202020204" pitchFamily="34" charset="0"/>
                <a:cs typeface="Arial" panose="020B0604020202020204" pitchFamily="34" charset="0"/>
              </a:rPr>
              <a:t>生物制药</a:t>
            </a:r>
            <a:r>
              <a:rPr lang="en-GB" sz="3600" dirty="0" smtClean="0">
                <a:latin typeface="Arial" panose="020B0604020202020204" pitchFamily="34" charset="0"/>
                <a:cs typeface="Arial" panose="020B0604020202020204" pitchFamily="34" charset="0"/>
              </a:rPr>
              <a:t>HVAC </a:t>
            </a:r>
            <a:r>
              <a:rPr lang="zh-CN" altLang="en-US" sz="3600" dirty="0" smtClean="0">
                <a:latin typeface="Arial" panose="020B0604020202020204" pitchFamily="34" charset="0"/>
                <a:cs typeface="Arial" panose="020B0604020202020204" pitchFamily="34" charset="0"/>
              </a:rPr>
              <a:t>系统风险控制</a:t>
            </a:r>
            <a:endParaRPr lang="en-GB" sz="3600" dirty="0">
              <a:latin typeface="Arial" panose="020B0604020202020204" pitchFamily="34" charset="0"/>
              <a:cs typeface="Arial" panose="020B0604020202020204" pitchFamily="34" charset="0"/>
            </a:endParaRPr>
          </a:p>
        </p:txBody>
      </p:sp>
      <p:sp>
        <p:nvSpPr>
          <p:cNvPr id="3" name="Untertitel 2"/>
          <p:cNvSpPr>
            <a:spLocks noGrp="1"/>
          </p:cNvSpPr>
          <p:nvPr>
            <p:ph type="subTitle" idx="1"/>
          </p:nvPr>
        </p:nvSpPr>
        <p:spPr>
          <a:xfrm>
            <a:off x="367575" y="4178501"/>
            <a:ext cx="5884369" cy="892552"/>
          </a:xfrm>
        </p:spPr>
        <p:txBody>
          <a:bodyPr/>
          <a:lstStyle/>
          <a:p>
            <a:r>
              <a:rPr lang="zh-CN" altLang="en-US" sz="1200" dirty="0" smtClean="0">
                <a:latin typeface="Arial" panose="020B0604020202020204" pitchFamily="34" charset="0"/>
                <a:cs typeface="Arial" panose="020B0604020202020204" pitchFamily="34" charset="0"/>
              </a:rPr>
              <a:t>讲师：倪坚宏   中国</a:t>
            </a:r>
            <a:r>
              <a:rPr lang="zh-CN" altLang="en-US" sz="1200" dirty="0">
                <a:latin typeface="Arial" panose="020B0604020202020204" pitchFamily="34" charset="0"/>
                <a:cs typeface="Arial" panose="020B0604020202020204" pitchFamily="34" charset="0"/>
              </a:rPr>
              <a:t>医药教育协会制药技术专业委员会 常务委员</a:t>
            </a:r>
            <a:endParaRPr lang="en-US" altLang="zh-CN" sz="1200" dirty="0">
              <a:latin typeface="Arial" panose="020B0604020202020204" pitchFamily="34" charset="0"/>
              <a:cs typeface="Arial" panose="020B0604020202020204" pitchFamily="34" charset="0"/>
            </a:endParaRPr>
          </a:p>
          <a:p>
            <a:r>
              <a:rPr lang="zh-CN" altLang="en-US" sz="1200" dirty="0" smtClean="0">
                <a:latin typeface="Arial" panose="020B0604020202020204" pitchFamily="34" charset="0"/>
                <a:cs typeface="Arial" panose="020B0604020202020204" pitchFamily="34" charset="0"/>
              </a:rPr>
              <a:t>手机（同微信号）：</a:t>
            </a:r>
            <a:r>
              <a:rPr lang="en-US" altLang="zh-CN" sz="1200" dirty="0" smtClean="0">
                <a:latin typeface="Arial" panose="020B0604020202020204" pitchFamily="34" charset="0"/>
                <a:cs typeface="Arial" panose="020B0604020202020204" pitchFamily="34" charset="0"/>
              </a:rPr>
              <a:t>1560-193-6500</a:t>
            </a:r>
            <a:endParaRPr lang="en-US" altLang="zh-CN" sz="1200" dirty="0" smtClean="0">
              <a:latin typeface="Arial" panose="020B0604020202020204" pitchFamily="34" charset="0"/>
              <a:cs typeface="Arial" panose="020B0604020202020204" pitchFamily="34" charset="0"/>
            </a:endParaRPr>
          </a:p>
          <a:p>
            <a:r>
              <a:rPr lang="zh-CN" altLang="en-US" sz="1200" dirty="0" smtClean="0">
                <a:latin typeface="Arial" panose="020B0604020202020204" pitchFamily="34" charset="0"/>
                <a:cs typeface="Arial" panose="020B0604020202020204" pitchFamily="34" charset="0"/>
              </a:rPr>
              <a:t>地点：南京</a:t>
            </a:r>
            <a:endParaRPr lang="en-US" altLang="zh-CN" sz="1200" dirty="0" smtClean="0">
              <a:latin typeface="Arial" panose="020B0604020202020204" pitchFamily="34" charset="0"/>
              <a:cs typeface="Arial" panose="020B0604020202020204" pitchFamily="34" charset="0"/>
            </a:endParaRPr>
          </a:p>
          <a:p>
            <a:r>
              <a:rPr lang="zh-CN" altLang="en-US" sz="1200" dirty="0" smtClean="0">
                <a:latin typeface="Arial" panose="020B0604020202020204" pitchFamily="34" charset="0"/>
                <a:cs typeface="Arial" panose="020B0604020202020204" pitchFamily="34" charset="0"/>
              </a:rPr>
              <a:t>时间：</a:t>
            </a:r>
            <a:r>
              <a:rPr lang="en-US" altLang="zh-CN" sz="1200" dirty="0" smtClean="0">
                <a:latin typeface="Arial" panose="020B0604020202020204" pitchFamily="34" charset="0"/>
                <a:cs typeface="Arial" panose="020B0604020202020204" pitchFamily="34" charset="0"/>
              </a:rPr>
              <a:t>2020-08-14</a:t>
            </a:r>
            <a:endParaRPr lang="en-GB"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4" name="标题 3"/>
          <p:cNvSpPr>
            <a:spLocks noGrp="1"/>
          </p:cNvSpPr>
          <p:nvPr>
            <p:ph type="title"/>
          </p:nvPr>
        </p:nvSpPr>
        <p:spPr>
          <a:xfrm>
            <a:off x="367575" y="220999"/>
            <a:ext cx="8408850" cy="369332"/>
          </a:xfrm>
        </p:spPr>
        <p:txBody>
          <a:bodyPr/>
          <a:lstStyle/>
          <a:p>
            <a:pPr algn="ctr"/>
            <a:r>
              <a:rPr lang="zh-CN" altLang="en-US" dirty="0" smtClean="0"/>
              <a:t>二、</a:t>
            </a:r>
            <a:r>
              <a:rPr lang="en-US" altLang="zh-CN" dirty="0" smtClean="0"/>
              <a:t>HVAC</a:t>
            </a:r>
            <a:r>
              <a:rPr lang="zh-CN" altLang="en-US" dirty="0" smtClean="0"/>
              <a:t>系统污染控制</a:t>
            </a:r>
            <a:endParaRPr lang="zh-CN" altLang="en-US" dirty="0"/>
          </a:p>
        </p:txBody>
      </p:sp>
      <p:sp>
        <p:nvSpPr>
          <p:cNvPr id="5" name="文本框 4"/>
          <p:cNvSpPr txBox="1"/>
          <p:nvPr/>
        </p:nvSpPr>
        <p:spPr>
          <a:xfrm>
            <a:off x="719750" y="894895"/>
            <a:ext cx="7851491" cy="3693319"/>
          </a:xfrm>
          <a:prstGeom prst="rect">
            <a:avLst/>
          </a:prstGeom>
          <a:noFill/>
        </p:spPr>
        <p:txBody>
          <a:bodyPr wrap="square" lIns="0" tIns="0" rIns="0" bIns="0" rtlCol="0">
            <a:spAutoFit/>
          </a:bodyPr>
          <a:lstStyle/>
          <a:p>
            <a:pPr>
              <a:lnSpc>
                <a:spcPct val="150000"/>
              </a:lnSpc>
            </a:pPr>
            <a:r>
              <a:rPr lang="en-US" altLang="zh-CN" sz="1600" dirty="0" smtClean="0"/>
              <a:t>2.1 </a:t>
            </a:r>
            <a:r>
              <a:rPr lang="zh-CN" altLang="en-US" sz="1600" dirty="0" smtClean="0"/>
              <a:t>设计要求（</a:t>
            </a:r>
            <a:r>
              <a:rPr lang="en-US" altLang="zh-CN" sz="1600" dirty="0" smtClean="0"/>
              <a:t>GB50457-2019</a:t>
            </a:r>
            <a:r>
              <a:rPr lang="zh-CN" altLang="en-US" sz="1600" dirty="0" smtClean="0"/>
              <a:t>）</a:t>
            </a:r>
            <a:endParaRPr lang="en-US" altLang="zh-CN" sz="1600" dirty="0" smtClean="0"/>
          </a:p>
          <a:p>
            <a:pPr lvl="1">
              <a:lnSpc>
                <a:spcPct val="150000"/>
              </a:lnSpc>
            </a:pPr>
            <a:r>
              <a:rPr lang="en-US" altLang="zh-CN" sz="1600" dirty="0" smtClean="0"/>
              <a:t>2.1.1 </a:t>
            </a:r>
            <a:r>
              <a:rPr lang="zh-CN" altLang="en-US" sz="1600" dirty="0" smtClean="0"/>
              <a:t>药品</a:t>
            </a:r>
            <a:r>
              <a:rPr lang="zh-CN" altLang="en-US" sz="1600" dirty="0" smtClean="0"/>
              <a:t>生产环境空气洁净度级别的确定应</a:t>
            </a:r>
            <a:r>
              <a:rPr lang="zh-CN" altLang="en-US" sz="1600" dirty="0"/>
              <a:t>符合法规的规定（</a:t>
            </a:r>
            <a:r>
              <a:rPr lang="zh-CN" altLang="en-US" sz="1600" b="1" dirty="0" smtClean="0">
                <a:solidFill>
                  <a:srgbClr val="FF0000"/>
                </a:solidFill>
              </a:rPr>
              <a:t>粒子</a:t>
            </a:r>
            <a:r>
              <a:rPr lang="en-US" altLang="zh-CN" sz="1600" dirty="0" smtClean="0"/>
              <a:t>+</a:t>
            </a:r>
            <a:r>
              <a:rPr lang="zh-CN" altLang="en-US" sz="1600" dirty="0" smtClean="0"/>
              <a:t>微生物 </a:t>
            </a:r>
            <a:r>
              <a:rPr lang="zh-CN" altLang="en-US" sz="1600" dirty="0" smtClean="0"/>
              <a:t>），</a:t>
            </a:r>
            <a:endParaRPr lang="en-US" altLang="zh-CN" sz="1600" dirty="0" smtClean="0"/>
          </a:p>
          <a:p>
            <a:pPr lvl="1">
              <a:lnSpc>
                <a:spcPct val="150000"/>
              </a:lnSpc>
            </a:pPr>
            <a:r>
              <a:rPr lang="en-US" altLang="zh-CN" sz="1600" dirty="0"/>
              <a:t> </a:t>
            </a:r>
            <a:r>
              <a:rPr lang="en-US" altLang="zh-CN" sz="1600" dirty="0" smtClean="0"/>
              <a:t>         </a:t>
            </a:r>
            <a:r>
              <a:rPr lang="zh-CN" altLang="en-US" sz="1600" dirty="0" smtClean="0"/>
              <a:t>洁净室</a:t>
            </a:r>
            <a:r>
              <a:rPr lang="zh-CN" altLang="en-US" sz="1600" dirty="0" smtClean="0"/>
              <a:t>内有多种工序时，应根据生产工艺要求，采用相应的空气洁净度级别；</a:t>
            </a:r>
            <a:endParaRPr lang="en-US" altLang="zh-CN" sz="1600" dirty="0" smtClean="0"/>
          </a:p>
          <a:p>
            <a:pPr lvl="1">
              <a:lnSpc>
                <a:spcPct val="150000"/>
              </a:lnSpc>
            </a:pPr>
            <a:r>
              <a:rPr lang="en-US" altLang="zh-CN" sz="1600" dirty="0" smtClean="0"/>
              <a:t>2.1.2 </a:t>
            </a:r>
            <a:r>
              <a:rPr lang="zh-CN" altLang="en-US" sz="1600" dirty="0" smtClean="0"/>
              <a:t>应</a:t>
            </a:r>
            <a:r>
              <a:rPr lang="zh-CN" altLang="en-US" sz="1600" dirty="0" smtClean="0"/>
              <a:t>根据</a:t>
            </a:r>
            <a:r>
              <a:rPr lang="zh-CN" altLang="en-US" sz="1600" b="1" dirty="0" smtClean="0">
                <a:solidFill>
                  <a:srgbClr val="FF0000"/>
                </a:solidFill>
              </a:rPr>
              <a:t>空气洁净度等级的不同</a:t>
            </a:r>
            <a:r>
              <a:rPr lang="zh-CN" altLang="en-US" sz="1600" dirty="0" smtClean="0"/>
              <a:t>要求，选用不同的</a:t>
            </a:r>
            <a:r>
              <a:rPr lang="zh-CN" altLang="en-US" sz="1600" b="1" dirty="0" smtClean="0">
                <a:solidFill>
                  <a:srgbClr val="FF0000"/>
                </a:solidFill>
              </a:rPr>
              <a:t>气流流型；</a:t>
            </a:r>
            <a:endParaRPr lang="en-US" altLang="zh-CN" sz="1600" b="1" dirty="0" smtClean="0">
              <a:solidFill>
                <a:srgbClr val="FF0000"/>
              </a:solidFill>
            </a:endParaRPr>
          </a:p>
          <a:p>
            <a:pPr lvl="1">
              <a:lnSpc>
                <a:spcPct val="150000"/>
              </a:lnSpc>
            </a:pPr>
            <a:r>
              <a:rPr lang="en-US" altLang="zh-CN" sz="1600" dirty="0" smtClean="0"/>
              <a:t>2.1.3 </a:t>
            </a:r>
            <a:r>
              <a:rPr lang="zh-CN" altLang="en-US" sz="1600" dirty="0" smtClean="0"/>
              <a:t>净化</a:t>
            </a:r>
            <a:r>
              <a:rPr lang="zh-CN" altLang="en-US" sz="1600" dirty="0" smtClean="0"/>
              <a:t>空调系统在下列生产场所中</a:t>
            </a:r>
            <a:r>
              <a:rPr lang="zh-CN" altLang="en-US" sz="1600" dirty="0" smtClean="0">
                <a:solidFill>
                  <a:srgbClr val="FF0000"/>
                </a:solidFill>
              </a:rPr>
              <a:t>不应循环使用</a:t>
            </a:r>
            <a:r>
              <a:rPr lang="zh-CN" altLang="en-US" sz="1600" dirty="0" smtClean="0"/>
              <a:t>：</a:t>
            </a:r>
            <a:endParaRPr lang="en-US" altLang="zh-CN" sz="1600" dirty="0" smtClean="0"/>
          </a:p>
          <a:p>
            <a:pPr lvl="2">
              <a:lnSpc>
                <a:spcPct val="150000"/>
              </a:lnSpc>
            </a:pPr>
            <a:r>
              <a:rPr lang="en-US" altLang="zh-CN" sz="1600" dirty="0" smtClean="0"/>
              <a:t>a</a:t>
            </a:r>
            <a:r>
              <a:rPr lang="en-US" altLang="zh-CN" sz="1600" dirty="0" smtClean="0"/>
              <a:t>)</a:t>
            </a:r>
            <a:r>
              <a:rPr lang="zh-CN" altLang="en-US" sz="1600" dirty="0" smtClean="0"/>
              <a:t>有机溶媒，且因气体积聚可构成爆炸或火灾的工序</a:t>
            </a:r>
            <a:r>
              <a:rPr lang="zh-CN" altLang="en-US" sz="1600" dirty="0" smtClean="0"/>
              <a:t>；</a:t>
            </a:r>
            <a:endParaRPr lang="en-US" altLang="zh-CN" sz="1600" dirty="0" smtClean="0"/>
          </a:p>
          <a:p>
            <a:pPr lvl="2">
              <a:lnSpc>
                <a:spcPct val="150000"/>
              </a:lnSpc>
            </a:pPr>
            <a:r>
              <a:rPr lang="en-US" altLang="zh-CN" sz="1600" dirty="0" smtClean="0"/>
              <a:t>b</a:t>
            </a:r>
            <a:r>
              <a:rPr lang="zh-CN" altLang="en-US" sz="1600" dirty="0" smtClean="0"/>
              <a:t>）含三类危害程度以上病原体操作区</a:t>
            </a:r>
            <a:r>
              <a:rPr lang="zh-CN" altLang="en-US" sz="1600" dirty="0" smtClean="0"/>
              <a:t>；</a:t>
            </a:r>
            <a:endParaRPr lang="en-US" altLang="zh-CN" sz="1600" dirty="0" smtClean="0"/>
          </a:p>
          <a:p>
            <a:pPr lvl="2">
              <a:lnSpc>
                <a:spcPct val="150000"/>
              </a:lnSpc>
            </a:pPr>
            <a:r>
              <a:rPr lang="en-US" altLang="zh-CN" sz="1600" dirty="0" smtClean="0"/>
              <a:t>c</a:t>
            </a:r>
            <a:r>
              <a:rPr lang="zh-CN" altLang="en-US" sz="1600" dirty="0" smtClean="0"/>
              <a:t>）放射性药品生产区；</a:t>
            </a:r>
            <a:endParaRPr lang="en-US" altLang="zh-CN" sz="1600" dirty="0" smtClean="0"/>
          </a:p>
          <a:p>
            <a:pPr lvl="1">
              <a:lnSpc>
                <a:spcPct val="150000"/>
              </a:lnSpc>
            </a:pPr>
            <a:r>
              <a:rPr lang="en-US" altLang="zh-CN" sz="1600" dirty="0" smtClean="0"/>
              <a:t>2.1.4 </a:t>
            </a:r>
            <a:r>
              <a:rPr lang="zh-CN" altLang="en-US" sz="1600" dirty="0" smtClean="0">
                <a:solidFill>
                  <a:srgbClr val="FF0000"/>
                </a:solidFill>
              </a:rPr>
              <a:t>排</a:t>
            </a:r>
            <a:r>
              <a:rPr lang="zh-CN" altLang="en-US" sz="1600" dirty="0" smtClean="0">
                <a:solidFill>
                  <a:srgbClr val="FF0000"/>
                </a:solidFill>
              </a:rPr>
              <a:t>风系统</a:t>
            </a:r>
            <a:r>
              <a:rPr lang="zh-CN" altLang="en-US" sz="1600" dirty="0" smtClean="0"/>
              <a:t>应采取</a:t>
            </a:r>
            <a:r>
              <a:rPr lang="zh-CN" altLang="en-US" sz="1600" dirty="0" smtClean="0">
                <a:solidFill>
                  <a:srgbClr val="FF0000"/>
                </a:solidFill>
              </a:rPr>
              <a:t>防止室外气体倒灌</a:t>
            </a:r>
            <a:r>
              <a:rPr lang="zh-CN" altLang="en-US" sz="1600" dirty="0" smtClean="0"/>
              <a:t>的措施</a:t>
            </a:r>
            <a:r>
              <a:rPr lang="zh-CN" altLang="en-US" sz="1600" dirty="0" smtClean="0"/>
              <a:t>；</a:t>
            </a:r>
            <a:endParaRPr lang="en-US" altLang="zh-CN" sz="1600" dirty="0" smtClean="0"/>
          </a:p>
          <a:p>
            <a:pPr lvl="1">
              <a:lnSpc>
                <a:spcPct val="150000"/>
              </a:lnSpc>
            </a:pPr>
            <a:r>
              <a:rPr lang="en-US" altLang="zh-CN" sz="1600" dirty="0" smtClean="0"/>
              <a:t>2.1.5 </a:t>
            </a:r>
            <a:r>
              <a:rPr lang="zh-CN" altLang="en-US" sz="1600" dirty="0" smtClean="0"/>
              <a:t>不同</a:t>
            </a:r>
            <a:r>
              <a:rPr lang="zh-CN" altLang="en-US" sz="1600" dirty="0"/>
              <a:t>等级洁净度：静压差不小于</a:t>
            </a:r>
            <a:r>
              <a:rPr lang="en-US" altLang="zh-CN" sz="1600" dirty="0"/>
              <a:t>10Pa</a:t>
            </a:r>
            <a:r>
              <a:rPr lang="zh-CN" altLang="en-US" sz="1600" dirty="0" smtClean="0"/>
              <a:t>；</a:t>
            </a:r>
            <a:endParaRPr lang="zh-CN" altLang="en-US" sz="1600" b="1" dirty="0" smtClean="0">
              <a:solidFill>
                <a:srgbClr val="FF0000"/>
              </a:solidFill>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文本框 4"/>
          <p:cNvSpPr txBox="1"/>
          <p:nvPr/>
        </p:nvSpPr>
        <p:spPr>
          <a:xfrm>
            <a:off x="943213" y="909700"/>
            <a:ext cx="8022598" cy="3645742"/>
          </a:xfrm>
          <a:prstGeom prst="rect">
            <a:avLst/>
          </a:prstGeom>
          <a:noFill/>
        </p:spPr>
        <p:txBody>
          <a:bodyPr wrap="square" lIns="0" tIns="0" rIns="0" bIns="0" rtlCol="0">
            <a:spAutoFit/>
          </a:bodyPr>
          <a:lstStyle/>
          <a:p>
            <a:pPr lvl="1">
              <a:lnSpc>
                <a:spcPct val="150000"/>
              </a:lnSpc>
            </a:pPr>
            <a:r>
              <a:rPr lang="en-US" altLang="zh-CN" sz="1600" dirty="0" smtClean="0"/>
              <a:t>2.1.6 </a:t>
            </a:r>
            <a:r>
              <a:rPr lang="zh-CN" altLang="en-US" sz="1600" dirty="0" smtClean="0"/>
              <a:t>送</a:t>
            </a:r>
            <a:r>
              <a:rPr lang="zh-CN" altLang="en-US" sz="1600" dirty="0"/>
              <a:t>风、回风和排风系统的启停宜链锁。</a:t>
            </a:r>
            <a:endParaRPr lang="en-US" altLang="zh-CN" sz="1600" dirty="0"/>
          </a:p>
          <a:p>
            <a:pPr>
              <a:lnSpc>
                <a:spcPct val="150000"/>
              </a:lnSpc>
            </a:pPr>
            <a:r>
              <a:rPr lang="en-US" altLang="zh-CN" sz="1600" dirty="0"/>
              <a:t>      </a:t>
            </a:r>
            <a:r>
              <a:rPr lang="en-US" altLang="zh-CN" sz="1600" dirty="0" smtClean="0"/>
              <a:t>              </a:t>
            </a:r>
            <a:r>
              <a:rPr lang="en-US" altLang="zh-CN" sz="1600" dirty="0"/>
              <a:t>- </a:t>
            </a:r>
            <a:r>
              <a:rPr lang="zh-CN" altLang="en-US" sz="1600" dirty="0"/>
              <a:t>正压洁净室联锁程序应先启动送风机，再启动回风机和排风机</a:t>
            </a:r>
            <a:r>
              <a:rPr lang="zh-CN" altLang="en-US" sz="1600" dirty="0" smtClean="0"/>
              <a:t>；</a:t>
            </a:r>
            <a:endParaRPr lang="en-US" altLang="zh-CN" sz="1600" dirty="0" smtClean="0"/>
          </a:p>
          <a:p>
            <a:pPr>
              <a:lnSpc>
                <a:spcPct val="150000"/>
              </a:lnSpc>
            </a:pPr>
            <a:r>
              <a:rPr lang="en-US" altLang="zh-CN" sz="1600" dirty="0"/>
              <a:t> </a:t>
            </a:r>
            <a:r>
              <a:rPr lang="en-US" altLang="zh-CN" sz="1600" dirty="0" smtClean="0"/>
              <a:t>                  </a:t>
            </a:r>
            <a:r>
              <a:rPr lang="zh-CN" altLang="en-US" sz="1600" dirty="0" smtClean="0"/>
              <a:t>关闭</a:t>
            </a:r>
            <a:r>
              <a:rPr lang="zh-CN" altLang="en-US" sz="1600" dirty="0"/>
              <a:t>时，联锁程序相反；</a:t>
            </a:r>
            <a:endParaRPr lang="en-US" altLang="zh-CN" sz="1600" dirty="0"/>
          </a:p>
          <a:p>
            <a:pPr lvl="1">
              <a:lnSpc>
                <a:spcPct val="150000"/>
              </a:lnSpc>
            </a:pPr>
            <a:r>
              <a:rPr lang="en-US" altLang="zh-CN" sz="1600" dirty="0" smtClean="0"/>
              <a:t>2.1.7 </a:t>
            </a:r>
            <a:r>
              <a:rPr lang="zh-CN" altLang="en-US" sz="1600" dirty="0" smtClean="0">
                <a:solidFill>
                  <a:srgbClr val="FF0000"/>
                </a:solidFill>
              </a:rPr>
              <a:t>在</a:t>
            </a:r>
            <a:r>
              <a:rPr lang="zh-CN" altLang="en-US" sz="1600" dirty="0" smtClean="0">
                <a:solidFill>
                  <a:srgbClr val="FF0000"/>
                </a:solidFill>
              </a:rPr>
              <a:t>非生产期间</a:t>
            </a:r>
            <a:r>
              <a:rPr lang="zh-CN" altLang="en-US" sz="1600" dirty="0" smtClean="0"/>
              <a:t>，净化空调系统可采取</a:t>
            </a:r>
            <a:r>
              <a:rPr lang="zh-CN" altLang="en-US" sz="1600" dirty="0" smtClean="0">
                <a:solidFill>
                  <a:srgbClr val="FF0000"/>
                </a:solidFill>
              </a:rPr>
              <a:t>低频</a:t>
            </a:r>
            <a:r>
              <a:rPr lang="zh-CN" altLang="en-US" sz="1600" dirty="0" smtClean="0"/>
              <a:t>运行等模式，但仍应</a:t>
            </a:r>
            <a:r>
              <a:rPr lang="zh-CN" altLang="en-US" sz="1600" dirty="0" smtClean="0">
                <a:solidFill>
                  <a:srgbClr val="FF0000"/>
                </a:solidFill>
              </a:rPr>
              <a:t>保持</a:t>
            </a:r>
            <a:endParaRPr lang="en-US" altLang="zh-CN" sz="1600" dirty="0" smtClean="0">
              <a:solidFill>
                <a:srgbClr val="FF0000"/>
              </a:solidFill>
            </a:endParaRPr>
          </a:p>
          <a:p>
            <a:pPr lvl="1">
              <a:lnSpc>
                <a:spcPct val="150000"/>
              </a:lnSpc>
            </a:pPr>
            <a:r>
              <a:rPr lang="en-US" altLang="zh-CN" sz="1600" dirty="0">
                <a:solidFill>
                  <a:srgbClr val="FF0000"/>
                </a:solidFill>
              </a:rPr>
              <a:t> </a:t>
            </a:r>
            <a:r>
              <a:rPr lang="en-US" altLang="zh-CN" sz="1600" dirty="0" smtClean="0">
                <a:solidFill>
                  <a:srgbClr val="FF0000"/>
                </a:solidFill>
              </a:rPr>
              <a:t>          </a:t>
            </a:r>
            <a:r>
              <a:rPr lang="zh-CN" altLang="en-US" sz="1600" dirty="0" smtClean="0"/>
              <a:t>洁净室</a:t>
            </a:r>
            <a:r>
              <a:rPr lang="zh-CN" altLang="en-US" sz="1600" dirty="0" smtClean="0"/>
              <a:t>相应级别和对周围低级别的</a:t>
            </a:r>
            <a:r>
              <a:rPr lang="zh-CN" altLang="en-US" sz="1600" dirty="0" smtClean="0">
                <a:solidFill>
                  <a:srgbClr val="FF0000"/>
                </a:solidFill>
              </a:rPr>
              <a:t>正压</a:t>
            </a:r>
            <a:r>
              <a:rPr lang="zh-CN" altLang="en-US" sz="1600" dirty="0" smtClean="0"/>
              <a:t>；</a:t>
            </a:r>
            <a:endParaRPr lang="en-US" altLang="zh-CN" sz="1600" dirty="0" smtClean="0"/>
          </a:p>
          <a:p>
            <a:pPr lvl="1">
              <a:lnSpc>
                <a:spcPct val="150000"/>
              </a:lnSpc>
            </a:pPr>
            <a:r>
              <a:rPr lang="en-US" altLang="zh-CN" sz="1600" dirty="0" smtClean="0"/>
              <a:t>2.1.8 </a:t>
            </a:r>
            <a:r>
              <a:rPr lang="zh-CN" altLang="en-US" sz="1600" dirty="0" smtClean="0"/>
              <a:t>因故停机再次开启空调系统的，应当进行</a:t>
            </a:r>
            <a:r>
              <a:rPr lang="zh-CN" altLang="en-US" sz="1600" dirty="0" smtClean="0">
                <a:solidFill>
                  <a:srgbClr val="FF0000"/>
                </a:solidFill>
              </a:rPr>
              <a:t>必要的测试</a:t>
            </a:r>
            <a:r>
              <a:rPr lang="zh-CN" altLang="en-US" sz="1600" dirty="0" smtClean="0"/>
              <a:t>以满足其</a:t>
            </a:r>
            <a:r>
              <a:rPr lang="zh-CN" altLang="en-US" sz="1600" dirty="0" smtClean="0"/>
              <a:t>规定</a:t>
            </a:r>
            <a:endParaRPr lang="en-US" altLang="zh-CN" sz="1600" dirty="0" smtClean="0"/>
          </a:p>
          <a:p>
            <a:pPr lvl="1">
              <a:lnSpc>
                <a:spcPct val="150000"/>
              </a:lnSpc>
            </a:pPr>
            <a:r>
              <a:rPr lang="en-US" altLang="zh-CN" sz="1600" dirty="0"/>
              <a:t> </a:t>
            </a:r>
            <a:r>
              <a:rPr lang="en-US" altLang="zh-CN" sz="1600" dirty="0" smtClean="0"/>
              <a:t>         </a:t>
            </a:r>
            <a:r>
              <a:rPr lang="zh-CN" altLang="en-US" sz="1600" dirty="0" smtClean="0"/>
              <a:t>的</a:t>
            </a:r>
            <a:r>
              <a:rPr lang="zh-CN" altLang="en-US" sz="1600" dirty="0" smtClean="0"/>
              <a:t>洁净级别要求</a:t>
            </a:r>
            <a:r>
              <a:rPr lang="zh-CN" altLang="en-US" sz="1600" dirty="0" smtClean="0"/>
              <a:t>；</a:t>
            </a:r>
            <a:endParaRPr lang="en-US" altLang="zh-CN" sz="1600" dirty="0" smtClean="0"/>
          </a:p>
          <a:p>
            <a:pPr lvl="1">
              <a:lnSpc>
                <a:spcPct val="150000"/>
              </a:lnSpc>
            </a:pPr>
            <a:r>
              <a:rPr lang="en-US" altLang="zh-CN" sz="1600" dirty="0" smtClean="0"/>
              <a:t>2.1.9 </a:t>
            </a:r>
            <a:r>
              <a:rPr lang="zh-CN" altLang="en-US" sz="1600" dirty="0"/>
              <a:t>散发有害气体、爆炸危险气体的洁净室应设置事故排风装置，并符合：</a:t>
            </a:r>
            <a:endParaRPr lang="en-US" altLang="zh-CN" sz="1600" dirty="0"/>
          </a:p>
          <a:p>
            <a:pPr>
              <a:lnSpc>
                <a:spcPct val="150000"/>
              </a:lnSpc>
            </a:pPr>
            <a:r>
              <a:rPr lang="en-US" altLang="zh-CN" sz="1600" dirty="0"/>
              <a:t> </a:t>
            </a:r>
            <a:r>
              <a:rPr lang="en-US" altLang="zh-CN" sz="1600" dirty="0" smtClean="0"/>
              <a:t>                  a</a:t>
            </a:r>
            <a:r>
              <a:rPr lang="zh-CN" altLang="en-US" sz="1600" dirty="0"/>
              <a:t>）排风区域的换气次数不小于</a:t>
            </a:r>
            <a:r>
              <a:rPr lang="en-US" altLang="zh-CN" sz="1600" dirty="0"/>
              <a:t>12</a:t>
            </a:r>
            <a:r>
              <a:rPr lang="zh-CN" altLang="en-US" sz="1600" dirty="0"/>
              <a:t>次</a:t>
            </a:r>
            <a:r>
              <a:rPr lang="en-US" altLang="zh-CN" sz="1600" dirty="0"/>
              <a:t>/h;  …….</a:t>
            </a:r>
            <a:endParaRPr lang="en-US" altLang="zh-CN" sz="1600" dirty="0"/>
          </a:p>
          <a:p>
            <a:pPr lvl="1">
              <a:lnSpc>
                <a:spcPct val="150000"/>
              </a:lnSpc>
            </a:pPr>
            <a:endParaRPr lang="en-US" altLang="zh-CN" sz="1600" dirty="0" smtClean="0"/>
          </a:p>
        </p:txBody>
      </p:sp>
      <p:sp>
        <p:nvSpPr>
          <p:cNvPr id="7" name="标题 3"/>
          <p:cNvSpPr txBox="1"/>
          <p:nvPr/>
        </p:nvSpPr>
        <p:spPr>
          <a:xfrm>
            <a:off x="367575" y="240035"/>
            <a:ext cx="8408850" cy="3693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0" i="0" kern="1200">
                <a:solidFill>
                  <a:srgbClr val="003366"/>
                </a:solidFill>
                <a:latin typeface="BISansOptiCond"/>
                <a:ea typeface="+mj-ea"/>
                <a:cs typeface="BISansOptiCond"/>
              </a:defRPr>
            </a:lvl1pPr>
          </a:lstStyle>
          <a:p>
            <a:pPr algn="ctr"/>
            <a:r>
              <a:rPr lang="zh-CN" altLang="en-US" dirty="0" smtClean="0"/>
              <a:t>二、</a:t>
            </a:r>
            <a:r>
              <a:rPr lang="en-US" altLang="zh-CN" dirty="0" smtClean="0"/>
              <a:t>HVAC</a:t>
            </a:r>
            <a:r>
              <a:rPr lang="zh-CN" altLang="en-US" dirty="0" smtClean="0"/>
              <a:t>系统</a:t>
            </a:r>
            <a:r>
              <a:rPr lang="zh-CN" altLang="en-US" dirty="0"/>
              <a:t>污染</a:t>
            </a:r>
            <a:r>
              <a:rPr lang="zh-CN" altLang="en-US" dirty="0" smtClean="0"/>
              <a:t>控制</a:t>
            </a:r>
            <a:endParaRPr lang="zh-CN" altLang="en-US" dirty="0"/>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dirty="0"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文本框 4"/>
          <p:cNvSpPr txBox="1"/>
          <p:nvPr/>
        </p:nvSpPr>
        <p:spPr>
          <a:xfrm>
            <a:off x="221036" y="893784"/>
            <a:ext cx="8005276" cy="321819"/>
          </a:xfrm>
          <a:prstGeom prst="rect">
            <a:avLst/>
          </a:prstGeom>
          <a:noFill/>
        </p:spPr>
        <p:txBody>
          <a:bodyPr wrap="square" lIns="0" tIns="0" rIns="0" bIns="0" rtlCol="0">
            <a:spAutoFit/>
          </a:bodyPr>
          <a:lstStyle/>
          <a:p>
            <a:pPr lvl="1">
              <a:lnSpc>
                <a:spcPct val="150000"/>
              </a:lnSpc>
            </a:pPr>
            <a:r>
              <a:rPr lang="en-US" altLang="zh-CN" sz="1600" dirty="0" smtClean="0"/>
              <a:t>2.1.10 </a:t>
            </a:r>
            <a:r>
              <a:rPr lang="zh-CN" altLang="en-US" sz="1600" dirty="0" smtClean="0"/>
              <a:t>服务于特殊性质药品生产的净化空调系统，应独立设置；新风口设置；</a:t>
            </a:r>
            <a:endParaRPr lang="en-US" altLang="zh-CN" sz="1600" dirty="0" smtClean="0"/>
          </a:p>
        </p:txBody>
      </p:sp>
      <p:sp>
        <p:nvSpPr>
          <p:cNvPr id="7" name="标题 3"/>
          <p:cNvSpPr txBox="1"/>
          <p:nvPr/>
        </p:nvSpPr>
        <p:spPr>
          <a:xfrm>
            <a:off x="221036" y="177933"/>
            <a:ext cx="8408850" cy="3693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0" i="0" kern="1200">
                <a:solidFill>
                  <a:srgbClr val="003366"/>
                </a:solidFill>
                <a:latin typeface="BISansOptiCond"/>
                <a:ea typeface="+mj-ea"/>
                <a:cs typeface="BISansOptiCond"/>
              </a:defRPr>
            </a:lvl1pPr>
          </a:lstStyle>
          <a:p>
            <a:pPr algn="ctr"/>
            <a:r>
              <a:rPr lang="zh-CN" altLang="en-US" dirty="0" smtClean="0"/>
              <a:t>二、</a:t>
            </a:r>
            <a:r>
              <a:rPr lang="en-US" altLang="zh-CN" dirty="0" smtClean="0"/>
              <a:t>HVAC</a:t>
            </a:r>
            <a:r>
              <a:rPr lang="zh-CN" altLang="en-US" dirty="0" smtClean="0"/>
              <a:t>系统污染控制</a:t>
            </a:r>
            <a:endParaRPr lang="zh-CN" altLang="en-US" dirty="0"/>
          </a:p>
        </p:txBody>
      </p:sp>
      <p:sp>
        <p:nvSpPr>
          <p:cNvPr id="6" name="虚尾箭头 5"/>
          <p:cNvSpPr/>
          <p:nvPr/>
        </p:nvSpPr>
        <p:spPr>
          <a:xfrm>
            <a:off x="4375230" y="2621677"/>
            <a:ext cx="665018" cy="605641"/>
          </a:xfrm>
          <a:prstGeom prst="stripedRightArrow">
            <a:avLst/>
          </a:prstGeom>
          <a:no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9" name="文本框 8"/>
          <p:cNvSpPr txBox="1"/>
          <p:nvPr/>
        </p:nvSpPr>
        <p:spPr>
          <a:xfrm>
            <a:off x="5889251" y="1668506"/>
            <a:ext cx="2876068" cy="691151"/>
          </a:xfrm>
          <a:prstGeom prst="rect">
            <a:avLst/>
          </a:prstGeom>
          <a:noFill/>
          <a:ln w="28575">
            <a:solidFill>
              <a:srgbClr val="00B0F0"/>
            </a:solidFill>
            <a:prstDash val="dash"/>
          </a:ln>
        </p:spPr>
        <p:txBody>
          <a:bodyPr wrap="square" lIns="0" tIns="0" rIns="0" bIns="0" rtlCol="0">
            <a:spAutoFit/>
          </a:bodyPr>
          <a:lstStyle/>
          <a:p>
            <a:pPr>
              <a:lnSpc>
                <a:spcPct val="150000"/>
              </a:lnSpc>
            </a:pPr>
            <a:r>
              <a:rPr lang="zh-CN" altLang="en-US" sz="1600" dirty="0" smtClean="0"/>
              <a:t>生产线（车间或区域）的空气调节系统</a:t>
            </a:r>
            <a:r>
              <a:rPr lang="zh-CN" altLang="en-US" sz="1600" dirty="0" smtClean="0">
                <a:solidFill>
                  <a:srgbClr val="FF0000"/>
                </a:solidFill>
              </a:rPr>
              <a:t>机房</a:t>
            </a:r>
            <a:r>
              <a:rPr lang="zh-CN" altLang="en-US" sz="1600" dirty="0" smtClean="0"/>
              <a:t>应独立设置；</a:t>
            </a:r>
            <a:endParaRPr lang="zh-CN" altLang="en-US" sz="1600" dirty="0" smtClean="0"/>
          </a:p>
        </p:txBody>
      </p:sp>
      <p:sp>
        <p:nvSpPr>
          <p:cNvPr id="10" name="文本框 9"/>
          <p:cNvSpPr txBox="1"/>
          <p:nvPr/>
        </p:nvSpPr>
        <p:spPr>
          <a:xfrm>
            <a:off x="5900357" y="3465583"/>
            <a:ext cx="2876068" cy="738664"/>
          </a:xfrm>
          <a:prstGeom prst="rect">
            <a:avLst/>
          </a:prstGeom>
          <a:noFill/>
          <a:ln w="28575">
            <a:solidFill>
              <a:srgbClr val="00B0F0"/>
            </a:solidFill>
            <a:prstDash val="dash"/>
          </a:ln>
        </p:spPr>
        <p:txBody>
          <a:bodyPr wrap="square" lIns="0" tIns="0" rIns="0" bIns="0" rtlCol="0">
            <a:spAutoFit/>
          </a:bodyPr>
          <a:lstStyle/>
          <a:p>
            <a:pPr>
              <a:lnSpc>
                <a:spcPct val="150000"/>
              </a:lnSpc>
            </a:pPr>
            <a:r>
              <a:rPr lang="zh-CN" altLang="en-US" sz="1600" dirty="0" smtClean="0"/>
              <a:t>排风系统应经</a:t>
            </a:r>
            <a:r>
              <a:rPr lang="zh-CN" altLang="en-US" sz="1600" dirty="0" smtClean="0">
                <a:solidFill>
                  <a:srgbClr val="FF0000"/>
                </a:solidFill>
              </a:rPr>
              <a:t>高效过滤器</a:t>
            </a:r>
            <a:r>
              <a:rPr lang="zh-CN" altLang="en-US" sz="1600" dirty="0" smtClean="0"/>
              <a:t>过滤后排放；</a:t>
            </a:r>
            <a:r>
              <a:rPr lang="en-US" altLang="zh-CN" sz="1600" dirty="0" smtClean="0"/>
              <a:t>(</a:t>
            </a:r>
            <a:r>
              <a:rPr lang="zh-CN" altLang="en-US" sz="1600" dirty="0" smtClean="0"/>
              <a:t>袋</a:t>
            </a:r>
            <a:r>
              <a:rPr lang="zh-CN" altLang="en-US" sz="1600" dirty="0" smtClean="0"/>
              <a:t>进袋出</a:t>
            </a:r>
            <a:r>
              <a:rPr lang="zh-CN" altLang="en-US" sz="1600" dirty="0" smtClean="0"/>
              <a:t>安全型）</a:t>
            </a:r>
            <a:endParaRPr lang="zh-CN" altLang="en-US" sz="1600" dirty="0" smtClean="0"/>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graphicFrame>
        <p:nvGraphicFramePr>
          <p:cNvPr id="8" name="图示 7"/>
          <p:cNvGraphicFramePr/>
          <p:nvPr/>
        </p:nvGraphicFramePr>
        <p:xfrm>
          <a:off x="-111370" y="1309623"/>
          <a:ext cx="4765431" cy="3320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左大括号 10"/>
          <p:cNvSpPr/>
          <p:nvPr/>
        </p:nvSpPr>
        <p:spPr>
          <a:xfrm>
            <a:off x="5187469" y="2014081"/>
            <a:ext cx="556846" cy="1820834"/>
          </a:xfrm>
          <a:prstGeom prst="leftBrace">
            <a:avLst/>
          </a:prstGeom>
          <a:ln w="12700">
            <a:solidFill>
              <a:srgbClr val="0033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文本框 4"/>
          <p:cNvSpPr txBox="1"/>
          <p:nvPr/>
        </p:nvSpPr>
        <p:spPr>
          <a:xfrm>
            <a:off x="925969" y="1067362"/>
            <a:ext cx="7439316" cy="3000821"/>
          </a:xfrm>
          <a:prstGeom prst="rect">
            <a:avLst/>
          </a:prstGeom>
          <a:noFill/>
        </p:spPr>
        <p:txBody>
          <a:bodyPr wrap="square" lIns="0" tIns="0" rIns="0" bIns="0" rtlCol="0">
            <a:spAutoFit/>
          </a:bodyPr>
          <a:lstStyle/>
          <a:p>
            <a:pPr>
              <a:lnSpc>
                <a:spcPct val="150000"/>
              </a:lnSpc>
            </a:pPr>
            <a:r>
              <a:rPr lang="en-US" altLang="zh-CN" sz="1600" dirty="0" smtClean="0"/>
              <a:t>2.1.11 </a:t>
            </a:r>
            <a:r>
              <a:rPr lang="zh-CN" altLang="en-US" sz="1600" dirty="0" smtClean="0"/>
              <a:t>中效或中高效空气过滤器宜集中设置在空调箱的正压段；</a:t>
            </a:r>
            <a:endParaRPr lang="en-US" altLang="zh-CN" sz="1600" dirty="0" smtClean="0"/>
          </a:p>
          <a:p>
            <a:pPr>
              <a:lnSpc>
                <a:spcPct val="150000"/>
              </a:lnSpc>
            </a:pPr>
            <a:r>
              <a:rPr lang="en-US" altLang="zh-CN" sz="1600" dirty="0" smtClean="0"/>
              <a:t>2.1.12 </a:t>
            </a:r>
            <a:r>
              <a:rPr lang="zh-CN" altLang="en-US" sz="1600" dirty="0" smtClean="0"/>
              <a:t>亚高效和高效过滤器作为末端过滤器时宜设置在净化空调系统的末端</a:t>
            </a:r>
            <a:r>
              <a:rPr lang="zh-CN" altLang="en-US" sz="1600" dirty="0" smtClean="0"/>
              <a:t>，</a:t>
            </a:r>
            <a:endParaRPr lang="en-US" altLang="zh-CN" sz="1600" dirty="0" smtClean="0"/>
          </a:p>
          <a:p>
            <a:pPr>
              <a:lnSpc>
                <a:spcPct val="150000"/>
              </a:lnSpc>
            </a:pPr>
            <a:r>
              <a:rPr lang="en-US" altLang="zh-CN" sz="1600" dirty="0"/>
              <a:t> </a:t>
            </a:r>
            <a:r>
              <a:rPr lang="en-US" altLang="zh-CN" sz="1600" dirty="0" smtClean="0"/>
              <a:t>            </a:t>
            </a:r>
            <a:r>
              <a:rPr lang="zh-CN" altLang="en-US" sz="1600" dirty="0" smtClean="0"/>
              <a:t>超</a:t>
            </a:r>
            <a:r>
              <a:rPr lang="zh-CN" altLang="en-US" sz="1600" dirty="0" smtClean="0"/>
              <a:t>高效过滤器应设置在空调系统的末端；</a:t>
            </a:r>
            <a:endParaRPr lang="en-US" altLang="zh-CN" sz="1600" dirty="0" smtClean="0"/>
          </a:p>
          <a:p>
            <a:pPr>
              <a:lnSpc>
                <a:spcPct val="150000"/>
              </a:lnSpc>
            </a:pPr>
            <a:r>
              <a:rPr lang="en-US" altLang="zh-CN" sz="1600" dirty="0" smtClean="0"/>
              <a:t>2.1.13 </a:t>
            </a:r>
            <a:r>
              <a:rPr lang="zh-CN" altLang="en-US" sz="1600" dirty="0" smtClean="0"/>
              <a:t>高效（亚高效）过滤器安装应严密、简便、可靠，易于捡漏和更换；</a:t>
            </a:r>
            <a:endParaRPr lang="en-US" altLang="zh-CN" sz="1600" dirty="0" smtClean="0"/>
          </a:p>
          <a:p>
            <a:pPr>
              <a:lnSpc>
                <a:spcPct val="150000"/>
              </a:lnSpc>
            </a:pPr>
            <a:r>
              <a:rPr lang="en-US" altLang="zh-CN" sz="1600" dirty="0" smtClean="0"/>
              <a:t>2.1.14 </a:t>
            </a:r>
            <a:r>
              <a:rPr lang="zh-CN" altLang="en-US" sz="1600" dirty="0" smtClean="0"/>
              <a:t>对较大型的洁净厂房的净空调系统的新风宜集中进行净化处理；</a:t>
            </a:r>
            <a:endParaRPr lang="en-US" altLang="zh-CN" sz="1600" dirty="0" smtClean="0"/>
          </a:p>
          <a:p>
            <a:pPr>
              <a:lnSpc>
                <a:spcPct val="150000"/>
              </a:lnSpc>
            </a:pPr>
            <a:r>
              <a:rPr lang="en-US" altLang="zh-CN" sz="1600" dirty="0" smtClean="0"/>
              <a:t>2.1.15 </a:t>
            </a:r>
            <a:r>
              <a:rPr lang="zh-CN" altLang="en-US" sz="1600" dirty="0" smtClean="0"/>
              <a:t>净化空调系统设计应合理利用回风；</a:t>
            </a:r>
            <a:endParaRPr lang="en-US" altLang="zh-CN" sz="1600" dirty="0" smtClean="0"/>
          </a:p>
          <a:p>
            <a:pPr>
              <a:lnSpc>
                <a:spcPct val="150000"/>
              </a:lnSpc>
            </a:pPr>
            <a:r>
              <a:rPr lang="en-US" altLang="zh-CN" sz="1600" dirty="0" smtClean="0"/>
              <a:t>2.1.16 </a:t>
            </a:r>
            <a:r>
              <a:rPr lang="zh-CN" altLang="en-US" sz="1600" dirty="0" smtClean="0"/>
              <a:t>净化空调的风机宜采用变频控制；</a:t>
            </a:r>
            <a:endParaRPr lang="en-US" altLang="zh-CN" sz="1600" dirty="0" smtClean="0"/>
          </a:p>
          <a:p>
            <a:pPr>
              <a:lnSpc>
                <a:spcPct val="150000"/>
              </a:lnSpc>
            </a:pPr>
            <a:r>
              <a:rPr lang="en-US" altLang="zh-CN" dirty="0" smtClean="0"/>
              <a:t>2.1.17 </a:t>
            </a:r>
            <a:r>
              <a:rPr lang="zh-CN" altLang="en-US" dirty="0" smtClean="0"/>
              <a:t>严寒及寒冷地区的新风系统应设置防冻保护措施；</a:t>
            </a:r>
            <a:endParaRPr lang="zh-CN" altLang="en-US" dirty="0" smtClean="0"/>
          </a:p>
        </p:txBody>
      </p:sp>
      <p:sp>
        <p:nvSpPr>
          <p:cNvPr id="6" name="标题 3"/>
          <p:cNvSpPr txBox="1">
            <a:spLocks noGrp="1"/>
          </p:cNvSpPr>
          <p:nvPr>
            <p:ph type="title"/>
          </p:nvPr>
        </p:nvSpPr>
        <p:spPr>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0" i="0" kern="1200">
                <a:solidFill>
                  <a:srgbClr val="003366"/>
                </a:solidFill>
                <a:latin typeface="BISansOptiCond"/>
                <a:ea typeface="+mj-ea"/>
                <a:cs typeface="BISansOptiCond"/>
              </a:defRPr>
            </a:lvl1pPr>
          </a:lstStyle>
          <a:p>
            <a:pPr algn="ctr"/>
            <a:r>
              <a:rPr lang="zh-CN" altLang="en-US" dirty="0" smtClean="0"/>
              <a:t>二、</a:t>
            </a:r>
            <a:r>
              <a:rPr lang="en-US" altLang="zh-CN" dirty="0" smtClean="0"/>
              <a:t>HVAC</a:t>
            </a:r>
            <a:r>
              <a:rPr lang="zh-CN" altLang="en-US" dirty="0" smtClean="0"/>
              <a:t>系统污染控制</a:t>
            </a:r>
            <a:endParaRPr lang="zh-CN" altLang="en-US" dirty="0"/>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4" name="标题 3"/>
          <p:cNvSpPr>
            <a:spLocks noGrp="1"/>
          </p:cNvSpPr>
          <p:nvPr>
            <p:ph type="title"/>
          </p:nvPr>
        </p:nvSpPr>
        <p:spPr>
          <a:xfrm>
            <a:off x="250345" y="790984"/>
            <a:ext cx="4173417" cy="1060483"/>
          </a:xfrm>
        </p:spPr>
        <p:txBody>
          <a:bodyPr/>
          <a:lstStyle/>
          <a:p>
            <a:pPr>
              <a:lnSpc>
                <a:spcPct val="150000"/>
              </a:lnSpc>
            </a:pPr>
            <a:r>
              <a:rPr lang="en-US" altLang="zh-CN" sz="1600" dirty="0" smtClean="0"/>
              <a:t>2.1.19 </a:t>
            </a:r>
            <a:r>
              <a:rPr lang="zh-CN" altLang="en-US" sz="1600" dirty="0" smtClean="0"/>
              <a:t>温湿度要求</a:t>
            </a:r>
            <a:br>
              <a:rPr lang="en-US" altLang="zh-CN" sz="1600" dirty="0" smtClean="0"/>
            </a:br>
            <a:r>
              <a:rPr lang="en-US" altLang="zh-CN" sz="1600" dirty="0" smtClean="0"/>
              <a:t>            </a:t>
            </a:r>
            <a:r>
              <a:rPr lang="zh-CN" altLang="en-US" sz="1600" dirty="0" smtClean="0"/>
              <a:t>药品</a:t>
            </a:r>
            <a:r>
              <a:rPr lang="zh-CN" altLang="en-US" sz="1600" dirty="0" smtClean="0"/>
              <a:t>生产工艺及产品对温度和湿度</a:t>
            </a:r>
            <a:r>
              <a:rPr lang="zh-CN" altLang="en-US" sz="1600" dirty="0" smtClean="0">
                <a:solidFill>
                  <a:srgbClr val="FF0000"/>
                </a:solidFill>
              </a:rPr>
              <a:t>无特殊要求</a:t>
            </a:r>
            <a:r>
              <a:rPr lang="zh-CN" altLang="en-US" sz="1600" dirty="0" smtClean="0"/>
              <a:t>时：</a:t>
            </a:r>
            <a:endParaRPr lang="zh-CN" altLang="en-US" sz="1600" dirty="0"/>
          </a:p>
        </p:txBody>
      </p:sp>
      <p:sp>
        <p:nvSpPr>
          <p:cNvPr id="6" name="标题 3"/>
          <p:cNvSpPr txBox="1"/>
          <p:nvPr/>
        </p:nvSpPr>
        <p:spPr>
          <a:xfrm>
            <a:off x="264983" y="171237"/>
            <a:ext cx="8408850" cy="3693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0" i="0" kern="1200">
                <a:solidFill>
                  <a:srgbClr val="003366"/>
                </a:solidFill>
                <a:latin typeface="BISansOptiCond"/>
                <a:ea typeface="+mj-ea"/>
                <a:cs typeface="BISansOptiCond"/>
              </a:defRPr>
            </a:lvl1pPr>
          </a:lstStyle>
          <a:p>
            <a:pPr algn="ctr"/>
            <a:r>
              <a:rPr lang="zh-CN" altLang="en-US" dirty="0" smtClean="0"/>
              <a:t>二、</a:t>
            </a:r>
            <a:r>
              <a:rPr lang="en-US" altLang="zh-CN" dirty="0" smtClean="0"/>
              <a:t>HVAC</a:t>
            </a:r>
            <a:r>
              <a:rPr lang="zh-CN" altLang="en-US" dirty="0" smtClean="0"/>
              <a:t>系统污染控制</a:t>
            </a:r>
            <a:endParaRPr lang="zh-CN" altLang="en-US" dirty="0"/>
          </a:p>
        </p:txBody>
      </p:sp>
      <p:graphicFrame>
        <p:nvGraphicFramePr>
          <p:cNvPr id="7" name="表格 6"/>
          <p:cNvGraphicFramePr>
            <a:graphicFrameLocks noGrp="1"/>
          </p:cNvGraphicFramePr>
          <p:nvPr/>
        </p:nvGraphicFramePr>
        <p:xfrm>
          <a:off x="303093" y="1905352"/>
          <a:ext cx="4056186" cy="1854200"/>
        </p:xfrm>
        <a:graphic>
          <a:graphicData uri="http://schemas.openxmlformats.org/drawingml/2006/table">
            <a:tbl>
              <a:tblPr firstRow="1" bandRow="1">
                <a:tableStyleId>{5C22544A-7EE6-4342-B048-85BDC9FD1C3A}</a:tableStyleId>
              </a:tblPr>
              <a:tblGrid>
                <a:gridCol w="1352062"/>
                <a:gridCol w="1352062"/>
                <a:gridCol w="1352062"/>
              </a:tblGrid>
              <a:tr h="370840">
                <a:tc>
                  <a:txBody>
                    <a:bodyPr/>
                    <a:lstStyle/>
                    <a:p>
                      <a:pPr algn="ctr"/>
                      <a:r>
                        <a:rPr lang="zh-CN" altLang="en-US" sz="1600" dirty="0" smtClean="0"/>
                        <a:t>洁净度级别</a:t>
                      </a:r>
                      <a:endParaRPr lang="zh-CN" altLang="en-US" sz="1600" dirty="0"/>
                    </a:p>
                  </a:txBody>
                  <a:tcPr/>
                </a:tc>
                <a:tc>
                  <a:txBody>
                    <a:bodyPr/>
                    <a:lstStyle/>
                    <a:p>
                      <a:pPr algn="ctr"/>
                      <a:r>
                        <a:rPr lang="zh-CN" altLang="en-US" sz="1600" dirty="0" smtClean="0"/>
                        <a:t>温度（</a:t>
                      </a:r>
                      <a:r>
                        <a:rPr lang="zh-CN" altLang="en-US" sz="1600" dirty="0" smtClean="0">
                          <a:latin typeface="等线" panose="02010600030101010101" pitchFamily="2" charset="-122"/>
                          <a:ea typeface="等线" panose="02010600030101010101" pitchFamily="2" charset="-122"/>
                        </a:rPr>
                        <a:t>℃）</a:t>
                      </a:r>
                      <a:endParaRPr lang="zh-CN" altLang="en-US" sz="1600" dirty="0"/>
                    </a:p>
                  </a:txBody>
                  <a:tcPr/>
                </a:tc>
                <a:tc>
                  <a:txBody>
                    <a:bodyPr/>
                    <a:lstStyle/>
                    <a:p>
                      <a:pPr algn="ctr"/>
                      <a:r>
                        <a:rPr lang="zh-CN" altLang="en-US" sz="1600" dirty="0" smtClean="0"/>
                        <a:t>湿度（ </a:t>
                      </a:r>
                      <a:r>
                        <a:rPr lang="en-US" altLang="zh-CN" sz="1600" dirty="0" smtClean="0"/>
                        <a:t>%RH</a:t>
                      </a:r>
                      <a:r>
                        <a:rPr lang="zh-CN" altLang="en-US" sz="1600" dirty="0" smtClean="0"/>
                        <a:t>）</a:t>
                      </a:r>
                      <a:endParaRPr lang="zh-CN" altLang="en-US" sz="1600" dirty="0"/>
                    </a:p>
                  </a:txBody>
                  <a:tcPr/>
                </a:tc>
              </a:tr>
              <a:tr h="370840">
                <a:tc>
                  <a:txBody>
                    <a:bodyPr/>
                    <a:lstStyle/>
                    <a:p>
                      <a:pPr algn="ctr"/>
                      <a:r>
                        <a:rPr lang="en-US" altLang="zh-CN" sz="1600" dirty="0" smtClean="0"/>
                        <a:t>A</a:t>
                      </a:r>
                      <a:r>
                        <a:rPr lang="zh-CN" altLang="en-US" sz="1600" dirty="0" smtClean="0"/>
                        <a:t>级</a:t>
                      </a:r>
                      <a:endParaRPr lang="zh-CN" altLang="en-US" sz="1600" dirty="0"/>
                    </a:p>
                  </a:txBody>
                  <a:tcPr/>
                </a:tc>
                <a:tc>
                  <a:txBody>
                    <a:bodyPr/>
                    <a:lstStyle/>
                    <a:p>
                      <a:pPr algn="ctr"/>
                      <a:r>
                        <a:rPr lang="en-US" altLang="zh-CN" sz="1600" dirty="0" smtClean="0"/>
                        <a:t>20-24</a:t>
                      </a:r>
                      <a:endParaRPr lang="zh-CN" altLang="en-US" sz="1600" dirty="0"/>
                    </a:p>
                  </a:txBody>
                  <a:tcPr/>
                </a:tc>
                <a:tc>
                  <a:txBody>
                    <a:bodyPr/>
                    <a:lstStyle/>
                    <a:p>
                      <a:pPr algn="ctr"/>
                      <a:r>
                        <a:rPr lang="en-US" altLang="zh-CN" sz="1600" dirty="0" smtClean="0"/>
                        <a:t>45-60</a:t>
                      </a:r>
                      <a:endParaRPr lang="zh-CN" altLang="en-US" sz="1600" dirty="0"/>
                    </a:p>
                  </a:txBody>
                  <a:tcPr/>
                </a:tc>
              </a:tr>
              <a:tr h="370840">
                <a:tc>
                  <a:txBody>
                    <a:bodyPr/>
                    <a:lstStyle/>
                    <a:p>
                      <a:pPr algn="ctr"/>
                      <a:r>
                        <a:rPr lang="en-US" altLang="zh-CN" sz="1600" dirty="0" smtClean="0"/>
                        <a:t>B</a:t>
                      </a:r>
                      <a:r>
                        <a:rPr lang="zh-CN" altLang="en-US" sz="1600" dirty="0" smtClean="0"/>
                        <a:t>级</a:t>
                      </a:r>
                      <a:endParaRPr lang="zh-CN" altLang="en-US" sz="1600" dirty="0"/>
                    </a:p>
                  </a:txBody>
                  <a:tcPr/>
                </a:tc>
                <a:tc>
                  <a:txBody>
                    <a:bodyPr/>
                    <a:lstStyle/>
                    <a:p>
                      <a:pPr algn="ctr"/>
                      <a:r>
                        <a:rPr lang="en-US" altLang="zh-CN" sz="1600" dirty="0" smtClean="0"/>
                        <a:t>20-24</a:t>
                      </a:r>
                      <a:endParaRPr lang="zh-CN" altLang="en-US" sz="1600" dirty="0"/>
                    </a:p>
                  </a:txBody>
                  <a:tcPr/>
                </a:tc>
                <a:tc>
                  <a:txBody>
                    <a:bodyPr/>
                    <a:lstStyle/>
                    <a:p>
                      <a:pPr algn="ctr"/>
                      <a:r>
                        <a:rPr lang="en-US" altLang="zh-CN" sz="1600" dirty="0" smtClean="0"/>
                        <a:t>45-60</a:t>
                      </a:r>
                      <a:endParaRPr lang="zh-CN" altLang="en-US" sz="1600" dirty="0"/>
                    </a:p>
                  </a:txBody>
                  <a:tcPr/>
                </a:tc>
              </a:tr>
              <a:tr h="370840">
                <a:tc>
                  <a:txBody>
                    <a:bodyPr/>
                    <a:lstStyle/>
                    <a:p>
                      <a:pPr algn="ctr"/>
                      <a:r>
                        <a:rPr lang="en-US" altLang="zh-CN" sz="1600" dirty="0" smtClean="0"/>
                        <a:t>C</a:t>
                      </a:r>
                      <a:r>
                        <a:rPr lang="zh-CN" altLang="en-US" sz="1600" dirty="0" smtClean="0"/>
                        <a:t>级</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smtClean="0"/>
                        <a:t>20-24</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smtClean="0"/>
                        <a:t>45-60</a:t>
                      </a:r>
                      <a:endParaRPr lang="zh-CN" altLang="en-US" sz="1600" dirty="0"/>
                    </a:p>
                  </a:txBody>
                  <a:tcPr/>
                </a:tc>
              </a:tr>
              <a:tr h="370840">
                <a:tc>
                  <a:txBody>
                    <a:bodyPr/>
                    <a:lstStyle/>
                    <a:p>
                      <a:pPr algn="ctr"/>
                      <a:r>
                        <a:rPr lang="en-US" altLang="zh-CN" sz="1600" dirty="0" smtClean="0">
                          <a:solidFill>
                            <a:schemeClr val="tx1"/>
                          </a:solidFill>
                        </a:rPr>
                        <a:t>D</a:t>
                      </a:r>
                      <a:r>
                        <a:rPr lang="zh-CN" altLang="en-US" sz="1600" dirty="0" smtClean="0">
                          <a:solidFill>
                            <a:schemeClr val="tx1"/>
                          </a:solidFill>
                        </a:rPr>
                        <a:t>级</a:t>
                      </a:r>
                      <a:endParaRPr lang="zh-CN" altLang="en-US" sz="1600" dirty="0">
                        <a:solidFill>
                          <a:schemeClr val="tx1"/>
                        </a:solidFill>
                      </a:endParaRPr>
                    </a:p>
                  </a:txBody>
                  <a:tcPr/>
                </a:tc>
                <a:tc>
                  <a:txBody>
                    <a:bodyPr/>
                    <a:lstStyle/>
                    <a:p>
                      <a:pPr algn="ctr"/>
                      <a:r>
                        <a:rPr lang="en-US" altLang="zh-CN" sz="1600" dirty="0" smtClean="0">
                          <a:solidFill>
                            <a:schemeClr val="tx1"/>
                          </a:solidFill>
                        </a:rPr>
                        <a:t>18-26</a:t>
                      </a:r>
                      <a:endParaRPr lang="zh-CN" altLang="en-US" sz="1600" dirty="0">
                        <a:solidFill>
                          <a:schemeClr val="tx1"/>
                        </a:solidFill>
                      </a:endParaRPr>
                    </a:p>
                  </a:txBody>
                  <a:tcPr/>
                </a:tc>
                <a:tc>
                  <a:txBody>
                    <a:bodyPr/>
                    <a:lstStyle/>
                    <a:p>
                      <a:pPr algn="ctr"/>
                      <a:r>
                        <a:rPr lang="en-US" altLang="zh-CN" sz="1600" dirty="0" smtClean="0">
                          <a:solidFill>
                            <a:schemeClr val="tx1"/>
                          </a:solidFill>
                        </a:rPr>
                        <a:t>45-65</a:t>
                      </a:r>
                      <a:endParaRPr lang="zh-CN" altLang="en-US" sz="1600" dirty="0">
                        <a:solidFill>
                          <a:schemeClr val="tx1"/>
                        </a:solidFill>
                      </a:endParaRPr>
                    </a:p>
                  </a:txBody>
                  <a:tcPr/>
                </a:tc>
              </a:tr>
            </a:tbl>
          </a:graphicData>
        </a:graphic>
      </p:graphicFrame>
      <p:sp>
        <p:nvSpPr>
          <p:cNvPr id="8" name="文本框 7"/>
          <p:cNvSpPr txBox="1"/>
          <p:nvPr/>
        </p:nvSpPr>
        <p:spPr>
          <a:xfrm>
            <a:off x="283636" y="3956559"/>
            <a:ext cx="4056186" cy="691151"/>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ü"/>
            </a:pPr>
            <a:r>
              <a:rPr lang="zh-CN" altLang="en-US" sz="1600" dirty="0">
                <a:solidFill>
                  <a:srgbClr val="003366"/>
                </a:solidFill>
                <a:latin typeface="BISansOptiCond"/>
                <a:ea typeface="+mj-ea"/>
                <a:cs typeface="BISansOptiCond"/>
              </a:rPr>
              <a:t>药品生产工艺级产品对温湿度</a:t>
            </a:r>
            <a:r>
              <a:rPr lang="zh-CN" altLang="en-US" sz="1600" dirty="0">
                <a:solidFill>
                  <a:srgbClr val="FF0000"/>
                </a:solidFill>
                <a:latin typeface="BISansOptiCond"/>
                <a:ea typeface="+mj-ea"/>
                <a:cs typeface="BISansOptiCond"/>
              </a:rPr>
              <a:t>有特殊要求</a:t>
            </a:r>
            <a:r>
              <a:rPr lang="zh-CN" altLang="en-US" sz="1600" dirty="0">
                <a:solidFill>
                  <a:srgbClr val="003366"/>
                </a:solidFill>
                <a:latin typeface="BISansOptiCond"/>
                <a:ea typeface="+mj-ea"/>
                <a:cs typeface="BISansOptiCond"/>
              </a:rPr>
              <a:t>时</a:t>
            </a:r>
            <a:r>
              <a:rPr lang="zh-CN" altLang="en-US" sz="1600" dirty="0" smtClean="0">
                <a:solidFill>
                  <a:srgbClr val="003366"/>
                </a:solidFill>
                <a:latin typeface="BISansOptiCond"/>
                <a:ea typeface="+mj-ea"/>
                <a:cs typeface="BISansOptiCond"/>
              </a:rPr>
              <a:t>，应</a:t>
            </a:r>
            <a:r>
              <a:rPr lang="zh-CN" altLang="en-US" sz="1600" dirty="0">
                <a:solidFill>
                  <a:srgbClr val="003366"/>
                </a:solidFill>
                <a:latin typeface="BISansOptiCond"/>
                <a:ea typeface="+mj-ea"/>
                <a:cs typeface="BISansOptiCond"/>
              </a:rPr>
              <a:t>根据</a:t>
            </a:r>
            <a:r>
              <a:rPr lang="zh-CN" altLang="en-US" sz="1600" dirty="0">
                <a:solidFill>
                  <a:srgbClr val="FF0000"/>
                </a:solidFill>
                <a:latin typeface="BISansOptiCond"/>
                <a:ea typeface="+mj-ea"/>
                <a:cs typeface="BISansOptiCond"/>
              </a:rPr>
              <a:t>工艺级产品要求确定；</a:t>
            </a:r>
            <a:endParaRPr lang="zh-CN" altLang="en-US" sz="1600" dirty="0">
              <a:solidFill>
                <a:srgbClr val="FF0000"/>
              </a:solidFill>
              <a:latin typeface="BISansOptiCond"/>
              <a:ea typeface="+mj-ea"/>
              <a:cs typeface="BISansOptiCond"/>
            </a:endParaRPr>
          </a:p>
        </p:txBody>
      </p:sp>
      <p:graphicFrame>
        <p:nvGraphicFramePr>
          <p:cNvPr id="9" name="表格 8"/>
          <p:cNvGraphicFramePr>
            <a:graphicFrameLocks noGrp="1"/>
          </p:cNvGraphicFramePr>
          <p:nvPr/>
        </p:nvGraphicFramePr>
        <p:xfrm>
          <a:off x="4572000" y="1758807"/>
          <a:ext cx="4423761" cy="2062480"/>
        </p:xfrm>
        <a:graphic>
          <a:graphicData uri="http://schemas.openxmlformats.org/drawingml/2006/table">
            <a:tbl>
              <a:tblPr firstRow="1" bandRow="1">
                <a:tableStyleId>{5C22544A-7EE6-4342-B048-85BDC9FD1C3A}</a:tableStyleId>
              </a:tblPr>
              <a:tblGrid>
                <a:gridCol w="1289538"/>
                <a:gridCol w="1699847"/>
                <a:gridCol w="1434376"/>
              </a:tblGrid>
              <a:tr h="370840">
                <a:tc>
                  <a:txBody>
                    <a:bodyPr/>
                    <a:lstStyle/>
                    <a:p>
                      <a:pPr algn="ctr"/>
                      <a:r>
                        <a:rPr lang="zh-CN" altLang="en-US" sz="1600" dirty="0" smtClean="0"/>
                        <a:t>仓储区</a:t>
                      </a:r>
                      <a:endParaRPr lang="zh-CN" altLang="en-US" sz="1600" dirty="0"/>
                    </a:p>
                  </a:txBody>
                  <a:tcPr/>
                </a:tc>
                <a:tc>
                  <a:txBody>
                    <a:bodyPr/>
                    <a:lstStyle/>
                    <a:p>
                      <a:pPr algn="ctr"/>
                      <a:r>
                        <a:rPr lang="zh-CN" altLang="en-US" sz="1600" dirty="0" smtClean="0"/>
                        <a:t>温度（</a:t>
                      </a:r>
                      <a:r>
                        <a:rPr lang="zh-CN" altLang="en-US" sz="1600" dirty="0" smtClean="0">
                          <a:latin typeface="等线" panose="02010600030101010101" pitchFamily="2" charset="-122"/>
                          <a:ea typeface="等线" panose="02010600030101010101" pitchFamily="2" charset="-122"/>
                        </a:rPr>
                        <a:t>℃）</a:t>
                      </a:r>
                      <a:endParaRPr lang="zh-CN" altLang="en-US" sz="1600" dirty="0"/>
                    </a:p>
                  </a:txBody>
                  <a:tcPr/>
                </a:tc>
                <a:tc>
                  <a:txBody>
                    <a:bodyPr/>
                    <a:lstStyle/>
                    <a:p>
                      <a:pPr algn="ctr"/>
                      <a:r>
                        <a:rPr lang="zh-CN" altLang="en-US" sz="1600" dirty="0" smtClean="0"/>
                        <a:t>湿度（ </a:t>
                      </a:r>
                      <a:r>
                        <a:rPr lang="en-US" altLang="zh-CN" sz="1600" dirty="0" smtClean="0"/>
                        <a:t>%RH</a:t>
                      </a:r>
                      <a:r>
                        <a:rPr lang="zh-CN" altLang="en-US" sz="1600" dirty="0" smtClean="0"/>
                        <a:t>）</a:t>
                      </a:r>
                      <a:endParaRPr lang="zh-CN" altLang="en-US" sz="1600" dirty="0"/>
                    </a:p>
                  </a:txBody>
                  <a:tcPr/>
                </a:tc>
              </a:tr>
              <a:tr h="370840">
                <a:tc>
                  <a:txBody>
                    <a:bodyPr/>
                    <a:lstStyle/>
                    <a:p>
                      <a:pPr algn="ctr"/>
                      <a:r>
                        <a:rPr lang="zh-CN" altLang="en-US" sz="1600" dirty="0" smtClean="0"/>
                        <a:t>常温保存</a:t>
                      </a:r>
                      <a:endParaRPr lang="zh-CN" altLang="en-US" sz="1600" dirty="0"/>
                    </a:p>
                  </a:txBody>
                  <a:tcPr/>
                </a:tc>
                <a:tc>
                  <a:txBody>
                    <a:bodyPr/>
                    <a:lstStyle/>
                    <a:p>
                      <a:pPr algn="ctr"/>
                      <a:r>
                        <a:rPr lang="en-US" altLang="zh-CN" sz="1600" dirty="0" smtClean="0"/>
                        <a:t>10-30</a:t>
                      </a:r>
                      <a:endParaRPr lang="zh-CN" altLang="en-US" sz="1600" dirty="0"/>
                    </a:p>
                  </a:txBody>
                  <a:tcPr/>
                </a:tc>
                <a:tc>
                  <a:txBody>
                    <a:bodyPr/>
                    <a:lstStyle/>
                    <a:p>
                      <a:pPr algn="ctr"/>
                      <a:r>
                        <a:rPr lang="en-US" altLang="zh-CN" sz="1600" dirty="0" smtClean="0"/>
                        <a:t>35-75</a:t>
                      </a:r>
                      <a:endParaRPr lang="zh-CN" altLang="en-US" sz="1600" dirty="0"/>
                    </a:p>
                  </a:txBody>
                  <a:tcPr/>
                </a:tc>
              </a:tr>
              <a:tr h="370840">
                <a:tc>
                  <a:txBody>
                    <a:bodyPr/>
                    <a:lstStyle/>
                    <a:p>
                      <a:pPr algn="ctr"/>
                      <a:r>
                        <a:rPr lang="zh-CN" altLang="en-US" sz="1600" dirty="0" smtClean="0"/>
                        <a:t>阴凉保存</a:t>
                      </a:r>
                      <a:endParaRPr lang="zh-CN" altLang="en-US" sz="1600" dirty="0"/>
                    </a:p>
                  </a:txBody>
                  <a:tcPr/>
                </a:tc>
                <a:tc>
                  <a:txBody>
                    <a:bodyPr/>
                    <a:lstStyle/>
                    <a:p>
                      <a:pPr algn="ctr"/>
                      <a:r>
                        <a:rPr lang="zh-CN" altLang="en-US" sz="1600" dirty="0" smtClean="0">
                          <a:latin typeface="等线" panose="02010600030101010101" pitchFamily="2" charset="-122"/>
                          <a:ea typeface="等线" panose="02010600030101010101" pitchFamily="2" charset="-122"/>
                        </a:rPr>
                        <a:t>≦</a:t>
                      </a:r>
                      <a:r>
                        <a:rPr lang="en-US" altLang="zh-CN" sz="1600" dirty="0" smtClean="0">
                          <a:latin typeface="等线" panose="02010600030101010101" pitchFamily="2" charset="-122"/>
                          <a:ea typeface="等线" panose="02010600030101010101" pitchFamily="2" charset="-122"/>
                        </a:rPr>
                        <a:t>20</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smtClean="0"/>
                        <a:t>35-75</a:t>
                      </a:r>
                      <a:endParaRPr lang="zh-CN" altLang="en-US" sz="1600" dirty="0"/>
                    </a:p>
                  </a:txBody>
                  <a:tcPr/>
                </a:tc>
              </a:tr>
              <a:tr h="370840">
                <a:tc>
                  <a:txBody>
                    <a:bodyPr/>
                    <a:lstStyle/>
                    <a:p>
                      <a:pPr algn="ctr"/>
                      <a:r>
                        <a:rPr lang="zh-CN" altLang="en-US" sz="1600" dirty="0" smtClean="0"/>
                        <a:t>凉暗保存</a:t>
                      </a:r>
                      <a:endParaRPr lang="zh-CN" altLang="en-US" sz="1600" dirty="0"/>
                    </a:p>
                  </a:txBody>
                  <a:tcPr/>
                </a:tc>
                <a:tc>
                  <a:txBody>
                    <a:bodyPr/>
                    <a:lstStyle/>
                    <a:p>
                      <a:pPr algn="ctr"/>
                      <a:r>
                        <a:rPr lang="zh-CN" altLang="en-US" sz="1600" dirty="0" smtClean="0">
                          <a:latin typeface="等线" panose="02010600030101010101" pitchFamily="2" charset="-122"/>
                          <a:ea typeface="等线" panose="02010600030101010101" pitchFamily="2" charset="-122"/>
                        </a:rPr>
                        <a:t>≦</a:t>
                      </a:r>
                      <a:r>
                        <a:rPr lang="en-US" altLang="zh-CN" sz="1600" dirty="0" smtClean="0">
                          <a:latin typeface="等线" panose="02010600030101010101" pitchFamily="2" charset="-122"/>
                          <a:ea typeface="等线" panose="02010600030101010101" pitchFamily="2" charset="-122"/>
                        </a:rPr>
                        <a:t>20</a:t>
                      </a:r>
                      <a:endParaRPr lang="en-US" altLang="zh-CN" sz="1600" dirty="0" smtClean="0">
                        <a:latin typeface="等线" panose="02010600030101010101" pitchFamily="2" charset="-122"/>
                        <a:ea typeface="等线" panose="02010600030101010101" pitchFamily="2" charset="-122"/>
                      </a:endParaRPr>
                    </a:p>
                    <a:p>
                      <a:pPr algn="ctr"/>
                      <a:r>
                        <a:rPr lang="zh-CN" altLang="en-US" sz="1600" dirty="0" smtClean="0">
                          <a:latin typeface="等线" panose="02010600030101010101" pitchFamily="2" charset="-122"/>
                          <a:ea typeface="等线" panose="02010600030101010101" pitchFamily="2" charset="-122"/>
                        </a:rPr>
                        <a:t>（</a:t>
                      </a:r>
                      <a:r>
                        <a:rPr lang="zh-CN" altLang="en-US" sz="1600" dirty="0" smtClean="0">
                          <a:latin typeface="等线" panose="02010600030101010101" pitchFamily="2" charset="-122"/>
                          <a:ea typeface="等线" panose="02010600030101010101" pitchFamily="2" charset="-122"/>
                        </a:rPr>
                        <a:t>避免直射光照）</a:t>
                      </a:r>
                      <a:endParaRPr lang="zh-CN"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smtClean="0"/>
                        <a:t>35-75</a:t>
                      </a:r>
                      <a:endParaRPr lang="zh-CN" altLang="en-US" sz="1600" dirty="0" smtClean="0"/>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dirty="0"/>
                    </a:p>
                  </a:txBody>
                  <a:tcPr/>
                </a:tc>
              </a:tr>
              <a:tr h="370840">
                <a:tc>
                  <a:txBody>
                    <a:bodyPr/>
                    <a:lstStyle/>
                    <a:p>
                      <a:pPr algn="ctr"/>
                      <a:r>
                        <a:rPr lang="zh-CN" altLang="en-US" sz="1600" dirty="0" smtClean="0">
                          <a:solidFill>
                            <a:srgbClr val="000000"/>
                          </a:solidFill>
                        </a:rPr>
                        <a:t>低温保存</a:t>
                      </a:r>
                      <a:endParaRPr lang="zh-CN" altLang="en-US" sz="1600" dirty="0">
                        <a:solidFill>
                          <a:srgbClr val="000000"/>
                        </a:solidFill>
                      </a:endParaRPr>
                    </a:p>
                  </a:txBody>
                  <a:tcPr/>
                </a:tc>
                <a:tc>
                  <a:txBody>
                    <a:bodyPr/>
                    <a:lstStyle/>
                    <a:p>
                      <a:pPr algn="ctr"/>
                      <a:r>
                        <a:rPr lang="en-US" altLang="zh-CN" sz="1600" dirty="0" smtClean="0">
                          <a:solidFill>
                            <a:srgbClr val="000000"/>
                          </a:solidFill>
                        </a:rPr>
                        <a:t>2-10</a:t>
                      </a:r>
                      <a:endParaRPr lang="zh-CN" altLang="en-US" sz="1600" dirty="0">
                        <a:solidFill>
                          <a:srgbClr val="0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600" dirty="0" smtClean="0">
                          <a:solidFill>
                            <a:srgbClr val="000000"/>
                          </a:solidFill>
                        </a:rPr>
                        <a:t>35-75</a:t>
                      </a:r>
                      <a:endParaRPr lang="zh-CN" altLang="en-US" sz="1600" dirty="0">
                        <a:solidFill>
                          <a:srgbClr val="000000"/>
                        </a:solidFill>
                      </a:endParaRPr>
                    </a:p>
                  </a:txBody>
                  <a:tcPr/>
                </a:tc>
              </a:tr>
            </a:tbl>
          </a:graphicData>
        </a:graphic>
      </p:graphicFrame>
      <p:sp>
        <p:nvSpPr>
          <p:cNvPr id="10" name="文本框 9"/>
          <p:cNvSpPr txBox="1"/>
          <p:nvPr/>
        </p:nvSpPr>
        <p:spPr>
          <a:xfrm>
            <a:off x="4724589" y="4040545"/>
            <a:ext cx="4118582" cy="738664"/>
          </a:xfrm>
          <a:prstGeom prst="rect">
            <a:avLst/>
          </a:prstGeom>
          <a:noFill/>
        </p:spPr>
        <p:txBody>
          <a:bodyPr wrap="square" lIns="0" tIns="0" rIns="0" bIns="0" rtlCol="0">
            <a:spAutoFit/>
          </a:bodyPr>
          <a:lstStyle/>
          <a:p>
            <a:pPr marL="285750" indent="-285750">
              <a:lnSpc>
                <a:spcPct val="150000"/>
              </a:lnSpc>
              <a:buFont typeface="Wingdings" panose="05000000000000000000" pitchFamily="2" charset="2"/>
              <a:buChar char="ü"/>
            </a:pPr>
            <a:r>
              <a:rPr lang="zh-CN" altLang="en-US" sz="1600" dirty="0" smtClean="0">
                <a:solidFill>
                  <a:srgbClr val="003366"/>
                </a:solidFill>
                <a:latin typeface="BISansOptiCond"/>
                <a:ea typeface="+mj-ea"/>
                <a:cs typeface="BISansOptiCond"/>
              </a:rPr>
              <a:t>储存物品</a:t>
            </a:r>
            <a:r>
              <a:rPr lang="zh-CN" altLang="en-US" sz="1600" dirty="0" smtClean="0">
                <a:solidFill>
                  <a:srgbClr val="FF0000"/>
                </a:solidFill>
                <a:latin typeface="BISansOptiCond"/>
                <a:ea typeface="+mj-ea"/>
                <a:cs typeface="BISansOptiCond"/>
              </a:rPr>
              <a:t>有</a:t>
            </a:r>
            <a:r>
              <a:rPr lang="zh-CN" altLang="en-US" sz="1600" dirty="0">
                <a:solidFill>
                  <a:srgbClr val="FF0000"/>
                </a:solidFill>
                <a:latin typeface="BISansOptiCond"/>
                <a:ea typeface="+mj-ea"/>
                <a:cs typeface="BISansOptiCond"/>
              </a:rPr>
              <a:t>特殊要求</a:t>
            </a:r>
            <a:r>
              <a:rPr lang="zh-CN" altLang="en-US" sz="1600" dirty="0">
                <a:solidFill>
                  <a:srgbClr val="003366"/>
                </a:solidFill>
                <a:latin typeface="BISansOptiCond"/>
                <a:ea typeface="+mj-ea"/>
                <a:cs typeface="BISansOptiCond"/>
              </a:rPr>
              <a:t>时</a:t>
            </a:r>
            <a:r>
              <a:rPr lang="zh-CN" altLang="en-US" sz="1600" dirty="0" smtClean="0">
                <a:solidFill>
                  <a:srgbClr val="003366"/>
                </a:solidFill>
                <a:latin typeface="BISansOptiCond"/>
                <a:ea typeface="+mj-ea"/>
                <a:cs typeface="BISansOptiCond"/>
              </a:rPr>
              <a:t>，应</a:t>
            </a:r>
            <a:r>
              <a:rPr lang="zh-CN" altLang="en-US" sz="1600" dirty="0" smtClean="0">
                <a:solidFill>
                  <a:srgbClr val="003366"/>
                </a:solidFill>
                <a:latin typeface="BISansOptiCond"/>
                <a:ea typeface="+mj-ea"/>
                <a:cs typeface="BISansOptiCond"/>
              </a:rPr>
              <a:t>根据</a:t>
            </a:r>
            <a:r>
              <a:rPr lang="zh-CN" altLang="en-US" sz="1600" dirty="0" smtClean="0">
                <a:solidFill>
                  <a:srgbClr val="FF0000"/>
                </a:solidFill>
                <a:latin typeface="BISansOptiCond"/>
                <a:ea typeface="+mj-ea"/>
                <a:cs typeface="BISansOptiCond"/>
              </a:rPr>
              <a:t>物品性质确定环境的温湿度；</a:t>
            </a:r>
            <a:endParaRPr lang="zh-CN" altLang="en-US" sz="1600" dirty="0">
              <a:solidFill>
                <a:srgbClr val="FF0000"/>
              </a:solidFill>
              <a:latin typeface="BISansOptiCond"/>
              <a:ea typeface="+mj-ea"/>
              <a:cs typeface="BISansOptiCond"/>
            </a:endParaRPr>
          </a:p>
        </p:txBody>
      </p:sp>
      <p:cxnSp>
        <p:nvCxnSpPr>
          <p:cNvPr id="12" name="直接连接符 11"/>
          <p:cNvCxnSpPr/>
          <p:nvPr/>
        </p:nvCxnSpPr>
        <p:spPr>
          <a:xfrm>
            <a:off x="4468077" y="790984"/>
            <a:ext cx="0" cy="4273612"/>
          </a:xfrm>
          <a:prstGeom prst="line">
            <a:avLst/>
          </a:prstGeom>
          <a:ln w="38100">
            <a:solidFill>
              <a:srgbClr val="FF9900"/>
            </a:solidFill>
            <a:prstDash val="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pic>
        <p:nvPicPr>
          <p:cNvPr id="5" name="Picture 4" descr="http://www.hanfuair.com/images/product.gif"/>
          <p:cNvPicPr>
            <a:picLocks noChangeAspect="1" noChangeArrowheads="1"/>
          </p:cNvPicPr>
          <p:nvPr/>
        </p:nvPicPr>
        <p:blipFill>
          <a:blip r:embed="rId1" r:link="rId2">
            <a:extLst>
              <a:ext uri="{28A0092B-C50C-407E-A947-70E740481C1C}">
                <a14:useLocalDpi xmlns:a14="http://schemas.microsoft.com/office/drawing/2010/main" val="0"/>
              </a:ext>
            </a:extLst>
          </a:blip>
          <a:srcRect/>
          <a:stretch>
            <a:fillRect/>
          </a:stretch>
        </p:blipFill>
        <p:spPr bwMode="auto">
          <a:xfrm>
            <a:off x="1476038" y="750971"/>
            <a:ext cx="5668504" cy="277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169043" y="3202309"/>
            <a:ext cx="6514525"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panose="020B0604020202020204" pitchFamily="34" charset="0"/>
                <a:ea typeface="宋体" panose="02010600030101010101" pitchFamily="2" charset="-122"/>
              </a:defRPr>
            </a:lvl1pPr>
            <a:lvl2pPr marL="742950" indent="-285750" eaLnBrk="0" hangingPunct="0">
              <a:defRPr baseline="-25000">
                <a:solidFill>
                  <a:schemeClr val="tx1"/>
                </a:solidFill>
                <a:latin typeface="Arial" panose="020B0604020202020204" pitchFamily="34" charset="0"/>
                <a:ea typeface="宋体" panose="02010600030101010101" pitchFamily="2" charset="-122"/>
              </a:defRPr>
            </a:lvl2pPr>
            <a:lvl3pPr marL="1143000" indent="-228600" eaLnBrk="0" hangingPunct="0">
              <a:defRPr baseline="-25000">
                <a:solidFill>
                  <a:schemeClr val="tx1"/>
                </a:solidFill>
                <a:latin typeface="Arial" panose="020B0604020202020204" pitchFamily="34" charset="0"/>
                <a:ea typeface="宋体" panose="02010600030101010101" pitchFamily="2" charset="-122"/>
              </a:defRPr>
            </a:lvl3pPr>
            <a:lvl4pPr marL="1600200" indent="-228600" eaLnBrk="0" hangingPunct="0">
              <a:defRPr baseline="-25000">
                <a:solidFill>
                  <a:schemeClr val="tx1"/>
                </a:solidFill>
                <a:latin typeface="Arial" panose="020B0604020202020204" pitchFamily="34" charset="0"/>
                <a:ea typeface="宋体" panose="02010600030101010101" pitchFamily="2" charset="-122"/>
              </a:defRPr>
            </a:lvl4pPr>
            <a:lvl5pPr marL="2057400" indent="-228600" eaLnBrk="0" hangingPunct="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000000"/>
                </a:solidFill>
              </a:rPr>
              <a:t>转轮除湿机工作原理</a:t>
            </a:r>
            <a:endParaRPr lang="zh-CN" altLang="en-US" sz="1600" dirty="0"/>
          </a:p>
          <a:p>
            <a:pPr eaLnBrk="1" hangingPunct="1"/>
            <a:r>
              <a:rPr lang="zh-CN" altLang="en-US" sz="1600" dirty="0" smtClean="0">
                <a:solidFill>
                  <a:srgbClr val="000000"/>
                </a:solidFill>
              </a:rPr>
              <a:t>       当其</a:t>
            </a:r>
            <a:r>
              <a:rPr lang="zh-CN" altLang="en-US" sz="1600" dirty="0">
                <a:solidFill>
                  <a:srgbClr val="000000"/>
                </a:solidFill>
              </a:rPr>
              <a:t>工作时，吸湿转轮缓慢转动</a:t>
            </a:r>
            <a:r>
              <a:rPr lang="en-US" altLang="zh-CN" sz="1600" dirty="0">
                <a:solidFill>
                  <a:srgbClr val="000000"/>
                </a:solidFill>
              </a:rPr>
              <a:t>,</a:t>
            </a:r>
            <a:r>
              <a:rPr lang="zh-CN" altLang="en-US" sz="1600" dirty="0">
                <a:solidFill>
                  <a:srgbClr val="000000"/>
                </a:solidFill>
              </a:rPr>
              <a:t>需要除湿的空气（处理空气）经转轮迎风面的</a:t>
            </a:r>
            <a:r>
              <a:rPr lang="en-US" altLang="zh-CN" sz="1600" dirty="0">
                <a:solidFill>
                  <a:srgbClr val="000000"/>
                </a:solidFill>
              </a:rPr>
              <a:t>3</a:t>
            </a:r>
            <a:r>
              <a:rPr lang="zh-CN" altLang="en-US" sz="1600" dirty="0">
                <a:solidFill>
                  <a:srgbClr val="000000"/>
                </a:solidFill>
              </a:rPr>
              <a:t>／</a:t>
            </a:r>
            <a:r>
              <a:rPr lang="en-US" altLang="zh-CN" sz="1600" dirty="0">
                <a:solidFill>
                  <a:srgbClr val="000000"/>
                </a:solidFill>
              </a:rPr>
              <a:t>4</a:t>
            </a:r>
            <a:r>
              <a:rPr lang="zh-CN" altLang="en-US" sz="1600" dirty="0">
                <a:solidFill>
                  <a:srgbClr val="000000"/>
                </a:solidFill>
              </a:rPr>
              <a:t>区域被吸人 ，通过转轮后空气中的水份被吸湿材料吸收或吸附，随后经过除湿的干燥空气在风机的作用下，再经过其它空气处理段处理后，送至待除湿调温的房间或空间；与此同时．另一部分空气（再生空气）先经过空气加热器加热。然后经转轮迎风面的</a:t>
            </a:r>
            <a:r>
              <a:rPr lang="en-US" altLang="zh-CN" sz="1600" dirty="0">
                <a:solidFill>
                  <a:srgbClr val="000000"/>
                </a:solidFill>
              </a:rPr>
              <a:t>1</a:t>
            </a:r>
            <a:r>
              <a:rPr lang="zh-CN" altLang="en-US" sz="1600" dirty="0">
                <a:solidFill>
                  <a:srgbClr val="000000"/>
                </a:solidFill>
              </a:rPr>
              <a:t>／</a:t>
            </a:r>
            <a:r>
              <a:rPr lang="en-US" altLang="zh-CN" sz="1600" dirty="0">
                <a:solidFill>
                  <a:srgbClr val="000000"/>
                </a:solidFill>
              </a:rPr>
              <a:t>4</a:t>
            </a:r>
            <a:r>
              <a:rPr lang="zh-CN" altLang="en-US" sz="1600" dirty="0">
                <a:solidFill>
                  <a:srgbClr val="000000"/>
                </a:solidFill>
              </a:rPr>
              <a:t>区域通过转轮 以便将转轮从处理空气中吸出的水份排走。由于转轮一直在缓慢旋转，所以吸湿和再生得以连续进行</a:t>
            </a:r>
            <a:r>
              <a:rPr lang="zh-CN" altLang="en-US" sz="1600" dirty="0" smtClean="0">
                <a:solidFill>
                  <a:srgbClr val="000000"/>
                </a:solidFill>
              </a:rPr>
              <a:t>。</a:t>
            </a:r>
            <a:br>
              <a:rPr lang="zh-CN" altLang="en-US" sz="1600" dirty="0">
                <a:solidFill>
                  <a:srgbClr val="000000"/>
                </a:solidFill>
              </a:rPr>
            </a:br>
            <a:r>
              <a:rPr lang="zh-CN" altLang="en-US" sz="1600" dirty="0" smtClean="0">
                <a:solidFill>
                  <a:srgbClr val="000000"/>
                </a:solidFill>
              </a:rPr>
              <a:t>       组合式</a:t>
            </a:r>
            <a:r>
              <a:rPr lang="zh-CN" altLang="en-US" sz="1600" dirty="0">
                <a:solidFill>
                  <a:srgbClr val="000000"/>
                </a:solidFill>
              </a:rPr>
              <a:t>除湿调温系统是由转轮除湿及其前后增加的诸如过滤器、表冷器、加热器等各种空气处理装置有机结合而成。</a:t>
            </a:r>
            <a:endParaRPr lang="zh-CN" altLang="en-US" sz="1600" dirty="0"/>
          </a:p>
          <a:p>
            <a:pPr eaLnBrk="1" hangingPunct="1"/>
            <a:r>
              <a:rPr lang="zh-CN" altLang="en-US" sz="1600" dirty="0" smtClean="0">
                <a:solidFill>
                  <a:srgbClr val="000000"/>
                </a:solidFill>
              </a:rPr>
              <a:t>       转轮</a:t>
            </a:r>
            <a:r>
              <a:rPr lang="zh-CN" altLang="en-US" sz="1600" dirty="0">
                <a:solidFill>
                  <a:srgbClr val="000000"/>
                </a:solidFill>
              </a:rPr>
              <a:t>除湿的前表冷段可起辅助冷却去湿作用，后表冷及前后加热段可起到调温作用</a:t>
            </a:r>
            <a:r>
              <a:rPr lang="en-US" altLang="zh-CN" sz="1600" dirty="0">
                <a:solidFill>
                  <a:srgbClr val="000000"/>
                </a:solidFill>
              </a:rPr>
              <a:t>,</a:t>
            </a:r>
            <a:r>
              <a:rPr lang="zh-CN" altLang="en-US" sz="1600" dirty="0">
                <a:solidFill>
                  <a:srgbClr val="000000"/>
                </a:solidFill>
              </a:rPr>
              <a:t>而转轮除湿的前后各级过滤能有效清洁空气，满足备种洁净度要求。</a:t>
            </a:r>
            <a:endParaRPr lang="zh-CN" altLang="en-US" sz="1600" dirty="0">
              <a:solidFill>
                <a:srgbClr val="000000"/>
              </a:solidFill>
            </a:endParaRPr>
          </a:p>
        </p:txBody>
      </p:sp>
      <p:sp>
        <p:nvSpPr>
          <p:cNvPr id="7" name="标题 3"/>
          <p:cNvSpPr txBox="1">
            <a:spLocks noGrp="1"/>
          </p:cNvSpPr>
          <p:nvPr>
            <p:ph type="title"/>
          </p:nvPr>
        </p:nvSpPr>
        <p:spPr>
          <a:xfrm>
            <a:off x="264983" y="177126"/>
            <a:ext cx="8408850" cy="36933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b="0" i="0" kern="1200">
                <a:solidFill>
                  <a:srgbClr val="003366"/>
                </a:solidFill>
                <a:latin typeface="BISansOptiCond"/>
                <a:ea typeface="+mj-ea"/>
                <a:cs typeface="BISansOptiCond"/>
              </a:defRPr>
            </a:lvl1pPr>
          </a:lstStyle>
          <a:p>
            <a:pPr algn="ctr"/>
            <a:r>
              <a:rPr lang="zh-CN" altLang="en-US" dirty="0" smtClean="0"/>
              <a:t>二、</a:t>
            </a:r>
            <a:r>
              <a:rPr lang="en-US" altLang="zh-CN" dirty="0" smtClean="0"/>
              <a:t>HVAC</a:t>
            </a:r>
            <a:r>
              <a:rPr lang="zh-CN" altLang="en-US" dirty="0" smtClean="0"/>
              <a:t>系统污染控制</a:t>
            </a:r>
            <a:endParaRPr lang="zh-CN" altLang="en-US"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4" name="标题 3"/>
          <p:cNvSpPr>
            <a:spLocks noGrp="1"/>
          </p:cNvSpPr>
          <p:nvPr>
            <p:ph type="title"/>
          </p:nvPr>
        </p:nvSpPr>
        <p:spPr>
          <a:xfrm>
            <a:off x="367575" y="181682"/>
            <a:ext cx="8408850" cy="369332"/>
          </a:xfrm>
        </p:spPr>
        <p:txBody>
          <a:bodyPr/>
          <a:lstStyle/>
          <a:p>
            <a:pPr algn="ctr"/>
            <a:r>
              <a:rPr lang="en-US" altLang="zh-CN" dirty="0" smtClean="0"/>
              <a:t>2.2 </a:t>
            </a:r>
            <a:r>
              <a:rPr lang="zh-CN" altLang="en-US" dirty="0" smtClean="0"/>
              <a:t>气流控制</a:t>
            </a:r>
            <a:endParaRPr lang="zh-CN" altLang="en-US" dirty="0"/>
          </a:p>
        </p:txBody>
      </p:sp>
      <p:pic>
        <p:nvPicPr>
          <p:cNvPr id="6" name="图片 5"/>
          <p:cNvPicPr>
            <a:picLocks noChangeAspect="1"/>
          </p:cNvPicPr>
          <p:nvPr/>
        </p:nvPicPr>
        <p:blipFill>
          <a:blip r:embed="rId1"/>
          <a:stretch>
            <a:fillRect/>
          </a:stretch>
        </p:blipFill>
        <p:spPr>
          <a:xfrm>
            <a:off x="982149" y="743376"/>
            <a:ext cx="7179702" cy="410751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pic>
        <p:nvPicPr>
          <p:cNvPr id="5" name="图片 4"/>
          <p:cNvPicPr>
            <a:picLocks noChangeAspect="1"/>
          </p:cNvPicPr>
          <p:nvPr/>
        </p:nvPicPr>
        <p:blipFill>
          <a:blip r:embed="rId1"/>
          <a:stretch>
            <a:fillRect/>
          </a:stretch>
        </p:blipFill>
        <p:spPr>
          <a:xfrm rot="-60000">
            <a:off x="923476" y="752947"/>
            <a:ext cx="3695276" cy="4366409"/>
          </a:xfrm>
          <a:prstGeom prst="rect">
            <a:avLst/>
          </a:prstGeom>
        </p:spPr>
      </p:pic>
      <p:pic>
        <p:nvPicPr>
          <p:cNvPr id="6" name="图片 5"/>
          <p:cNvPicPr>
            <a:picLocks noChangeAspect="1"/>
          </p:cNvPicPr>
          <p:nvPr/>
        </p:nvPicPr>
        <p:blipFill>
          <a:blip r:embed="rId2"/>
          <a:stretch>
            <a:fillRect/>
          </a:stretch>
        </p:blipFill>
        <p:spPr>
          <a:xfrm rot="60000">
            <a:off x="5971367" y="747088"/>
            <a:ext cx="2948015" cy="4317508"/>
          </a:xfrm>
          <a:prstGeom prst="rect">
            <a:avLst/>
          </a:prstGeom>
        </p:spPr>
      </p:pic>
      <p:sp>
        <p:nvSpPr>
          <p:cNvPr id="7" name="矩形 6"/>
          <p:cNvSpPr/>
          <p:nvPr/>
        </p:nvSpPr>
        <p:spPr>
          <a:xfrm>
            <a:off x="4421187" y="2161142"/>
            <a:ext cx="1531856"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smtClean="0">
                <a:solidFill>
                  <a:schemeClr val="tx2">
                    <a:lumMod val="75000"/>
                  </a:schemeClr>
                </a:solidFill>
              </a:rPr>
              <a:t>人和</a:t>
            </a:r>
            <a:r>
              <a:rPr lang="zh-CN" altLang="en-US" sz="1600" dirty="0">
                <a:solidFill>
                  <a:schemeClr val="tx2">
                    <a:lumMod val="75000"/>
                  </a:schemeClr>
                </a:solidFill>
              </a:rPr>
              <a:t>物体</a:t>
            </a:r>
            <a:r>
              <a:rPr lang="zh-CN" altLang="en-US" sz="1600" dirty="0" smtClean="0"/>
              <a:t>对</a:t>
            </a:r>
            <a:endParaRPr lang="en-US" altLang="zh-CN" sz="1600" dirty="0" smtClean="0"/>
          </a:p>
          <a:p>
            <a:pPr algn="ctr"/>
            <a:endParaRPr lang="en-US" altLang="zh-CN" sz="1600" dirty="0" smtClean="0"/>
          </a:p>
          <a:p>
            <a:pPr algn="ctr"/>
            <a:r>
              <a:rPr lang="zh-CN" altLang="en-US" sz="1600" dirty="0" smtClean="0"/>
              <a:t>单向</a:t>
            </a:r>
            <a:r>
              <a:rPr lang="zh-CN" altLang="en-US" sz="1600" dirty="0"/>
              <a:t>流的影响</a:t>
            </a:r>
            <a:endParaRPr lang="zh-CN" altLang="en-US" sz="1600" dirty="0"/>
          </a:p>
        </p:txBody>
      </p:sp>
      <p:sp>
        <p:nvSpPr>
          <p:cNvPr id="8" name="矩形 7"/>
          <p:cNvSpPr/>
          <p:nvPr/>
        </p:nvSpPr>
        <p:spPr>
          <a:xfrm>
            <a:off x="15030" y="2137188"/>
            <a:ext cx="1185120"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dirty="0" smtClean="0">
                <a:solidFill>
                  <a:schemeClr val="tx2">
                    <a:lumMod val="75000"/>
                  </a:schemeClr>
                </a:solidFill>
              </a:rPr>
              <a:t>不同气流对物体</a:t>
            </a:r>
            <a:r>
              <a:rPr lang="zh-CN" altLang="en-US" sz="1600" dirty="0" smtClean="0"/>
              <a:t>的</a:t>
            </a:r>
            <a:r>
              <a:rPr lang="zh-CN" altLang="en-US" sz="1600" dirty="0"/>
              <a:t>影响</a:t>
            </a:r>
            <a:endParaRPr lang="zh-CN" altLang="en-US" sz="1600" dirty="0"/>
          </a:p>
        </p:txBody>
      </p:sp>
      <p:sp>
        <p:nvSpPr>
          <p:cNvPr id="10" name="标题 3"/>
          <p:cNvSpPr>
            <a:spLocks noGrp="1"/>
          </p:cNvSpPr>
          <p:nvPr>
            <p:ph type="title"/>
          </p:nvPr>
        </p:nvSpPr>
        <p:spPr>
          <a:xfrm>
            <a:off x="367575" y="181682"/>
            <a:ext cx="8408850" cy="369332"/>
          </a:xfrm>
        </p:spPr>
        <p:txBody>
          <a:bodyPr/>
          <a:lstStyle/>
          <a:p>
            <a:pPr algn="ctr"/>
            <a:r>
              <a:rPr lang="en-US" altLang="zh-CN" dirty="0" smtClean="0"/>
              <a:t>2.2 </a:t>
            </a:r>
            <a:r>
              <a:rPr lang="zh-CN" altLang="en-US" dirty="0" smtClean="0"/>
              <a:t>气流控制</a:t>
            </a:r>
            <a:endParaRPr lang="zh-CN" altLang="en-US" dirty="0"/>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4" name="标题 3"/>
          <p:cNvSpPr>
            <a:spLocks noGrp="1"/>
          </p:cNvSpPr>
          <p:nvPr>
            <p:ph type="title"/>
          </p:nvPr>
        </p:nvSpPr>
        <p:spPr>
          <a:xfrm>
            <a:off x="367575" y="189664"/>
            <a:ext cx="8408850" cy="369332"/>
          </a:xfrm>
        </p:spPr>
        <p:txBody>
          <a:bodyPr/>
          <a:lstStyle/>
          <a:p>
            <a:pPr algn="ctr"/>
            <a:r>
              <a:rPr lang="en-US" altLang="zh-CN" dirty="0" smtClean="0"/>
              <a:t>2.3 </a:t>
            </a:r>
            <a:r>
              <a:rPr lang="zh-CN" altLang="en-US" dirty="0" smtClean="0"/>
              <a:t>压力控制</a:t>
            </a:r>
            <a:endParaRPr lang="zh-CN" altLang="en-US" dirty="0"/>
          </a:p>
        </p:txBody>
      </p:sp>
      <p:pic>
        <p:nvPicPr>
          <p:cNvPr id="5" name="图片 4"/>
          <p:cNvPicPr>
            <a:picLocks noChangeAspect="1"/>
          </p:cNvPicPr>
          <p:nvPr/>
        </p:nvPicPr>
        <p:blipFill>
          <a:blip r:embed="rId1"/>
          <a:stretch>
            <a:fillRect/>
          </a:stretch>
        </p:blipFill>
        <p:spPr>
          <a:xfrm>
            <a:off x="858825" y="770645"/>
            <a:ext cx="7426350" cy="4029322"/>
          </a:xfrm>
          <a:prstGeom prst="rect">
            <a:avLst/>
          </a:prstGeom>
        </p:spPr>
      </p:pic>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graphicFrame>
        <p:nvGraphicFramePr>
          <p:cNvPr id="5" name="图示 4"/>
          <p:cNvGraphicFramePr/>
          <p:nvPr/>
        </p:nvGraphicFramePr>
        <p:xfrm>
          <a:off x="1315562" y="758548"/>
          <a:ext cx="6307863" cy="43060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标题 13"/>
          <p:cNvSpPr txBox="1">
            <a:spLocks noGrp="1"/>
          </p:cNvSpPr>
          <p:nvPr>
            <p:ph type="title"/>
          </p:nvPr>
        </p:nvSpPr>
        <p:spPr>
          <a:xfrm>
            <a:off x="264983" y="180085"/>
            <a:ext cx="8408850" cy="369332"/>
          </a:xfrm>
          <a:prstGeom prst="rect">
            <a:avLst/>
          </a:prstGeom>
          <a:noFill/>
          <a:ln>
            <a:solidFill>
              <a:schemeClr val="bg1"/>
            </a:solidFill>
          </a:ln>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en-US" altLang="zh-CN" dirty="0" smtClean="0"/>
              <a:t>2.4</a:t>
            </a:r>
            <a:r>
              <a:rPr lang="zh-CN" altLang="en-US" dirty="0" smtClean="0"/>
              <a:t>、空气净化系统设置</a:t>
            </a:r>
            <a:endParaRPr lang="en-US" altLang="zh-CN" dirty="0"/>
          </a:p>
        </p:txBody>
      </p:sp>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graphicFrame>
        <p:nvGraphicFramePr>
          <p:cNvPr id="5" name="图示 4"/>
          <p:cNvGraphicFramePr/>
          <p:nvPr/>
        </p:nvGraphicFramePr>
        <p:xfrm>
          <a:off x="312909" y="649603"/>
          <a:ext cx="8463516" cy="44149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标题 5"/>
          <p:cNvSpPr txBox="1">
            <a:spLocks noGrp="1"/>
          </p:cNvSpPr>
          <p:nvPr>
            <p:ph type="title"/>
          </p:nvPr>
        </p:nvSpPr>
        <p:spPr>
          <a:xfrm>
            <a:off x="340242" y="186601"/>
            <a:ext cx="8408850" cy="369332"/>
          </a:xfrm>
          <a:prstGeom prst="rect">
            <a:avLst/>
          </a:prstGeom>
          <a:noFill/>
        </p:spPr>
        <p:txBody>
          <a:bodyPr wrap="square" lIns="0" tIns="0" rIns="0" bIns="0" rtlCol="0">
            <a:spAutoFit/>
          </a:bodyPr>
          <a:lstStyle/>
          <a:p>
            <a:pPr algn="ctr"/>
            <a:r>
              <a:rPr lang="zh-CN" altLang="en-US" sz="2400" dirty="0" smtClean="0"/>
              <a:t>职业历程</a:t>
            </a:r>
            <a:endParaRPr lang="zh-CN" altLang="en-US" sz="2400" dirty="0" smtClean="0"/>
          </a:p>
        </p:txBody>
      </p:sp>
      <p:sp>
        <p:nvSpPr>
          <p:cNvPr id="7" name="椭圆形标注 6"/>
          <p:cNvSpPr/>
          <p:nvPr/>
        </p:nvSpPr>
        <p:spPr>
          <a:xfrm>
            <a:off x="2619155" y="1775717"/>
            <a:ext cx="1389236" cy="754511"/>
          </a:xfrm>
          <a:prstGeom prst="wedgeEllipseCallout">
            <a:avLst>
              <a:gd name="adj1" fmla="val -934"/>
              <a:gd name="adj2" fmla="val 77179"/>
            </a:avLst>
          </a:prstGeom>
          <a:noFill/>
          <a:ln w="28575">
            <a:solidFill>
              <a:srgbClr val="00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CN" altLang="en-US" sz="2000" dirty="0">
                <a:solidFill>
                  <a:schemeClr val="tx1"/>
                </a:solidFill>
              </a:rPr>
              <a:t>美  资</a:t>
            </a:r>
            <a:endParaRPr lang="en-US" altLang="zh-CN" sz="2000" dirty="0">
              <a:solidFill>
                <a:schemeClr val="tx1"/>
              </a:solidFill>
            </a:endParaRPr>
          </a:p>
          <a:p>
            <a:pPr algn="ctr"/>
            <a:r>
              <a:rPr lang="en-US" altLang="zh-CN" sz="2000" dirty="0">
                <a:solidFill>
                  <a:schemeClr val="tx1"/>
                </a:solidFill>
              </a:rPr>
              <a:t>1997</a:t>
            </a:r>
            <a:endParaRPr lang="zh-CN" altLang="en-US" sz="2000" dirty="0" err="1">
              <a:solidFill>
                <a:schemeClr val="tx1"/>
              </a:solidFill>
            </a:endParaRPr>
          </a:p>
        </p:txBody>
      </p:sp>
      <p:sp>
        <p:nvSpPr>
          <p:cNvPr id="8" name="椭圆形标注 7"/>
          <p:cNvSpPr/>
          <p:nvPr/>
        </p:nvSpPr>
        <p:spPr>
          <a:xfrm>
            <a:off x="579352" y="2234192"/>
            <a:ext cx="1389236" cy="754511"/>
          </a:xfrm>
          <a:prstGeom prst="wedgeEllipseCallout">
            <a:avLst>
              <a:gd name="adj1" fmla="val -934"/>
              <a:gd name="adj2" fmla="val 77179"/>
            </a:avLst>
          </a:prstGeom>
          <a:noFill/>
          <a:ln w="28575">
            <a:solidFill>
              <a:srgbClr val="00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CN" altLang="en-US" sz="2000" dirty="0">
                <a:solidFill>
                  <a:schemeClr val="tx1"/>
                </a:solidFill>
              </a:rPr>
              <a:t>国  企</a:t>
            </a:r>
            <a:endParaRPr lang="en-US" altLang="zh-CN" sz="2000" dirty="0">
              <a:solidFill>
                <a:schemeClr val="tx1"/>
              </a:solidFill>
            </a:endParaRPr>
          </a:p>
          <a:p>
            <a:pPr algn="ctr"/>
            <a:r>
              <a:rPr lang="en-US" altLang="zh-CN" sz="2000" dirty="0">
                <a:solidFill>
                  <a:schemeClr val="tx1"/>
                </a:solidFill>
              </a:rPr>
              <a:t>1985</a:t>
            </a:r>
            <a:endParaRPr lang="zh-CN" altLang="en-US" sz="2000" dirty="0" err="1">
              <a:solidFill>
                <a:schemeClr val="tx1"/>
              </a:solidFill>
            </a:endParaRPr>
          </a:p>
        </p:txBody>
      </p:sp>
      <p:sp>
        <p:nvSpPr>
          <p:cNvPr id="9" name="椭圆形标注 8"/>
          <p:cNvSpPr/>
          <p:nvPr/>
        </p:nvSpPr>
        <p:spPr>
          <a:xfrm>
            <a:off x="4843893" y="1311733"/>
            <a:ext cx="1389236" cy="754511"/>
          </a:xfrm>
          <a:prstGeom prst="wedgeEllipseCallout">
            <a:avLst>
              <a:gd name="adj1" fmla="val -934"/>
              <a:gd name="adj2" fmla="val 77179"/>
            </a:avLst>
          </a:prstGeom>
          <a:noFill/>
          <a:ln w="28575">
            <a:solidFill>
              <a:srgbClr val="00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CN" altLang="en-US" sz="2000" dirty="0">
                <a:solidFill>
                  <a:schemeClr val="tx1"/>
                </a:solidFill>
              </a:rPr>
              <a:t>法  资</a:t>
            </a:r>
            <a:endParaRPr lang="en-US" altLang="zh-CN" sz="2000" dirty="0">
              <a:solidFill>
                <a:schemeClr val="tx1"/>
              </a:solidFill>
            </a:endParaRPr>
          </a:p>
          <a:p>
            <a:pPr algn="ctr"/>
            <a:r>
              <a:rPr lang="en-US" altLang="zh-CN" sz="2000" dirty="0">
                <a:solidFill>
                  <a:schemeClr val="tx1"/>
                </a:solidFill>
              </a:rPr>
              <a:t>2002</a:t>
            </a:r>
            <a:endParaRPr lang="zh-CN" altLang="en-US" sz="2000" dirty="0" err="1">
              <a:solidFill>
                <a:schemeClr val="tx1"/>
              </a:solidFill>
            </a:endParaRPr>
          </a:p>
        </p:txBody>
      </p:sp>
      <p:sp>
        <p:nvSpPr>
          <p:cNvPr id="10" name="椭圆形标注 9"/>
          <p:cNvSpPr/>
          <p:nvPr/>
        </p:nvSpPr>
        <p:spPr>
          <a:xfrm>
            <a:off x="7068631" y="854136"/>
            <a:ext cx="1389236" cy="754511"/>
          </a:xfrm>
          <a:prstGeom prst="wedgeEllipseCallout">
            <a:avLst>
              <a:gd name="adj1" fmla="val -934"/>
              <a:gd name="adj2" fmla="val 77179"/>
            </a:avLst>
          </a:prstGeom>
          <a:noFill/>
          <a:ln w="28575">
            <a:solidFill>
              <a:srgbClr val="00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zh-CN" altLang="en-US" sz="2000" dirty="0">
                <a:solidFill>
                  <a:schemeClr val="tx1"/>
                </a:solidFill>
              </a:rPr>
              <a:t>德  资</a:t>
            </a:r>
            <a:endParaRPr lang="en-US" altLang="zh-CN" sz="2000" dirty="0">
              <a:solidFill>
                <a:schemeClr val="tx1"/>
              </a:solidFill>
            </a:endParaRPr>
          </a:p>
          <a:p>
            <a:pPr algn="ctr"/>
            <a:r>
              <a:rPr lang="en-US" altLang="zh-CN" sz="2000" dirty="0">
                <a:solidFill>
                  <a:schemeClr val="tx1"/>
                </a:solidFill>
              </a:rPr>
              <a:t>2012</a:t>
            </a:r>
            <a:endParaRPr lang="zh-CN" altLang="en-US" sz="2000" dirty="0" err="1">
              <a:solidFill>
                <a:schemeClr val="tx1"/>
              </a:solidFill>
            </a:endParaRPr>
          </a:p>
        </p:txBody>
      </p:sp>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graphicFrame>
        <p:nvGraphicFramePr>
          <p:cNvPr id="5" name="图示 4"/>
          <p:cNvGraphicFramePr/>
          <p:nvPr/>
        </p:nvGraphicFramePr>
        <p:xfrm>
          <a:off x="1415325" y="816195"/>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标题 13"/>
          <p:cNvSpPr txBox="1">
            <a:spLocks noGrp="1"/>
          </p:cNvSpPr>
          <p:nvPr>
            <p:ph type="title"/>
          </p:nvPr>
        </p:nvSpPr>
        <p:spPr>
          <a:xfrm>
            <a:off x="264983" y="161397"/>
            <a:ext cx="8408850" cy="369332"/>
          </a:xfrm>
          <a:prstGeom prst="rect">
            <a:avLst/>
          </a:prstGeom>
          <a:noFill/>
          <a:ln>
            <a:solidFill>
              <a:schemeClr val="bg1"/>
            </a:solidFill>
          </a:ln>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en-US" altLang="zh-CN" dirty="0" smtClean="0"/>
              <a:t>2.5</a:t>
            </a:r>
            <a:r>
              <a:rPr lang="zh-CN" altLang="en-US" dirty="0" smtClean="0"/>
              <a:t>、洁净室设备设置</a:t>
            </a:r>
            <a:endParaRPr lang="en-US" altLang="zh-CN" dirty="0"/>
          </a:p>
        </p:txBody>
      </p:sp>
      <p:sp>
        <p:nvSpPr>
          <p:cNvPr id="7" name="右箭头 6"/>
          <p:cNvSpPr/>
          <p:nvPr/>
        </p:nvSpPr>
        <p:spPr>
          <a:xfrm rot="13525687">
            <a:off x="5074620" y="1463100"/>
            <a:ext cx="583308" cy="506277"/>
          </a:xfrm>
          <a:prstGeom prst="rightArrow">
            <a:avLst/>
          </a:prstGeom>
          <a:solidFill>
            <a:schemeClr val="bg1"/>
          </a:solid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8" name="右箭头 7"/>
          <p:cNvSpPr/>
          <p:nvPr/>
        </p:nvSpPr>
        <p:spPr>
          <a:xfrm rot="19652510">
            <a:off x="3252252" y="1463100"/>
            <a:ext cx="583308" cy="506277"/>
          </a:xfrm>
          <a:prstGeom prst="rightArrow">
            <a:avLst/>
          </a:prstGeom>
          <a:solidFill>
            <a:schemeClr val="bg1"/>
          </a:solid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6" name="标题 13"/>
          <p:cNvSpPr txBox="1">
            <a:spLocks noGrp="1"/>
          </p:cNvSpPr>
          <p:nvPr>
            <p:ph type="title"/>
          </p:nvPr>
        </p:nvSpPr>
        <p:spPr>
          <a:xfrm>
            <a:off x="267578" y="169880"/>
            <a:ext cx="8408850" cy="369332"/>
          </a:xfrm>
          <a:prstGeom prst="rect">
            <a:avLst/>
          </a:prstGeom>
          <a:noFill/>
          <a:ln>
            <a:solidFill>
              <a:schemeClr val="bg1"/>
            </a:solidFill>
          </a:ln>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en-US" altLang="zh-CN" dirty="0" smtClean="0"/>
              <a:t>2.6</a:t>
            </a:r>
            <a:r>
              <a:rPr lang="zh-CN" altLang="en-US" dirty="0" smtClean="0"/>
              <a:t>、洁净空调系统基本配置</a:t>
            </a:r>
            <a:endParaRPr lang="en-US" altLang="zh-CN" dirty="0"/>
          </a:p>
        </p:txBody>
      </p:sp>
      <p:grpSp>
        <p:nvGrpSpPr>
          <p:cNvPr id="7" name="组合 6"/>
          <p:cNvGrpSpPr/>
          <p:nvPr/>
        </p:nvGrpSpPr>
        <p:grpSpPr>
          <a:xfrm>
            <a:off x="173265" y="953442"/>
            <a:ext cx="8683039" cy="3693524"/>
            <a:chOff x="36973" y="1024481"/>
            <a:chExt cx="12210029" cy="5546136"/>
          </a:xfrm>
        </p:grpSpPr>
        <p:pic>
          <p:nvPicPr>
            <p:cNvPr id="8" name="图片 7"/>
            <p:cNvPicPr>
              <a:picLocks noChangeAspect="1"/>
            </p:cNvPicPr>
            <p:nvPr/>
          </p:nvPicPr>
          <p:blipFill>
            <a:blip r:embed="rId1"/>
            <a:stretch>
              <a:fillRect/>
            </a:stretch>
          </p:blipFill>
          <p:spPr>
            <a:xfrm>
              <a:off x="36973" y="1024481"/>
              <a:ext cx="12089713" cy="4276862"/>
            </a:xfrm>
            <a:prstGeom prst="rect">
              <a:avLst/>
            </a:prstGeom>
          </p:spPr>
        </p:pic>
        <p:sp>
          <p:nvSpPr>
            <p:cNvPr id="9" name="矩形 8"/>
            <p:cNvSpPr/>
            <p:nvPr/>
          </p:nvSpPr>
          <p:spPr>
            <a:xfrm>
              <a:off x="2103120" y="5301343"/>
              <a:ext cx="8791303" cy="1269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洁净区域</a:t>
              </a:r>
              <a:endParaRPr lang="zh-CN" altLang="en-US" sz="2000" dirty="0"/>
            </a:p>
          </p:txBody>
        </p:sp>
        <p:cxnSp>
          <p:nvCxnSpPr>
            <p:cNvPr id="10" name="直接连接符 9"/>
            <p:cNvCxnSpPr>
              <a:stCxn id="9" idx="1"/>
            </p:cNvCxnSpPr>
            <p:nvPr/>
          </p:nvCxnSpPr>
          <p:spPr>
            <a:xfrm flipH="1">
              <a:off x="115351" y="5935980"/>
              <a:ext cx="1987769" cy="0"/>
            </a:xfrm>
            <a:prstGeom prst="line">
              <a:avLst/>
            </a:prstGeom>
            <a:ln w="381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直接箭头连接符 10"/>
            <p:cNvCxnSpPr/>
            <p:nvPr/>
          </p:nvCxnSpPr>
          <p:spPr>
            <a:xfrm flipV="1">
              <a:off x="115351" y="5301343"/>
              <a:ext cx="0" cy="634637"/>
            </a:xfrm>
            <a:prstGeom prst="straightConnector1">
              <a:avLst/>
            </a:prstGeom>
            <a:ln w="38100">
              <a:solidFill>
                <a:srgbClr val="9999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046064" y="6385289"/>
              <a:ext cx="997131" cy="0"/>
            </a:xfrm>
            <a:prstGeom prst="line">
              <a:avLst/>
            </a:prstGeom>
            <a:ln w="38100" cap="flat" cmpd="sng" algn="ctr">
              <a:solidFill>
                <a:srgbClr val="0066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矩形 12"/>
            <p:cNvSpPr/>
            <p:nvPr/>
          </p:nvSpPr>
          <p:spPr>
            <a:xfrm>
              <a:off x="10905272" y="5618661"/>
              <a:ext cx="315722" cy="7821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26851" y="6044872"/>
              <a:ext cx="888274" cy="461665"/>
            </a:xfrm>
            <a:prstGeom prst="rect">
              <a:avLst/>
            </a:prstGeom>
            <a:noFill/>
          </p:spPr>
          <p:txBody>
            <a:bodyPr wrap="square" rtlCol="0">
              <a:spAutoFit/>
            </a:bodyPr>
            <a:lstStyle/>
            <a:p>
              <a:r>
                <a:rPr lang="en-US" altLang="zh-CN" sz="2400" dirty="0" smtClean="0">
                  <a:solidFill>
                    <a:schemeClr val="accent3">
                      <a:lumMod val="75000"/>
                    </a:schemeClr>
                  </a:solidFill>
                </a:rPr>
                <a:t>EA</a:t>
              </a:r>
              <a:endParaRPr lang="zh-CN" altLang="en-US" sz="2400" dirty="0">
                <a:solidFill>
                  <a:schemeClr val="accent3">
                    <a:lumMod val="75000"/>
                  </a:schemeClr>
                </a:solidFill>
              </a:endParaRPr>
            </a:p>
          </p:txBody>
        </p:sp>
        <p:sp>
          <p:nvSpPr>
            <p:cNvPr id="15" name="文本框 14"/>
            <p:cNvSpPr txBox="1"/>
            <p:nvPr/>
          </p:nvSpPr>
          <p:spPr>
            <a:xfrm>
              <a:off x="1154921" y="5318209"/>
              <a:ext cx="888274" cy="461665"/>
            </a:xfrm>
            <a:prstGeom prst="rect">
              <a:avLst/>
            </a:prstGeom>
            <a:noFill/>
          </p:spPr>
          <p:txBody>
            <a:bodyPr wrap="square" rtlCol="0">
              <a:spAutoFit/>
            </a:bodyPr>
            <a:lstStyle/>
            <a:p>
              <a:r>
                <a:rPr lang="en-US" altLang="zh-CN" sz="2400" dirty="0" smtClean="0">
                  <a:solidFill>
                    <a:srgbClr val="FFC000"/>
                  </a:solidFill>
                </a:rPr>
                <a:t>RA</a:t>
              </a:r>
              <a:endParaRPr lang="zh-CN" altLang="en-US" sz="2400" dirty="0">
                <a:solidFill>
                  <a:srgbClr val="FFC000"/>
                </a:solidFill>
              </a:endParaRPr>
            </a:p>
          </p:txBody>
        </p:sp>
        <p:sp>
          <p:nvSpPr>
            <p:cNvPr id="16" name="文本框 15"/>
            <p:cNvSpPr txBox="1"/>
            <p:nvPr/>
          </p:nvSpPr>
          <p:spPr>
            <a:xfrm>
              <a:off x="11358728" y="4301460"/>
              <a:ext cx="888274" cy="461665"/>
            </a:xfrm>
            <a:prstGeom prst="rect">
              <a:avLst/>
            </a:prstGeom>
            <a:noFill/>
          </p:spPr>
          <p:txBody>
            <a:bodyPr wrap="square" rtlCol="0">
              <a:spAutoFit/>
            </a:bodyPr>
            <a:lstStyle/>
            <a:p>
              <a:r>
                <a:rPr lang="en-US" altLang="zh-CN" sz="2400" dirty="0" smtClean="0">
                  <a:solidFill>
                    <a:srgbClr val="00B050"/>
                  </a:solidFill>
                </a:rPr>
                <a:t>SA</a:t>
              </a:r>
              <a:endParaRPr lang="zh-CN" altLang="en-US" sz="2400" dirty="0">
                <a:solidFill>
                  <a:srgbClr val="00B050"/>
                </a:solidFill>
              </a:endParaRPr>
            </a:p>
          </p:txBody>
        </p:sp>
      </p:grpSp>
      <p:cxnSp>
        <p:nvCxnSpPr>
          <p:cNvPr id="17" name="直接箭头连接符 16"/>
          <p:cNvCxnSpPr/>
          <p:nvPr/>
        </p:nvCxnSpPr>
        <p:spPr>
          <a:xfrm>
            <a:off x="8706470" y="2617503"/>
            <a:ext cx="0" cy="165675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683718" y="4331115"/>
            <a:ext cx="901337" cy="369332"/>
          </a:xfrm>
          <a:prstGeom prst="rect">
            <a:avLst/>
          </a:prstGeom>
          <a:noFill/>
        </p:spPr>
        <p:txBody>
          <a:bodyPr wrap="square" rtlCol="0">
            <a:spAutoFit/>
          </a:bodyPr>
          <a:lstStyle/>
          <a:p>
            <a:r>
              <a:rPr lang="en-US" altLang="zh-CN" dirty="0">
                <a:solidFill>
                  <a:srgbClr val="00B050"/>
                </a:solidFill>
              </a:rPr>
              <a:t>HEPA</a:t>
            </a:r>
            <a:endParaRPr lang="zh-CN" altLang="en-US" dirty="0">
              <a:solidFill>
                <a:srgbClr val="00B050"/>
              </a:solidFill>
            </a:endParaRPr>
          </a:p>
        </p:txBody>
      </p:sp>
      <p:cxnSp>
        <p:nvCxnSpPr>
          <p:cNvPr id="20" name="直接连接符 19"/>
          <p:cNvCxnSpPr/>
          <p:nvPr/>
        </p:nvCxnSpPr>
        <p:spPr>
          <a:xfrm flipH="1">
            <a:off x="8126672" y="4274256"/>
            <a:ext cx="560661" cy="0"/>
          </a:xfrm>
          <a:prstGeom prst="line">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椭圆 20"/>
          <p:cNvSpPr/>
          <p:nvPr/>
        </p:nvSpPr>
        <p:spPr>
          <a:xfrm>
            <a:off x="8239680" y="3144664"/>
            <a:ext cx="521992" cy="45175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86447" y="3828905"/>
            <a:ext cx="496389" cy="4517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4724" y="4301685"/>
            <a:ext cx="496389" cy="4517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328406" y="1013110"/>
            <a:ext cx="2308860" cy="618169"/>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cxnSp>
        <p:nvCxnSpPr>
          <p:cNvPr id="39" name="直接连接符 38"/>
          <p:cNvCxnSpPr/>
          <p:nvPr/>
        </p:nvCxnSpPr>
        <p:spPr>
          <a:xfrm flipH="1">
            <a:off x="7902149" y="4012998"/>
            <a:ext cx="224523" cy="5208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7894434" y="4012998"/>
            <a:ext cx="239953" cy="51054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108574" y="2602524"/>
            <a:ext cx="593831" cy="0"/>
          </a:xfrm>
          <a:prstGeom prst="line">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直接连接符 48"/>
          <p:cNvCxnSpPr>
            <a:endCxn id="24" idx="1"/>
          </p:cNvCxnSpPr>
          <p:nvPr/>
        </p:nvCxnSpPr>
        <p:spPr>
          <a:xfrm>
            <a:off x="0" y="1322194"/>
            <a:ext cx="328406" cy="1"/>
          </a:xfrm>
          <a:prstGeom prst="line">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2" name="文本框 61"/>
          <p:cNvSpPr txBox="1"/>
          <p:nvPr/>
        </p:nvSpPr>
        <p:spPr>
          <a:xfrm>
            <a:off x="-92549" y="844215"/>
            <a:ext cx="901337" cy="369332"/>
          </a:xfrm>
          <a:prstGeom prst="rect">
            <a:avLst/>
          </a:prstGeom>
          <a:noFill/>
        </p:spPr>
        <p:txBody>
          <a:bodyPr wrap="square" rtlCol="0">
            <a:spAutoFit/>
          </a:bodyPr>
          <a:lstStyle/>
          <a:p>
            <a:r>
              <a:rPr lang="en-US" altLang="zh-CN" dirty="0" smtClean="0">
                <a:solidFill>
                  <a:srgbClr val="00B050"/>
                </a:solidFill>
              </a:rPr>
              <a:t>OA</a:t>
            </a:r>
            <a:endParaRPr lang="zh-CN" altLang="en-US" dirty="0">
              <a:solidFill>
                <a:srgbClr val="00B050"/>
              </a:solidFill>
            </a:endParaRPr>
          </a:p>
        </p:txBody>
      </p:sp>
      <p:sp>
        <p:nvSpPr>
          <p:cNvPr id="63" name="文本框 17"/>
          <p:cNvSpPr txBox="1"/>
          <p:nvPr/>
        </p:nvSpPr>
        <p:spPr>
          <a:xfrm>
            <a:off x="1167203" y="1141453"/>
            <a:ext cx="901337" cy="369332"/>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rgbClr val="00B050"/>
                </a:solidFill>
              </a:rPr>
              <a:t>MAU</a:t>
            </a:r>
            <a:endParaRPr lang="zh-CN" altLang="en-US" dirty="0">
              <a:solidFill>
                <a:srgbClr val="00B050"/>
              </a:solidFill>
            </a:endParaRPr>
          </a:p>
        </p:txBody>
      </p:sp>
      <p:sp>
        <p:nvSpPr>
          <p:cNvPr id="64" name="圆角矩形 63"/>
          <p:cNvSpPr/>
          <p:nvPr/>
        </p:nvSpPr>
        <p:spPr>
          <a:xfrm>
            <a:off x="3125972" y="1631279"/>
            <a:ext cx="669851" cy="195244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65" name="圆角矩形 64"/>
          <p:cNvSpPr/>
          <p:nvPr/>
        </p:nvSpPr>
        <p:spPr>
          <a:xfrm>
            <a:off x="4144327" y="886747"/>
            <a:ext cx="1714214" cy="287718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cxnSp>
        <p:nvCxnSpPr>
          <p:cNvPr id="30" name="直接连接符 29"/>
          <p:cNvCxnSpPr/>
          <p:nvPr/>
        </p:nvCxnSpPr>
        <p:spPr>
          <a:xfrm rot="5400000">
            <a:off x="2127481" y="1795482"/>
            <a:ext cx="328406" cy="1"/>
          </a:xfrm>
          <a:prstGeom prst="line">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TextBox 6"/>
          <p:cNvSpPr txBox="1"/>
          <p:nvPr/>
        </p:nvSpPr>
        <p:spPr>
          <a:xfrm>
            <a:off x="2782567" y="859222"/>
            <a:ext cx="5838324" cy="3260508"/>
          </a:xfrm>
          <a:prstGeom prst="rect">
            <a:avLst/>
          </a:prstGeom>
          <a:noFill/>
        </p:spPr>
        <p:txBody>
          <a:bodyPr wrap="square" lIns="0" tIns="0" rIns="0" bIns="0" rtlCol="0">
            <a:spAutoFit/>
          </a:bodyPr>
          <a:lstStyle/>
          <a:p>
            <a:r>
              <a:rPr lang="zh-CN" altLang="en-US" sz="1350" dirty="0"/>
              <a:t>  </a:t>
            </a:r>
            <a:r>
              <a:rPr lang="zh-CN" altLang="en-US" sz="2100" u="sng" dirty="0"/>
              <a:t> </a:t>
            </a:r>
            <a:r>
              <a:rPr lang="en-US" altLang="zh-CN" sz="2100" u="sng" dirty="0"/>
              <a:t>AHU</a:t>
            </a:r>
            <a:r>
              <a:rPr lang="zh-CN" altLang="en-US" sz="2100" u="sng" dirty="0"/>
              <a:t>获得的认证</a:t>
            </a:r>
            <a:endParaRPr lang="en-US" altLang="zh-CN" sz="2100" u="sng" dirty="0"/>
          </a:p>
          <a:p>
            <a:endParaRPr lang="en-US" altLang="zh-CN" sz="2100" dirty="0"/>
          </a:p>
          <a:p>
            <a:pPr marL="214630" indent="-214630">
              <a:lnSpc>
                <a:spcPct val="150000"/>
              </a:lnSpc>
              <a:buFont typeface="Arial" panose="020B0604020202020204" pitchFamily="34" charset="0"/>
              <a:buChar char="•"/>
            </a:pPr>
            <a:r>
              <a:rPr lang="en-US" altLang="zh-CN" sz="2100" dirty="0"/>
              <a:t>VDI 6022</a:t>
            </a:r>
            <a:r>
              <a:rPr lang="zh-CN" altLang="en-US" sz="2100" dirty="0"/>
              <a:t>认证：德国工程师协会洁净空调器认证；</a:t>
            </a:r>
            <a:endParaRPr lang="en-US" altLang="zh-CN" sz="2100" dirty="0"/>
          </a:p>
          <a:p>
            <a:pPr marL="214630" indent="-214630">
              <a:lnSpc>
                <a:spcPct val="150000"/>
              </a:lnSpc>
              <a:buFont typeface="Arial" panose="020B0604020202020204" pitchFamily="34" charset="0"/>
              <a:buChar char="•"/>
            </a:pPr>
            <a:endParaRPr lang="en-US" altLang="zh-CN" sz="750" dirty="0"/>
          </a:p>
          <a:p>
            <a:pPr marL="214630" indent="-214630">
              <a:lnSpc>
                <a:spcPct val="150000"/>
              </a:lnSpc>
              <a:buFont typeface="Arial" panose="020B0604020202020204" pitchFamily="34" charset="0"/>
              <a:buChar char="•"/>
            </a:pPr>
            <a:r>
              <a:rPr lang="en-US" altLang="zh-CN" sz="2100" dirty="0"/>
              <a:t>EUROVENT</a:t>
            </a:r>
            <a:r>
              <a:rPr lang="zh-CN" altLang="en-US" sz="2100" dirty="0"/>
              <a:t>认证：欧洲空调及通风设备认证；</a:t>
            </a:r>
            <a:endParaRPr lang="en-US" altLang="zh-CN" sz="2100" dirty="0"/>
          </a:p>
          <a:p>
            <a:pPr marL="214630" indent="-214630">
              <a:lnSpc>
                <a:spcPct val="150000"/>
              </a:lnSpc>
              <a:buFont typeface="Arial" panose="020B0604020202020204" pitchFamily="34" charset="0"/>
              <a:buChar char="•"/>
            </a:pPr>
            <a:endParaRPr lang="zh-CN" altLang="en-US" sz="675" dirty="0"/>
          </a:p>
          <a:p>
            <a:pPr marL="214630" indent="-214630">
              <a:lnSpc>
                <a:spcPct val="150000"/>
              </a:lnSpc>
              <a:buFont typeface="Arial" panose="020B0604020202020204" pitchFamily="34" charset="0"/>
              <a:buChar char="•"/>
            </a:pPr>
            <a:r>
              <a:rPr lang="en-US" altLang="zh-CN" sz="2100" dirty="0"/>
              <a:t>RLT</a:t>
            </a:r>
            <a:r>
              <a:rPr lang="zh-CN" altLang="en-US" sz="2100" dirty="0"/>
              <a:t>认证：德国空调箱制造商协会；</a:t>
            </a:r>
            <a:endParaRPr lang="en-US" altLang="zh-CN" sz="2100" dirty="0"/>
          </a:p>
          <a:p>
            <a:pPr marL="214630" indent="-214630">
              <a:lnSpc>
                <a:spcPct val="150000"/>
              </a:lnSpc>
              <a:buFont typeface="Arial" panose="020B0604020202020204" pitchFamily="34" charset="0"/>
              <a:buChar char="•"/>
            </a:pPr>
            <a:endParaRPr lang="en-US" altLang="zh-CN" sz="1500" dirty="0"/>
          </a:p>
          <a:p>
            <a:pPr marL="214630" indent="-214630">
              <a:lnSpc>
                <a:spcPct val="150000"/>
              </a:lnSpc>
              <a:buFont typeface="Arial" panose="020B0604020202020204" pitchFamily="34" charset="0"/>
              <a:buChar char="•"/>
            </a:pPr>
            <a:r>
              <a:rPr lang="en-US" altLang="zh-CN" sz="2100" dirty="0"/>
              <a:t>TUV</a:t>
            </a:r>
            <a:r>
              <a:rPr lang="zh-CN" altLang="en-US" sz="2100" dirty="0"/>
              <a:t>认证：按</a:t>
            </a:r>
            <a:r>
              <a:rPr lang="en-US" altLang="zh-CN" sz="2100" dirty="0"/>
              <a:t>EN1886</a:t>
            </a:r>
            <a:r>
              <a:rPr lang="zh-CN" altLang="en-US" sz="2100" dirty="0"/>
              <a:t>标准；（绝热、防爆）</a:t>
            </a:r>
            <a:endParaRPr lang="en-US" altLang="zh-CN" sz="2100"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1674" y="984003"/>
            <a:ext cx="2077631" cy="3868153"/>
          </a:xfrm>
          <a:prstGeom prst="rect">
            <a:avLst/>
          </a:prstGeom>
        </p:spPr>
      </p:pic>
      <p:sp>
        <p:nvSpPr>
          <p:cNvPr id="7" name="标题 13"/>
          <p:cNvSpPr txBox="1">
            <a:spLocks noGrp="1"/>
          </p:cNvSpPr>
          <p:nvPr>
            <p:ph type="title"/>
          </p:nvPr>
        </p:nvSpPr>
        <p:spPr>
          <a:xfrm>
            <a:off x="367575" y="183055"/>
            <a:ext cx="8408850" cy="369332"/>
          </a:xfrm>
          <a:prstGeom prst="rect">
            <a:avLst/>
          </a:prstGeom>
          <a:noFill/>
          <a:ln>
            <a:solidFill>
              <a:schemeClr val="bg1"/>
            </a:solidFill>
          </a:ln>
        </p:spPr>
        <p:txBody>
          <a:bodyPr vert="horz" wrap="square" lIns="0" tIns="0" rIns="0" bIns="0" rtlCol="0" anchor="t" anchorCtr="0">
            <a:sp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zh-CN" altLang="en-US" dirty="0" smtClean="0"/>
              <a:t>分 </a:t>
            </a:r>
            <a:r>
              <a:rPr lang="zh-CN" altLang="en-US" dirty="0" smtClean="0"/>
              <a:t>  享</a:t>
            </a:r>
            <a:endParaRPr lang="en-US" altLang="zh-CN" dirty="0"/>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pic>
        <p:nvPicPr>
          <p:cNvPr id="7" name="图片 6"/>
          <p:cNvPicPr>
            <a:picLocks noChangeAspect="1"/>
          </p:cNvPicPr>
          <p:nvPr/>
        </p:nvPicPr>
        <p:blipFill>
          <a:blip r:embed="rId1"/>
          <a:stretch>
            <a:fillRect/>
          </a:stretch>
        </p:blipFill>
        <p:spPr>
          <a:xfrm>
            <a:off x="0" y="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graphicFrame>
        <p:nvGraphicFramePr>
          <p:cNvPr id="7" name="图示 6"/>
          <p:cNvGraphicFramePr/>
          <p:nvPr/>
        </p:nvGraphicFramePr>
        <p:xfrm>
          <a:off x="1793556" y="776940"/>
          <a:ext cx="5759302" cy="417513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标题 7"/>
          <p:cNvSpPr txBox="1">
            <a:spLocks noGrp="1"/>
          </p:cNvSpPr>
          <p:nvPr>
            <p:ph type="title"/>
          </p:nvPr>
        </p:nvSpPr>
        <p:spPr>
          <a:xfrm>
            <a:off x="367575" y="221748"/>
            <a:ext cx="8408850" cy="369332"/>
          </a:xfrm>
          <a:prstGeom prst="rect">
            <a:avLst/>
          </a:prstGeom>
          <a:noFill/>
        </p:spPr>
        <p:txBody>
          <a:bodyPr wrap="square" lIns="0" tIns="0" rIns="0" bIns="0" rtlCol="0">
            <a:spAutoFit/>
          </a:bodyPr>
          <a:lstStyle/>
          <a:p>
            <a:pPr algn="ctr"/>
            <a:r>
              <a:rPr lang="zh-CN" altLang="en-US" sz="2400" dirty="0" smtClean="0"/>
              <a:t>经历过的审计</a:t>
            </a:r>
            <a:endParaRPr lang="zh-CN" altLang="en-US" sz="2400" dirty="0" smtClean="0"/>
          </a:p>
        </p:txBody>
      </p:sp>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文本框 4"/>
          <p:cNvSpPr txBox="1"/>
          <p:nvPr/>
        </p:nvSpPr>
        <p:spPr>
          <a:xfrm>
            <a:off x="2695238" y="751647"/>
            <a:ext cx="3966663" cy="4154984"/>
          </a:xfrm>
          <a:prstGeom prst="rect">
            <a:avLst/>
          </a:prstGeom>
          <a:noFill/>
        </p:spPr>
        <p:txBody>
          <a:bodyPr wrap="square" rtlCol="0">
            <a:spAutoFit/>
          </a:bodyPr>
          <a:lstStyle/>
          <a:p>
            <a:pPr marL="514350" indent="-514350">
              <a:lnSpc>
                <a:spcPct val="150000"/>
              </a:lnSpc>
              <a:buFont typeface="+mj-ea"/>
              <a:buAutoNum type="ea1JpnChsDbPeriod"/>
            </a:pPr>
            <a:r>
              <a:rPr lang="en-US" altLang="zh-CN" sz="1600" dirty="0" smtClean="0"/>
              <a:t>GMP</a:t>
            </a:r>
            <a:r>
              <a:rPr lang="zh-CN" altLang="en-US" sz="1600" dirty="0" smtClean="0"/>
              <a:t>法规标准</a:t>
            </a:r>
            <a:endParaRPr lang="en-US" altLang="zh-CN" sz="1600" dirty="0"/>
          </a:p>
          <a:p>
            <a:pPr>
              <a:lnSpc>
                <a:spcPct val="150000"/>
              </a:lnSpc>
            </a:pPr>
            <a:r>
              <a:rPr lang="en-US" altLang="zh-CN" sz="1600" dirty="0" smtClean="0"/>
              <a:t>          1.1  cGMP</a:t>
            </a:r>
            <a:r>
              <a:rPr lang="zh-CN" altLang="en-US" sz="1600" dirty="0" smtClean="0"/>
              <a:t>洁净级别（粒子）</a:t>
            </a:r>
            <a:endParaRPr lang="en-US" altLang="zh-CN" sz="1600" dirty="0" smtClean="0"/>
          </a:p>
          <a:p>
            <a:pPr lvl="1">
              <a:lnSpc>
                <a:spcPct val="150000"/>
              </a:lnSpc>
            </a:pPr>
            <a:r>
              <a:rPr lang="en-US" altLang="zh-CN" sz="1600" dirty="0" smtClean="0"/>
              <a:t>1.2  cGMP</a:t>
            </a:r>
            <a:r>
              <a:rPr lang="zh-CN" altLang="en-US" sz="1600" dirty="0" smtClean="0"/>
              <a:t>洁净级别（微生物）</a:t>
            </a:r>
            <a:endParaRPr lang="en-US" altLang="zh-CN" sz="1600" dirty="0" smtClean="0"/>
          </a:p>
          <a:p>
            <a:pPr lvl="1">
              <a:lnSpc>
                <a:spcPct val="150000"/>
              </a:lnSpc>
            </a:pPr>
            <a:r>
              <a:rPr lang="en-US" altLang="zh-CN" sz="1600" dirty="0" smtClean="0"/>
              <a:t>1.3  EMEA</a:t>
            </a:r>
            <a:r>
              <a:rPr lang="zh-CN" altLang="en-US" sz="1600" dirty="0" smtClean="0"/>
              <a:t>洁净级别（粒子</a:t>
            </a:r>
            <a:r>
              <a:rPr lang="en-US" altLang="zh-CN" sz="1600" dirty="0" smtClean="0"/>
              <a:t>+</a:t>
            </a:r>
            <a:r>
              <a:rPr lang="zh-CN" altLang="en-US" sz="1600" dirty="0" smtClean="0"/>
              <a:t>微生物）</a:t>
            </a:r>
            <a:endParaRPr lang="en-US" altLang="zh-CN" sz="1600" dirty="0" smtClean="0"/>
          </a:p>
          <a:p>
            <a:pPr lvl="1">
              <a:lnSpc>
                <a:spcPct val="150000"/>
              </a:lnSpc>
            </a:pPr>
            <a:r>
              <a:rPr lang="en-US" altLang="zh-CN" sz="1600" dirty="0" smtClean="0"/>
              <a:t>1.4  ISO</a:t>
            </a:r>
            <a:r>
              <a:rPr lang="zh-CN" altLang="en-US" sz="1600" dirty="0" smtClean="0"/>
              <a:t>洁净级别（粒子）</a:t>
            </a:r>
            <a:endParaRPr lang="en-US" altLang="zh-CN" sz="1600" dirty="0" smtClean="0"/>
          </a:p>
          <a:p>
            <a:pPr>
              <a:lnSpc>
                <a:spcPct val="150000"/>
              </a:lnSpc>
            </a:pPr>
            <a:r>
              <a:rPr lang="zh-CN" altLang="en-US" sz="1600" dirty="0" smtClean="0"/>
              <a:t>二</a:t>
            </a:r>
            <a:r>
              <a:rPr lang="en-US" altLang="zh-CN" sz="1600" dirty="0" smtClean="0"/>
              <a:t>.     HVAC</a:t>
            </a:r>
            <a:r>
              <a:rPr lang="zh-CN" altLang="en-US" sz="1600" dirty="0" smtClean="0"/>
              <a:t>风险控制</a:t>
            </a:r>
            <a:endParaRPr lang="en-US" altLang="zh-CN" sz="1600" dirty="0" smtClean="0"/>
          </a:p>
          <a:p>
            <a:pPr lvl="1">
              <a:lnSpc>
                <a:spcPct val="150000"/>
              </a:lnSpc>
            </a:pPr>
            <a:r>
              <a:rPr lang="en-US" altLang="zh-CN" sz="1600" dirty="0" smtClean="0"/>
              <a:t>2.1   </a:t>
            </a:r>
            <a:r>
              <a:rPr lang="zh-CN" altLang="en-US" sz="1600" dirty="0" smtClean="0"/>
              <a:t>设计要求</a:t>
            </a:r>
            <a:endParaRPr lang="en-US" altLang="zh-CN" sz="1600" dirty="0" smtClean="0"/>
          </a:p>
          <a:p>
            <a:pPr lvl="1">
              <a:lnSpc>
                <a:spcPct val="150000"/>
              </a:lnSpc>
            </a:pPr>
            <a:r>
              <a:rPr lang="en-US" altLang="zh-CN" sz="1600" dirty="0" smtClean="0"/>
              <a:t>2.2   </a:t>
            </a:r>
            <a:r>
              <a:rPr lang="zh-CN" altLang="en-US" sz="1600" dirty="0" smtClean="0"/>
              <a:t>气流控制</a:t>
            </a:r>
            <a:endParaRPr lang="en-US" altLang="zh-CN" sz="1600" dirty="0" smtClean="0"/>
          </a:p>
          <a:p>
            <a:pPr lvl="1">
              <a:lnSpc>
                <a:spcPct val="150000"/>
              </a:lnSpc>
            </a:pPr>
            <a:r>
              <a:rPr lang="en-US" altLang="zh-CN" sz="1600" dirty="0" smtClean="0"/>
              <a:t>2.3   </a:t>
            </a:r>
            <a:r>
              <a:rPr lang="zh-CN" altLang="en-US" sz="1600" dirty="0" smtClean="0"/>
              <a:t>压力控制</a:t>
            </a:r>
            <a:endParaRPr lang="en-US" altLang="zh-CN" sz="1600" dirty="0" smtClean="0"/>
          </a:p>
          <a:p>
            <a:pPr lvl="1">
              <a:lnSpc>
                <a:spcPct val="150000"/>
              </a:lnSpc>
            </a:pPr>
            <a:r>
              <a:rPr lang="en-US" altLang="zh-CN" sz="1600" dirty="0" smtClean="0"/>
              <a:t>2.4  </a:t>
            </a:r>
            <a:r>
              <a:rPr lang="zh-CN" altLang="en-US" sz="1600" dirty="0" smtClean="0"/>
              <a:t>空气净化系统设置</a:t>
            </a:r>
            <a:endParaRPr lang="en-US" altLang="zh-CN" sz="1600" dirty="0" smtClean="0"/>
          </a:p>
          <a:p>
            <a:pPr lvl="1">
              <a:lnSpc>
                <a:spcPct val="150000"/>
              </a:lnSpc>
            </a:pPr>
            <a:r>
              <a:rPr lang="en-US" altLang="zh-CN" sz="1600" dirty="0" smtClean="0"/>
              <a:t>2.5  </a:t>
            </a:r>
            <a:r>
              <a:rPr lang="zh-CN" altLang="en-US" sz="1600" dirty="0" smtClean="0"/>
              <a:t>洁净室设备设置</a:t>
            </a:r>
            <a:endParaRPr lang="en-US" altLang="zh-CN" sz="1600" dirty="0"/>
          </a:p>
        </p:txBody>
      </p:sp>
      <p:sp>
        <p:nvSpPr>
          <p:cNvPr id="6" name="文本框 5"/>
          <p:cNvSpPr txBox="1"/>
          <p:nvPr/>
        </p:nvSpPr>
        <p:spPr>
          <a:xfrm>
            <a:off x="3495504" y="153471"/>
            <a:ext cx="2085975" cy="523220"/>
          </a:xfrm>
          <a:prstGeom prst="rect">
            <a:avLst/>
          </a:prstGeom>
          <a:noFill/>
        </p:spPr>
        <p:txBody>
          <a:bodyPr wrap="square" rtlCol="0">
            <a:spAutoFit/>
          </a:bodyPr>
          <a:lstStyle/>
          <a:p>
            <a:pPr algn="ctr"/>
            <a:r>
              <a:rPr lang="zh-CN" altLang="en-US" sz="2800" dirty="0"/>
              <a:t>索   引</a:t>
            </a:r>
            <a:endParaRPr lang="zh-CN" altLang="en-US" sz="2800" dirty="0"/>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6" name="文本框 5"/>
          <p:cNvSpPr txBox="1"/>
          <p:nvPr/>
        </p:nvSpPr>
        <p:spPr>
          <a:xfrm>
            <a:off x="255181" y="3066113"/>
            <a:ext cx="8633637" cy="1754326"/>
          </a:xfrm>
          <a:prstGeom prst="rect">
            <a:avLst/>
          </a:prstGeom>
          <a:noFill/>
        </p:spPr>
        <p:txBody>
          <a:bodyPr wrap="square" rtlCol="0">
            <a:spAutoFit/>
          </a:bodyPr>
          <a:lstStyle/>
          <a:p>
            <a:r>
              <a:rPr lang="zh-CN" altLang="en-US" sz="1200" dirty="0"/>
              <a:t>（</a:t>
            </a:r>
            <a:r>
              <a:rPr lang="en-US" altLang="zh-CN" sz="1200" dirty="0"/>
              <a:t>1</a:t>
            </a:r>
            <a:r>
              <a:rPr lang="zh-CN" altLang="en-US" sz="1200" dirty="0"/>
              <a:t>）为了确定</a:t>
            </a:r>
            <a:r>
              <a:rPr lang="en-US" altLang="zh-CN" sz="1200" dirty="0"/>
              <a:t>A</a:t>
            </a:r>
            <a:r>
              <a:rPr lang="zh-CN" altLang="en-US" sz="1200" dirty="0"/>
              <a:t>级区的级别，每个采样点的采样量不得少于</a:t>
            </a:r>
            <a:r>
              <a:rPr lang="en-US" altLang="zh-CN" sz="1200" dirty="0"/>
              <a:t>1</a:t>
            </a:r>
            <a:r>
              <a:rPr lang="zh-CN" altLang="en-US" sz="1200" dirty="0"/>
              <a:t>立方米。</a:t>
            </a:r>
            <a:endParaRPr lang="en-US" altLang="zh-CN" sz="1200" dirty="0"/>
          </a:p>
          <a:p>
            <a:pPr marL="742950" lvl="1" indent="-285750">
              <a:buFont typeface="Wingdings" panose="05000000000000000000" pitchFamily="2" charset="2"/>
              <a:buChar char="Ø"/>
            </a:pPr>
            <a:r>
              <a:rPr lang="en-US" altLang="zh-CN" sz="1200" b="1" dirty="0"/>
              <a:t>A</a:t>
            </a:r>
            <a:r>
              <a:rPr lang="zh-CN" altLang="en-US" sz="1200" b="1" dirty="0"/>
              <a:t>级区</a:t>
            </a:r>
            <a:r>
              <a:rPr lang="zh-CN" altLang="en-US" sz="1200" dirty="0"/>
              <a:t>空气尘埃粒子的级别为</a:t>
            </a:r>
            <a:r>
              <a:rPr lang="en-US" altLang="zh-CN" sz="1200" dirty="0"/>
              <a:t>ISO4.8</a:t>
            </a:r>
            <a:r>
              <a:rPr lang="zh-CN" altLang="en-US" sz="1200" dirty="0"/>
              <a:t>，以≥</a:t>
            </a:r>
            <a:r>
              <a:rPr lang="en-US" altLang="zh-CN" sz="1200" dirty="0"/>
              <a:t>5.0µm</a:t>
            </a:r>
            <a:r>
              <a:rPr lang="zh-CN" altLang="en-US" sz="1200" dirty="0"/>
              <a:t>的尘粒为限度标准。</a:t>
            </a:r>
            <a:endParaRPr lang="en-US" altLang="zh-CN" sz="1200" dirty="0"/>
          </a:p>
          <a:p>
            <a:pPr marL="742950" lvl="1" indent="-285750">
              <a:buFont typeface="Wingdings" panose="05000000000000000000" pitchFamily="2" charset="2"/>
              <a:buChar char="Ø"/>
            </a:pPr>
            <a:r>
              <a:rPr lang="en-US" altLang="zh-CN" sz="1200" b="1" dirty="0"/>
              <a:t>B</a:t>
            </a:r>
            <a:r>
              <a:rPr lang="zh-CN" altLang="en-US" sz="1200" b="1" dirty="0"/>
              <a:t>级区</a:t>
            </a:r>
            <a:r>
              <a:rPr lang="zh-CN" altLang="en-US" sz="1200" dirty="0"/>
              <a:t>（静态）的空气尘埃粒子的级别为</a:t>
            </a:r>
            <a:r>
              <a:rPr lang="en-US" altLang="zh-CN" sz="1200" dirty="0"/>
              <a:t>ISO5</a:t>
            </a:r>
            <a:r>
              <a:rPr lang="zh-CN" altLang="en-US" sz="1200" dirty="0"/>
              <a:t>，同时包括表中两种粒径的尘粒；</a:t>
            </a:r>
            <a:endParaRPr lang="en-US" altLang="zh-CN" sz="1200" dirty="0"/>
          </a:p>
          <a:p>
            <a:pPr marL="742950" lvl="1" indent="-285750">
              <a:buFont typeface="Wingdings" panose="05000000000000000000" pitchFamily="2" charset="2"/>
              <a:buChar char="Ø"/>
            </a:pPr>
            <a:r>
              <a:rPr lang="en-US" altLang="zh-CN" sz="1200" b="1" dirty="0"/>
              <a:t>C</a:t>
            </a:r>
            <a:r>
              <a:rPr lang="zh-CN" altLang="en-US" sz="1200" b="1" dirty="0"/>
              <a:t>级区</a:t>
            </a:r>
            <a:r>
              <a:rPr lang="zh-CN" altLang="en-US" sz="1200" dirty="0">
                <a:solidFill>
                  <a:srgbClr val="FF0000"/>
                </a:solidFill>
              </a:rPr>
              <a:t>（静态和动态），</a:t>
            </a:r>
            <a:r>
              <a:rPr lang="zh-CN" altLang="en-US" sz="1200" dirty="0"/>
              <a:t>空气尘埃粒子的级别分别为</a:t>
            </a:r>
            <a:r>
              <a:rPr lang="en-US" altLang="zh-CN" sz="1200" dirty="0"/>
              <a:t>ISO7</a:t>
            </a:r>
            <a:r>
              <a:rPr lang="zh-CN" altLang="en-US" sz="1200" dirty="0"/>
              <a:t>和</a:t>
            </a:r>
            <a:r>
              <a:rPr lang="en-US" altLang="zh-CN" sz="1200" dirty="0"/>
              <a:t>ISO 8</a:t>
            </a:r>
            <a:r>
              <a:rPr lang="zh-CN" altLang="en-US" sz="1200" dirty="0"/>
              <a:t>。</a:t>
            </a:r>
            <a:endParaRPr lang="en-US" altLang="zh-CN" sz="1200" dirty="0"/>
          </a:p>
          <a:p>
            <a:pPr marL="742950" lvl="1" indent="-285750">
              <a:buFont typeface="Wingdings" panose="05000000000000000000" pitchFamily="2" charset="2"/>
              <a:buChar char="Ø"/>
            </a:pPr>
            <a:r>
              <a:rPr lang="en-US" altLang="zh-CN" sz="1200" b="1" dirty="0"/>
              <a:t>D</a:t>
            </a:r>
            <a:r>
              <a:rPr lang="zh-CN" altLang="en-US" sz="1200" b="1" dirty="0"/>
              <a:t>级区</a:t>
            </a:r>
            <a:r>
              <a:rPr lang="zh-CN" altLang="en-US" sz="1200" dirty="0">
                <a:solidFill>
                  <a:srgbClr val="FF0000"/>
                </a:solidFill>
              </a:rPr>
              <a:t>（静态）</a:t>
            </a:r>
            <a:r>
              <a:rPr lang="zh-CN" altLang="en-US" sz="1200" dirty="0"/>
              <a:t>空气尘埃粒子的级别为</a:t>
            </a:r>
            <a:r>
              <a:rPr lang="en-US" altLang="zh-CN" sz="1200" dirty="0"/>
              <a:t>ISO8 </a:t>
            </a:r>
            <a:r>
              <a:rPr lang="zh-CN" altLang="en-US" sz="1200" dirty="0"/>
              <a:t>。测试方法可参照</a:t>
            </a:r>
            <a:r>
              <a:rPr lang="en-US" altLang="zh-CN" sz="1200" dirty="0"/>
              <a:t>ISO14644-1</a:t>
            </a:r>
            <a:r>
              <a:rPr lang="zh-CN" altLang="en-US" sz="1200" dirty="0"/>
              <a:t>。</a:t>
            </a:r>
            <a:endParaRPr lang="en-US" altLang="zh-CN" sz="1200" dirty="0"/>
          </a:p>
          <a:p>
            <a:r>
              <a:rPr lang="zh-CN" altLang="en-US" sz="1200" dirty="0"/>
              <a:t>（</a:t>
            </a:r>
            <a:r>
              <a:rPr lang="en-US" altLang="zh-CN" sz="1200" dirty="0"/>
              <a:t>2</a:t>
            </a:r>
            <a:r>
              <a:rPr lang="zh-CN" altLang="en-US" sz="1200" dirty="0"/>
              <a:t>）在确认级别时，应使用采样管较短的便携式尘埃粒子计数器，以避免再远程采样系统长的采样管</a:t>
            </a:r>
            <a:r>
              <a:rPr lang="zh-CN" altLang="en-US" sz="1200" dirty="0" smtClean="0"/>
              <a:t>中≥</a:t>
            </a:r>
            <a:r>
              <a:rPr lang="en-US" altLang="zh-CN" sz="1200" dirty="0"/>
              <a:t>5.0µm</a:t>
            </a:r>
            <a:r>
              <a:rPr lang="zh-CN" altLang="en-US" sz="1200" dirty="0"/>
              <a:t>尘粒的沉降，在单向流系统中，应采用等动力学的取样头。</a:t>
            </a:r>
            <a:endParaRPr lang="en-US" altLang="zh-CN" sz="1200" dirty="0"/>
          </a:p>
          <a:p>
            <a:r>
              <a:rPr lang="zh-CN" altLang="en-US" sz="1200" dirty="0"/>
              <a:t>（</a:t>
            </a:r>
            <a:r>
              <a:rPr lang="en-US" altLang="zh-CN" sz="1200" dirty="0"/>
              <a:t>3</a:t>
            </a:r>
            <a:r>
              <a:rPr lang="zh-CN" altLang="en-US" sz="1200" dirty="0"/>
              <a:t>）可在常规操作、培养基模拟灌装过程中进行测试，证明达到了动态的级别，但培养基模拟试验</a:t>
            </a:r>
            <a:r>
              <a:rPr lang="zh-CN" altLang="en-US" sz="1200" dirty="0" smtClean="0"/>
              <a:t>要求在</a:t>
            </a:r>
            <a:r>
              <a:rPr lang="zh-CN" altLang="en-US" sz="1200" dirty="0"/>
              <a:t>“最差状况”下进行动态测试。</a:t>
            </a:r>
            <a:endParaRPr lang="zh-CN" altLang="en-US" sz="1200" dirty="0"/>
          </a:p>
        </p:txBody>
      </p:sp>
      <p:graphicFrame>
        <p:nvGraphicFramePr>
          <p:cNvPr id="8" name="表格 7"/>
          <p:cNvGraphicFramePr>
            <a:graphicFrameLocks noGrp="1"/>
          </p:cNvGraphicFramePr>
          <p:nvPr/>
        </p:nvGraphicFramePr>
        <p:xfrm>
          <a:off x="404035" y="742032"/>
          <a:ext cx="8393571" cy="2291238"/>
        </p:xfrm>
        <a:graphic>
          <a:graphicData uri="http://schemas.openxmlformats.org/drawingml/2006/table">
            <a:tbl>
              <a:tblPr/>
              <a:tblGrid>
                <a:gridCol w="1966252"/>
                <a:gridCol w="1585687"/>
                <a:gridCol w="1644059"/>
                <a:gridCol w="1485031"/>
                <a:gridCol w="1712542"/>
              </a:tblGrid>
              <a:tr h="253709">
                <a:tc gridSpan="5">
                  <a:txBody>
                    <a:bodyPr/>
                    <a:lstStyle/>
                    <a:p>
                      <a:pPr algn="ctr" fontAlgn="ctr"/>
                      <a:r>
                        <a:rPr lang="en-US" altLang="zh-CN" sz="1200" b="1" i="0" u="none" strike="noStrike" dirty="0" smtClean="0">
                          <a:solidFill>
                            <a:srgbClr val="000000"/>
                          </a:solidFill>
                          <a:effectLst/>
                          <a:latin typeface="宋体" panose="02010600030101010101" pitchFamily="2" charset="-122"/>
                          <a:ea typeface="宋体" panose="02010600030101010101" pitchFamily="2" charset="-122"/>
                        </a:rPr>
                        <a:t>1.1 《</a:t>
                      </a:r>
                      <a:r>
                        <a:rPr lang="zh-CN" altLang="en-US" sz="1200" b="1" i="0" u="none" strike="noStrike" dirty="0">
                          <a:solidFill>
                            <a:srgbClr val="000000"/>
                          </a:solidFill>
                          <a:effectLst/>
                          <a:latin typeface="宋体" panose="02010600030101010101" pitchFamily="2" charset="-122"/>
                          <a:ea typeface="宋体" panose="02010600030101010101" pitchFamily="2" charset="-122"/>
                        </a:rPr>
                        <a:t>药品生产质量管理规范</a:t>
                      </a:r>
                      <a:r>
                        <a:rPr lang="en-US" altLang="zh-CN" sz="1200" b="1" i="0" u="none" strike="noStrike" dirty="0">
                          <a:solidFill>
                            <a:srgbClr val="000000"/>
                          </a:solidFill>
                          <a:effectLst/>
                          <a:latin typeface="宋体" panose="02010600030101010101" pitchFamily="2" charset="-122"/>
                          <a:ea typeface="宋体" panose="02010600030101010101" pitchFamily="2" charset="-122"/>
                        </a:rPr>
                        <a:t>》2010</a:t>
                      </a:r>
                      <a:r>
                        <a:rPr lang="zh-CN" altLang="en-US" sz="1200" b="1" i="0" u="none" strike="noStrike" dirty="0">
                          <a:solidFill>
                            <a:srgbClr val="000000"/>
                          </a:solidFill>
                          <a:effectLst/>
                          <a:latin typeface="宋体" panose="02010600030101010101" pitchFamily="2" charset="-122"/>
                          <a:ea typeface="宋体" panose="02010600030101010101" pitchFamily="2" charset="-122"/>
                        </a:rPr>
                        <a:t>修订版</a:t>
                      </a:r>
                      <a:endParaRPr lang="zh-CN" altLang="en-US" sz="12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a:noFill/>
                    </a:lnB>
                  </a:tcPr>
                </a:tc>
                <a:tc hMerge="1">
                  <a:tcPr/>
                </a:tc>
                <a:tc hMerge="1">
                  <a:tcPr/>
                </a:tc>
                <a:tc hMerge="1">
                  <a:tcPr/>
                </a:tc>
                <a:tc hMerge="1">
                  <a:tcPr/>
                </a:tc>
              </a:tr>
              <a:tr h="245252">
                <a:tc gridSpan="5">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（第八条</a:t>
                      </a:r>
                      <a:r>
                        <a:rPr lang="en-US" altLang="zh-CN" sz="1200" b="0" i="0" u="none" strike="noStrike" dirty="0">
                          <a:solidFill>
                            <a:srgbClr val="000000"/>
                          </a:solidFill>
                          <a:effectLst/>
                          <a:latin typeface="宋体" panose="02010600030101010101" pitchFamily="2" charset="-122"/>
                          <a:ea typeface="宋体" panose="02010600030101010101" pitchFamily="2" charset="-122"/>
                        </a:rPr>
                        <a:t>/</a:t>
                      </a:r>
                      <a:r>
                        <a:rPr lang="zh-CN" altLang="en-US" sz="1200" b="0" i="0" u="none" strike="noStrike" dirty="0">
                          <a:solidFill>
                            <a:srgbClr val="000000"/>
                          </a:solidFill>
                          <a:effectLst/>
                          <a:latin typeface="宋体" panose="02010600030101010101" pitchFamily="2" charset="-122"/>
                          <a:ea typeface="宋体" panose="02010600030101010101" pitchFamily="2" charset="-122"/>
                        </a:rPr>
                        <a:t>第九条）</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279080">
                <a:tc rowSpan="3">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洁净度</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级 别</a:t>
                      </a:r>
                      <a:endParaRPr lang="zh-CN" altLang="en-US"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zh-CN" altLang="en-US" sz="1200" b="0" i="0" u="none" strike="noStrike" dirty="0">
                          <a:solidFill>
                            <a:srgbClr val="000000"/>
                          </a:solidFill>
                          <a:effectLst/>
                          <a:latin typeface="Arial" panose="020B0604020202020204" pitchFamily="34" charset="0"/>
                          <a:ea typeface="宋体" panose="02010600030101010101" pitchFamily="2" charset="-122"/>
                        </a:rPr>
                        <a:t>悬浮粒子最大允许</a:t>
                      </a:r>
                      <a:r>
                        <a:rPr lang="zh-CN" altLang="en-US" sz="1200" b="0" i="0" u="none" strike="noStrike" dirty="0" smtClean="0">
                          <a:solidFill>
                            <a:srgbClr val="000000"/>
                          </a:solidFill>
                          <a:effectLst/>
                          <a:latin typeface="Arial" panose="020B0604020202020204" pitchFamily="34" charset="0"/>
                          <a:ea typeface="宋体" panose="02010600030101010101" pitchFamily="2" charset="-122"/>
                        </a:rPr>
                        <a:t>数</a:t>
                      </a:r>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a:t>
                      </a:r>
                      <a:r>
                        <a:rPr lang="zh-CN" altLang="en-US" sz="1200" b="0" i="0" u="none" strike="noStrike" dirty="0" smtClean="0">
                          <a:solidFill>
                            <a:srgbClr val="000000"/>
                          </a:solidFill>
                          <a:effectLst/>
                          <a:latin typeface="Arial" panose="020B0604020202020204" pitchFamily="34" charset="0"/>
                          <a:ea typeface="宋体" panose="02010600030101010101" pitchFamily="2" charset="-122"/>
                        </a:rPr>
                        <a:t>个</a:t>
                      </a:r>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/m</a:t>
                      </a:r>
                      <a:r>
                        <a:rPr lang="en-US" altLang="zh-CN" sz="1200" b="0" i="0" u="none" strike="noStrike" baseline="30000" dirty="0" smtClean="0">
                          <a:solidFill>
                            <a:srgbClr val="000000"/>
                          </a:solidFill>
                          <a:effectLst/>
                          <a:latin typeface="Arial" panose="020B0604020202020204" pitchFamily="34" charset="0"/>
                          <a:ea typeface="宋体" panose="02010600030101010101" pitchFamily="2" charset="-122"/>
                        </a:rPr>
                        <a:t>3</a:t>
                      </a:r>
                      <a:r>
                        <a:rPr lang="zh-CN" altLang="en-US" sz="1200" b="0" i="0" u="none" strike="noStrike" dirty="0" smtClean="0">
                          <a:solidFill>
                            <a:srgbClr val="000000"/>
                          </a:solidFill>
                          <a:effectLst/>
                          <a:latin typeface="Arial" panose="020B0604020202020204" pitchFamily="34" charset="0"/>
                          <a:ea typeface="宋体" panose="02010600030101010101" pitchFamily="2" charset="-122"/>
                        </a:rPr>
                        <a:t>）</a:t>
                      </a:r>
                      <a:endParaRPr lang="zh-CN" altLang="en-US"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r>
              <a:tr h="228828">
                <a:tc vMerge="1">
                  <a:tcPr/>
                </a:tc>
                <a:tc gridSpan="2">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静 态</a:t>
                      </a:r>
                      <a:endParaRPr lang="zh-CN" altLang="en-US" sz="12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1200" b="0" i="0" u="none" strike="noStrike" dirty="0">
                          <a:solidFill>
                            <a:srgbClr val="000000"/>
                          </a:solidFill>
                          <a:effectLst/>
                          <a:latin typeface="宋体" panose="02010600030101010101" pitchFamily="2" charset="-122"/>
                          <a:ea typeface="宋体" panose="02010600030101010101" pitchFamily="2" charset="-122"/>
                        </a:rPr>
                        <a:t>动 态</a:t>
                      </a:r>
                      <a:r>
                        <a:rPr lang="zh-CN" altLang="en-US" sz="1200" b="0" i="0" u="none" strike="noStrike" dirty="0">
                          <a:solidFill>
                            <a:srgbClr val="FF0000"/>
                          </a:solidFill>
                          <a:effectLst/>
                          <a:latin typeface="宋体" panose="02010600030101010101" pitchFamily="2" charset="-122"/>
                          <a:ea typeface="宋体" panose="02010600030101010101" pitchFamily="2" charset="-122"/>
                        </a:rPr>
                        <a:t>（</a:t>
                      </a:r>
                      <a:r>
                        <a:rPr lang="en-US" altLang="zh-CN" sz="1200" b="0" i="0" u="none" strike="noStrike" dirty="0">
                          <a:solidFill>
                            <a:srgbClr val="FF0000"/>
                          </a:solidFill>
                          <a:effectLst/>
                          <a:latin typeface="宋体" panose="02010600030101010101" pitchFamily="2" charset="-122"/>
                          <a:ea typeface="宋体" panose="02010600030101010101" pitchFamily="2" charset="-122"/>
                        </a:rPr>
                        <a:t>3</a:t>
                      </a:r>
                      <a:r>
                        <a:rPr lang="zh-CN" altLang="en-US" sz="1200" b="0" i="0" u="none" strike="noStrike" dirty="0">
                          <a:solidFill>
                            <a:srgbClr val="FF0000"/>
                          </a:solidFill>
                          <a:effectLst/>
                          <a:latin typeface="宋体" panose="02010600030101010101" pitchFamily="2" charset="-122"/>
                          <a:ea typeface="宋体" panose="02010600030101010101" pitchFamily="2" charset="-122"/>
                        </a:rPr>
                        <a:t>）</a:t>
                      </a:r>
                      <a:endParaRPr lang="zh-CN" altLang="en-US" sz="1200" b="0"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20275">
                <a:tc vMerge="1">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 0.5 µm</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 </a:t>
                      </a:r>
                      <a:r>
                        <a:rPr lang="en-US" sz="1200" b="0" i="0" u="none" strike="noStrike" dirty="0" smtClean="0">
                          <a:solidFill>
                            <a:srgbClr val="000000"/>
                          </a:solidFill>
                          <a:effectLst/>
                          <a:latin typeface="Arial" panose="020B0604020202020204" pitchFamily="34" charset="0"/>
                          <a:ea typeface="宋体" panose="02010600030101010101" pitchFamily="2" charset="-122"/>
                        </a:rPr>
                        <a:t>5.0 </a:t>
                      </a:r>
                      <a:r>
                        <a:rPr lang="en-US" sz="1200" b="0" i="0" u="none" strike="noStrike" dirty="0">
                          <a:solidFill>
                            <a:srgbClr val="000000"/>
                          </a:solidFill>
                          <a:effectLst/>
                          <a:latin typeface="Arial" panose="020B0604020202020204" pitchFamily="34" charset="0"/>
                          <a:ea typeface="宋体" panose="02010600030101010101" pitchFamily="2" charset="-122"/>
                        </a:rPr>
                        <a:t>µm</a:t>
                      </a:r>
                      <a:r>
                        <a:rPr lang="en-US" sz="1200" b="0" i="0" u="none" strike="noStrike" dirty="0">
                          <a:solidFill>
                            <a:srgbClr val="FF0000"/>
                          </a:solidFill>
                          <a:effectLst/>
                          <a:latin typeface="Arial" panose="020B0604020202020204" pitchFamily="34" charset="0"/>
                          <a:ea typeface="宋体" panose="02010600030101010101" pitchFamily="2" charset="-122"/>
                        </a:rPr>
                        <a:t>（2）</a:t>
                      </a:r>
                      <a:endParaRPr lang="en-US" sz="12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 0.5 µm</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 </a:t>
                      </a:r>
                      <a:r>
                        <a:rPr lang="en-US" sz="1200" b="0" i="0" u="none" strike="noStrike" dirty="0" smtClean="0">
                          <a:solidFill>
                            <a:srgbClr val="000000"/>
                          </a:solidFill>
                          <a:effectLst/>
                          <a:latin typeface="Arial" panose="020B0604020202020204" pitchFamily="34" charset="0"/>
                          <a:ea typeface="宋体" panose="02010600030101010101" pitchFamily="2" charset="-122"/>
                        </a:rPr>
                        <a:t>5.0 </a:t>
                      </a:r>
                      <a:r>
                        <a:rPr lang="en-US" sz="1200" b="0" i="0" u="none" strike="noStrike" dirty="0">
                          <a:solidFill>
                            <a:srgbClr val="000000"/>
                          </a:solidFill>
                          <a:effectLst/>
                          <a:latin typeface="Arial" panose="020B0604020202020204" pitchFamily="34" charset="0"/>
                          <a:ea typeface="宋体" panose="02010600030101010101" pitchFamily="2" charset="-122"/>
                        </a:rPr>
                        <a:t>µm</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795">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A</a:t>
                      </a:r>
                      <a:r>
                        <a:rPr lang="zh-CN" altLang="en-US" sz="1200" b="0" i="0" u="none" strike="noStrike" dirty="0">
                          <a:solidFill>
                            <a:srgbClr val="000000"/>
                          </a:solidFill>
                          <a:effectLst/>
                          <a:latin typeface="Arial" panose="020B0604020202020204" pitchFamily="34" charset="0"/>
                          <a:ea typeface="宋体" panose="02010600030101010101" pitchFamily="2" charset="-122"/>
                        </a:rPr>
                        <a:t>级</a:t>
                      </a:r>
                      <a:r>
                        <a:rPr lang="zh-CN" altLang="en-US" sz="1200" b="0" i="0" u="none" strike="noStrike" dirty="0">
                          <a:solidFill>
                            <a:srgbClr val="FF0000"/>
                          </a:solidFill>
                          <a:effectLst/>
                          <a:latin typeface="Arial" panose="020B0604020202020204" pitchFamily="34" charset="0"/>
                          <a:ea typeface="宋体" panose="02010600030101010101" pitchFamily="2" charset="-122"/>
                        </a:rPr>
                        <a:t>（</a:t>
                      </a:r>
                      <a:r>
                        <a:rPr lang="en-US" altLang="zh-CN" sz="1200" b="0" i="0" u="none" strike="noStrike" dirty="0">
                          <a:solidFill>
                            <a:srgbClr val="FF0000"/>
                          </a:solidFill>
                          <a:effectLst/>
                          <a:latin typeface="Arial" panose="020B0604020202020204" pitchFamily="34" charset="0"/>
                          <a:ea typeface="宋体" panose="02010600030101010101" pitchFamily="2" charset="-122"/>
                        </a:rPr>
                        <a:t>1</a:t>
                      </a:r>
                      <a:r>
                        <a:rPr lang="zh-CN" altLang="en-US" sz="1200" b="0" i="0" u="none" strike="noStrike" dirty="0">
                          <a:solidFill>
                            <a:srgbClr val="FF0000"/>
                          </a:solidFill>
                          <a:effectLst/>
                          <a:latin typeface="Arial" panose="020B0604020202020204" pitchFamily="34" charset="0"/>
                          <a:ea typeface="宋体" panose="02010600030101010101" pitchFamily="2" charset="-122"/>
                        </a:rPr>
                        <a:t>）</a:t>
                      </a:r>
                      <a:endParaRPr lang="zh-CN" altLang="en-US" sz="12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795">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B</a:t>
                      </a:r>
                      <a:r>
                        <a:rPr lang="zh-CN" altLang="en-US" sz="1200" b="0" i="0" u="none" strike="noStrike">
                          <a:solidFill>
                            <a:srgbClr val="000000"/>
                          </a:solidFill>
                          <a:effectLst/>
                          <a:latin typeface="Arial" panose="020B0604020202020204" pitchFamily="34" charset="0"/>
                          <a:ea typeface="宋体" panose="02010600030101010101" pitchFamily="2" charset="-122"/>
                        </a:rPr>
                        <a:t>级</a:t>
                      </a:r>
                      <a:endParaRPr lang="zh-CN" altLang="en-US" sz="12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52">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C</a:t>
                      </a:r>
                      <a:r>
                        <a:rPr lang="zh-CN" altLang="en-US" sz="1200" b="0" i="0" u="none" strike="noStrike">
                          <a:solidFill>
                            <a:srgbClr val="000000"/>
                          </a:solidFill>
                          <a:effectLst/>
                          <a:latin typeface="Arial" panose="020B0604020202020204" pitchFamily="34" charset="0"/>
                          <a:ea typeface="宋体" panose="02010600030101010101" pitchFamily="2" charset="-122"/>
                        </a:rPr>
                        <a:t>级</a:t>
                      </a:r>
                      <a:endParaRPr lang="zh-CN" altLang="en-US" sz="12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252">
                <a:tc>
                  <a:txBody>
                    <a:bodyPr/>
                    <a:lstStyle/>
                    <a:p>
                      <a:pPr algn="ctr" fontAlgn="ctr"/>
                      <a:r>
                        <a:rPr lang="en-US" sz="1200" b="0" i="0" u="none" strike="noStrike" dirty="0">
                          <a:solidFill>
                            <a:srgbClr val="000000"/>
                          </a:solidFill>
                          <a:effectLst/>
                          <a:latin typeface="Arial" panose="020B0604020202020204" pitchFamily="34" charset="0"/>
                          <a:ea typeface="宋体" panose="02010600030101010101" pitchFamily="2" charset="-122"/>
                        </a:rPr>
                        <a:t>D</a:t>
                      </a:r>
                      <a:r>
                        <a:rPr lang="zh-CN" altLang="en-US" sz="1200" b="0" i="0" u="none" strike="noStrike">
                          <a:solidFill>
                            <a:srgbClr val="000000"/>
                          </a:solidFill>
                          <a:effectLst/>
                          <a:latin typeface="Arial" panose="020B0604020202020204" pitchFamily="34" charset="0"/>
                          <a:ea typeface="宋体" panose="02010600030101010101" pitchFamily="2" charset="-122"/>
                        </a:rPr>
                        <a:t>级</a:t>
                      </a:r>
                      <a:endParaRPr lang="zh-CN" altLang="en-US" sz="12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3,520,000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29,000 </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FF0000"/>
                          </a:solidFill>
                          <a:effectLst/>
                          <a:latin typeface="Arial" panose="020B0604020202020204" pitchFamily="34" charset="0"/>
                          <a:ea typeface="宋体" panose="02010600030101010101" pitchFamily="2" charset="-122"/>
                        </a:rPr>
                        <a:t>不作规定</a:t>
                      </a:r>
                      <a:endParaRPr lang="zh-CN" altLang="en-US" sz="1200" b="0" i="0" u="none" strike="noStrike">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rgbClr val="FF0000"/>
                          </a:solidFill>
                          <a:effectLst/>
                          <a:latin typeface="Arial" panose="020B0604020202020204" pitchFamily="34" charset="0"/>
                          <a:ea typeface="宋体" panose="02010600030101010101" pitchFamily="2" charset="-122"/>
                        </a:rPr>
                        <a:t>不作规定</a:t>
                      </a:r>
                      <a:endParaRPr lang="zh-CN" altLang="en-US" sz="12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标题 3"/>
          <p:cNvSpPr txBox="1">
            <a:spLocks noGrp="1"/>
          </p:cNvSpPr>
          <p:nvPr>
            <p:ph type="title"/>
          </p:nvPr>
        </p:nvSpPr>
        <p:spPr>
          <a:xfrm>
            <a:off x="367574" y="171613"/>
            <a:ext cx="8408850" cy="369332"/>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zh-CN" altLang="en-US" dirty="0" smtClean="0">
                <a:latin typeface="Arial" panose="020B0604020202020204" pitchFamily="34" charset="0"/>
                <a:cs typeface="Arial" panose="020B0604020202020204" pitchFamily="34" charset="0"/>
              </a:rPr>
              <a:t>一、</a:t>
            </a:r>
            <a:r>
              <a:rPr lang="en-US" altLang="zh-CN" dirty="0" smtClean="0">
                <a:latin typeface="Arial" panose="020B0604020202020204" pitchFamily="34" charset="0"/>
                <a:cs typeface="Arial" panose="020B0604020202020204" pitchFamily="34" charset="0"/>
              </a:rPr>
              <a:t>GMP</a:t>
            </a:r>
            <a:r>
              <a:rPr lang="zh-CN" altLang="en-US" dirty="0" smtClean="0">
                <a:latin typeface="Arial" panose="020B0604020202020204" pitchFamily="34" charset="0"/>
                <a:cs typeface="Arial" panose="020B0604020202020204" pitchFamily="34" charset="0"/>
              </a:rPr>
              <a:t>法规要求（</a:t>
            </a:r>
            <a:r>
              <a:rPr lang="en-US" altLang="zh-CN" dirty="0" smtClean="0">
                <a:latin typeface="Arial" panose="020B0604020202020204" pitchFamily="34" charset="0"/>
                <a:cs typeface="Arial" panose="020B0604020202020204" pitchFamily="34" charset="0"/>
              </a:rPr>
              <a:t>cGMP</a:t>
            </a:r>
            <a:r>
              <a:rPr lang="zh-CN" altLang="en-US"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文本框 4"/>
          <p:cNvSpPr txBox="1"/>
          <p:nvPr/>
        </p:nvSpPr>
        <p:spPr>
          <a:xfrm>
            <a:off x="947935" y="3879200"/>
            <a:ext cx="7253089" cy="923330"/>
          </a:xfrm>
          <a:prstGeom prst="rect">
            <a:avLst/>
          </a:prstGeom>
          <a:noFill/>
        </p:spPr>
        <p:txBody>
          <a:bodyPr wrap="square" rtlCol="0">
            <a:spAutoFit/>
          </a:bodyPr>
          <a:lstStyle/>
          <a:p>
            <a:r>
              <a:rPr lang="en-US" altLang="zh-CN" dirty="0"/>
              <a:t>1</a:t>
            </a:r>
            <a:r>
              <a:rPr lang="zh-CN" altLang="en-US" dirty="0"/>
              <a:t>）表中个数值为平均值；</a:t>
            </a:r>
            <a:endParaRPr lang="en-US" altLang="zh-CN" dirty="0"/>
          </a:p>
          <a:p>
            <a:r>
              <a:rPr lang="zh-CN" altLang="en-US" dirty="0"/>
              <a:t>     </a:t>
            </a:r>
            <a:r>
              <a:rPr lang="zh-CN" altLang="en-US" dirty="0" smtClean="0"/>
              <a:t>单个</a:t>
            </a:r>
            <a:r>
              <a:rPr lang="zh-CN" altLang="en-US" dirty="0"/>
              <a:t>沉降碟的暴露时间可以少于</a:t>
            </a:r>
            <a:r>
              <a:rPr lang="en-US" altLang="zh-CN" dirty="0"/>
              <a:t>4</a:t>
            </a:r>
            <a:r>
              <a:rPr lang="zh-CN" altLang="en-US" dirty="0"/>
              <a:t>小时，同一位置可使用多个沉降</a:t>
            </a:r>
            <a:r>
              <a:rPr lang="zh-CN" altLang="en-US" dirty="0" smtClean="0"/>
              <a:t>碟</a:t>
            </a:r>
            <a:endParaRPr lang="en-US" altLang="zh-CN" dirty="0" smtClean="0"/>
          </a:p>
          <a:p>
            <a:r>
              <a:rPr lang="en-US" altLang="zh-CN" dirty="0"/>
              <a:t> </a:t>
            </a:r>
            <a:r>
              <a:rPr lang="en-US" altLang="zh-CN" dirty="0" smtClean="0"/>
              <a:t> </a:t>
            </a:r>
            <a:r>
              <a:rPr lang="zh-CN" altLang="en-US" dirty="0" smtClean="0"/>
              <a:t>   连续</a:t>
            </a:r>
            <a:r>
              <a:rPr lang="zh-CN" altLang="en-US" dirty="0"/>
              <a:t>进行监测并累计计数；</a:t>
            </a:r>
            <a:endParaRPr lang="zh-CN" altLang="en-US" dirty="0"/>
          </a:p>
        </p:txBody>
      </p:sp>
      <p:graphicFrame>
        <p:nvGraphicFramePr>
          <p:cNvPr id="6" name="表格 5"/>
          <p:cNvGraphicFramePr>
            <a:graphicFrameLocks noGrp="1"/>
          </p:cNvGraphicFramePr>
          <p:nvPr/>
        </p:nvGraphicFramePr>
        <p:xfrm>
          <a:off x="1086813" y="768351"/>
          <a:ext cx="7258049" cy="3037840"/>
        </p:xfrm>
        <a:graphic>
          <a:graphicData uri="http://schemas.openxmlformats.org/drawingml/2006/table">
            <a:tbl>
              <a:tblPr/>
              <a:tblGrid>
                <a:gridCol w="1612900"/>
                <a:gridCol w="1508060"/>
                <a:gridCol w="1349680"/>
                <a:gridCol w="1367208"/>
                <a:gridCol w="588549"/>
                <a:gridCol w="831652"/>
              </a:tblGrid>
              <a:tr h="348251">
                <a:tc gridSpan="6">
                  <a:txBody>
                    <a:bodyPr/>
                    <a:lstStyle/>
                    <a:p>
                      <a:pPr algn="ctr" fontAlgn="ctr"/>
                      <a:r>
                        <a:rPr lang="en-US" altLang="zh-CN" sz="1800" b="1" dirty="0" smtClean="0">
                          <a:solidFill>
                            <a:srgbClr val="000000"/>
                          </a:solidFill>
                          <a:latin typeface="宋体" panose="02010600030101010101" pitchFamily="2" charset="-122"/>
                        </a:rPr>
                        <a:t>1.2 《</a:t>
                      </a:r>
                      <a:r>
                        <a:rPr lang="zh-CN" altLang="en-US" sz="1800" b="1" dirty="0" smtClean="0">
                          <a:solidFill>
                            <a:srgbClr val="000000"/>
                          </a:solidFill>
                          <a:latin typeface="宋体" panose="02010600030101010101" pitchFamily="2" charset="-122"/>
                        </a:rPr>
                        <a:t>药品生产质量管理规范</a:t>
                      </a:r>
                      <a:r>
                        <a:rPr lang="en-US" altLang="zh-CN" sz="1800" b="1" dirty="0" smtClean="0">
                          <a:solidFill>
                            <a:srgbClr val="000000"/>
                          </a:solidFill>
                          <a:latin typeface="宋体" panose="02010600030101010101" pitchFamily="2" charset="-122"/>
                        </a:rPr>
                        <a:t>》2010</a:t>
                      </a:r>
                      <a:r>
                        <a:rPr lang="zh-CN" altLang="en-US" sz="1800" b="1" dirty="0" smtClean="0">
                          <a:solidFill>
                            <a:srgbClr val="000000"/>
                          </a:solidFill>
                          <a:latin typeface="宋体" panose="02010600030101010101" pitchFamily="2" charset="-122"/>
                        </a:rPr>
                        <a:t>修订版</a:t>
                      </a:r>
                      <a:endParaRPr lang="en-US" altLang="zh-CN" sz="1800" b="1" dirty="0" smtClean="0">
                        <a:solidFill>
                          <a:srgbClr val="000000"/>
                        </a:solidFill>
                        <a:latin typeface="宋体" panose="02010600030101010101" pitchFamily="2" charset="-122"/>
                      </a:endParaRPr>
                    </a:p>
                    <a:p>
                      <a:pPr algn="ctr" fontAlgn="ctr"/>
                      <a:r>
                        <a:rPr lang="zh-CN" altLang="en-US" sz="1600" b="1" i="0" u="none" strike="noStrike" dirty="0" smtClean="0">
                          <a:solidFill>
                            <a:srgbClr val="000000"/>
                          </a:solidFill>
                          <a:effectLst/>
                          <a:latin typeface="宋体" panose="02010600030101010101" pitchFamily="2" charset="-122"/>
                          <a:ea typeface="宋体" panose="02010600030101010101" pitchFamily="2" charset="-122"/>
                        </a:rPr>
                        <a:t>  洁净区</a:t>
                      </a:r>
                      <a:r>
                        <a:rPr lang="zh-CN" altLang="en-US" sz="1600" b="1" i="0" u="none" strike="noStrike" dirty="0">
                          <a:solidFill>
                            <a:srgbClr val="000000"/>
                          </a:solidFill>
                          <a:effectLst/>
                          <a:latin typeface="宋体" panose="02010600030101010101" pitchFamily="2" charset="-122"/>
                          <a:ea typeface="宋体" panose="02010600030101010101" pitchFamily="2" charset="-122"/>
                        </a:rPr>
                        <a:t>微生物监测的</a:t>
                      </a:r>
                      <a:r>
                        <a:rPr lang="zh-CN" altLang="en-US" sz="1600" b="1" i="0" u="none" strike="noStrike" dirty="0">
                          <a:solidFill>
                            <a:srgbClr val="FF0000"/>
                          </a:solidFill>
                          <a:effectLst/>
                          <a:latin typeface="宋体" panose="02010600030101010101" pitchFamily="2" charset="-122"/>
                          <a:ea typeface="宋体" panose="02010600030101010101" pitchFamily="2" charset="-122"/>
                        </a:rPr>
                        <a:t>动态标准</a:t>
                      </a:r>
                      <a:r>
                        <a:rPr lang="zh-CN" altLang="en-US" sz="1600" b="1" i="0" u="none" strike="noStrike" dirty="0">
                          <a:solidFill>
                            <a:srgbClr val="000000"/>
                          </a:solidFill>
                          <a:effectLst/>
                          <a:latin typeface="宋体" panose="02010600030101010101" pitchFamily="2" charset="-122"/>
                          <a:ea typeface="宋体" panose="02010600030101010101" pitchFamily="2" charset="-122"/>
                        </a:rPr>
                        <a:t>：</a:t>
                      </a:r>
                      <a:endParaRPr lang="zh-CN" altLang="en-US" sz="1600" b="1"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a:noFill/>
                    </a:lnB>
                  </a:tcPr>
                </a:tc>
                <a:tc hMerge="1">
                  <a:tcPr/>
                </a:tc>
                <a:tc hMerge="1">
                  <a:tcPr/>
                </a:tc>
                <a:tc hMerge="1">
                  <a:tcPr/>
                </a:tc>
                <a:tc hMerge="1">
                  <a:tcPr/>
                </a:tc>
                <a:tc hMerge="1">
                  <a:tcPr/>
                </a:tc>
              </a:tr>
              <a:tr h="240689">
                <a:tc>
                  <a:txBody>
                    <a:bodyPr/>
                    <a:lstStyle/>
                    <a:p>
                      <a:pPr algn="ctr"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a:tc>
                <a:tc>
                  <a:txBody>
                    <a:bodyPr/>
                    <a:lstStyle/>
                    <a:p>
                      <a:pPr algn="ctr" fontAlgn="ctr"/>
                      <a:endParaRPr lang="zh-CN" altLang="en-US" sz="18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73888">
                <a:tc rowSpan="2">
                  <a:txBody>
                    <a:bodyPr/>
                    <a:lstStyle/>
                    <a:p>
                      <a:pPr algn="ctr" fontAlgn="ctr"/>
                      <a:r>
                        <a:rPr lang="zh-CN" altLang="en-US" sz="1800" b="0" i="0" u="none" strike="noStrike" dirty="0">
                          <a:solidFill>
                            <a:srgbClr val="000000"/>
                          </a:solidFill>
                          <a:effectLst/>
                          <a:latin typeface="Arial" panose="020B0604020202020204" pitchFamily="34" charset="0"/>
                          <a:ea typeface="宋体" panose="02010600030101010101" pitchFamily="2" charset="-122"/>
                        </a:rPr>
                        <a:t>洁净度</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p>
                      <a:pPr algn="ctr" fontAlgn="ctr"/>
                      <a:r>
                        <a:rPr lang="zh-CN" altLang="en-US" sz="1800" b="0" i="0" u="none" strike="noStrike" dirty="0">
                          <a:solidFill>
                            <a:srgbClr val="000000"/>
                          </a:solidFill>
                          <a:effectLst/>
                          <a:latin typeface="Arial" panose="020B0604020202020204" pitchFamily="34" charset="0"/>
                          <a:ea typeface="宋体" panose="02010600030101010101" pitchFamily="2" charset="-122"/>
                        </a:rPr>
                        <a:t>级  别</a:t>
                      </a:r>
                      <a:endParaRPr lang="zh-CN" altLang="en-US"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1800" b="0" i="0" u="none" strike="noStrike" dirty="0">
                          <a:solidFill>
                            <a:srgbClr val="000000"/>
                          </a:solidFill>
                          <a:effectLst/>
                          <a:latin typeface="Arial" panose="020B0604020202020204" pitchFamily="34" charset="0"/>
                          <a:ea typeface="宋体" panose="02010600030101010101" pitchFamily="2" charset="-122"/>
                        </a:rPr>
                        <a:t>浮游菌</a:t>
                      </a:r>
                      <a:br>
                        <a:rPr lang="zh-CN" altLang="en-US" sz="1800" b="0" i="0" u="none" strike="noStrike" dirty="0">
                          <a:solidFill>
                            <a:srgbClr val="000000"/>
                          </a:solidFill>
                          <a:effectLst/>
                          <a:latin typeface="Arial" panose="020B0604020202020204" pitchFamily="34" charset="0"/>
                          <a:ea typeface="宋体" panose="02010600030101010101" pitchFamily="2" charset="-122"/>
                        </a:rPr>
                      </a:br>
                      <a:r>
                        <a:rPr lang="en-US" sz="1800" b="0" i="0" u="none" strike="noStrike" dirty="0">
                          <a:solidFill>
                            <a:srgbClr val="000000"/>
                          </a:solidFill>
                          <a:effectLst/>
                          <a:latin typeface="Arial" panose="020B0604020202020204" pitchFamily="34" charset="0"/>
                          <a:ea typeface="宋体" panose="02010600030101010101" pitchFamily="2" charset="-122"/>
                        </a:rPr>
                        <a:t>cfu / m</a:t>
                      </a:r>
                      <a:r>
                        <a:rPr lang="en-US" sz="1800" b="0" i="0" u="none" strike="noStrike" baseline="30000" dirty="0">
                          <a:solidFill>
                            <a:srgbClr val="000000"/>
                          </a:solidFill>
                          <a:effectLst/>
                          <a:latin typeface="Arial" panose="020B0604020202020204" pitchFamily="34" charset="0"/>
                          <a:ea typeface="宋体" panose="02010600030101010101" pitchFamily="2" charset="-122"/>
                        </a:rPr>
                        <a:t>3</a:t>
                      </a:r>
                      <a:endParaRPr lang="en-US"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1800" b="0" i="0" u="none" strike="noStrike" dirty="0">
                          <a:solidFill>
                            <a:srgbClr val="000000"/>
                          </a:solidFill>
                          <a:effectLst/>
                          <a:latin typeface="Arial" panose="020B0604020202020204" pitchFamily="34" charset="0"/>
                          <a:ea typeface="宋体" panose="02010600030101010101" pitchFamily="2" charset="-122"/>
                        </a:rPr>
                        <a:t>沉降菌</a:t>
                      </a:r>
                      <a:br>
                        <a:rPr lang="zh-CN" altLang="en-US" sz="1800" b="0" i="0" u="none" strike="noStrike" dirty="0">
                          <a:solidFill>
                            <a:srgbClr val="000000"/>
                          </a:solidFill>
                          <a:effectLst/>
                          <a:latin typeface="Arial" panose="020B0604020202020204" pitchFamily="34" charset="0"/>
                          <a:ea typeface="宋体" panose="02010600030101010101" pitchFamily="2" charset="-122"/>
                        </a:rPr>
                      </a:br>
                      <a:r>
                        <a:rPr lang="zh-CN" altLang="en-US" sz="1800" b="0" i="0" u="none" strike="noStrike" dirty="0">
                          <a:solidFill>
                            <a:srgbClr val="000000"/>
                          </a:solidFill>
                          <a:effectLst/>
                          <a:latin typeface="Arial" panose="020B0604020202020204" pitchFamily="34" charset="0"/>
                          <a:ea typeface="宋体" panose="02010600030101010101" pitchFamily="2" charset="-122"/>
                        </a:rPr>
                        <a:t>（</a:t>
                      </a:r>
                      <a:r>
                        <a:rPr lang="en-US" altLang="zh-CN" sz="1800" b="0" i="0" u="none" strike="noStrike" dirty="0">
                          <a:solidFill>
                            <a:srgbClr val="000000"/>
                          </a:solidFill>
                          <a:effectLst/>
                          <a:latin typeface="Arial" panose="020B0604020202020204" pitchFamily="34" charset="0"/>
                          <a:ea typeface="宋体" panose="02010600030101010101" pitchFamily="2" charset="-122"/>
                        </a:rPr>
                        <a:t>ɸ 90mm</a:t>
                      </a:r>
                      <a:r>
                        <a:rPr lang="zh-CN" altLang="en-US" sz="1800" b="0" i="0" u="none" strike="noStrike" dirty="0">
                          <a:solidFill>
                            <a:srgbClr val="000000"/>
                          </a:solidFill>
                          <a:effectLst/>
                          <a:latin typeface="Arial" panose="020B0604020202020204" pitchFamily="34" charset="0"/>
                          <a:ea typeface="宋体" panose="02010600030101010101" pitchFamily="2" charset="-122"/>
                        </a:rPr>
                        <a:t>）</a:t>
                      </a:r>
                      <a:br>
                        <a:rPr lang="zh-CN" altLang="en-US" sz="1800" b="0" i="0" u="none" strike="noStrike" dirty="0">
                          <a:solidFill>
                            <a:srgbClr val="000000"/>
                          </a:solidFill>
                          <a:effectLst/>
                          <a:latin typeface="Arial" panose="020B0604020202020204" pitchFamily="34" charset="0"/>
                          <a:ea typeface="宋体" panose="02010600030101010101" pitchFamily="2" charset="-122"/>
                        </a:rPr>
                      </a:br>
                      <a:r>
                        <a:rPr lang="en-US" altLang="zh-CN" sz="1800" b="0" i="0" u="none" strike="noStrike" dirty="0">
                          <a:solidFill>
                            <a:srgbClr val="000000"/>
                          </a:solidFill>
                          <a:effectLst/>
                          <a:latin typeface="Arial" panose="020B0604020202020204" pitchFamily="34" charset="0"/>
                          <a:ea typeface="宋体" panose="02010600030101010101" pitchFamily="2" charset="-122"/>
                        </a:rPr>
                        <a:t>cfu / 4</a:t>
                      </a:r>
                      <a:r>
                        <a:rPr lang="zh-CN" altLang="en-US" sz="1800" b="0" i="0" u="none" strike="noStrike" dirty="0">
                          <a:solidFill>
                            <a:srgbClr val="000000"/>
                          </a:solidFill>
                          <a:effectLst/>
                          <a:latin typeface="Arial" panose="020B0604020202020204" pitchFamily="34" charset="0"/>
                          <a:ea typeface="宋体" panose="02010600030101010101" pitchFamily="2" charset="-122"/>
                        </a:rPr>
                        <a:t>小时</a:t>
                      </a:r>
                      <a:endParaRPr lang="zh-CN" altLang="en-US"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zh-CN" altLang="en-US" sz="1800" b="0" i="0" u="none" strike="noStrike" dirty="0">
                          <a:solidFill>
                            <a:srgbClr val="000000"/>
                          </a:solidFill>
                          <a:effectLst/>
                          <a:latin typeface="宋体" panose="02010600030101010101" pitchFamily="2" charset="-122"/>
                          <a:ea typeface="宋体" panose="02010600030101010101" pitchFamily="2" charset="-122"/>
                        </a:rPr>
                        <a:t>表面微生物</a:t>
                      </a:r>
                      <a:endParaRPr lang="zh-CN" altLang="en-US" sz="18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548332">
                <a:tc vMerge="1">
                  <a:tcPr/>
                </a:tc>
                <a:tc vMerge="1">
                  <a:tcPr/>
                </a:tc>
                <a:tc vMerge="1">
                  <a:tcPr/>
                </a:tc>
                <a:tc>
                  <a:txBody>
                    <a:bodyPr/>
                    <a:lstStyle/>
                    <a:p>
                      <a:pPr algn="ctr" fontAlgn="ctr"/>
                      <a:r>
                        <a:rPr lang="zh-CN" altLang="en-US" sz="1800" b="0" i="0" u="none" strike="noStrike" dirty="0">
                          <a:solidFill>
                            <a:srgbClr val="000000"/>
                          </a:solidFill>
                          <a:effectLst/>
                          <a:latin typeface="Arial" panose="020B0604020202020204" pitchFamily="34" charset="0"/>
                          <a:ea typeface="宋体" panose="02010600030101010101" pitchFamily="2" charset="-122"/>
                        </a:rPr>
                        <a:t>接触碟</a:t>
                      </a:r>
                      <a:br>
                        <a:rPr lang="zh-CN" altLang="en-US" sz="1800" b="0" i="0" u="none" strike="noStrike" dirty="0">
                          <a:solidFill>
                            <a:srgbClr val="000000"/>
                          </a:solidFill>
                          <a:effectLst/>
                          <a:latin typeface="Arial" panose="020B0604020202020204" pitchFamily="34" charset="0"/>
                          <a:ea typeface="宋体" panose="02010600030101010101" pitchFamily="2" charset="-122"/>
                        </a:rPr>
                      </a:br>
                      <a:r>
                        <a:rPr lang="zh-CN" altLang="en-US" sz="1800" b="0" i="0" u="none" strike="noStrike" dirty="0">
                          <a:solidFill>
                            <a:srgbClr val="000000"/>
                          </a:solidFill>
                          <a:effectLst/>
                          <a:latin typeface="Arial" panose="020B0604020202020204" pitchFamily="34" charset="0"/>
                          <a:ea typeface="宋体" panose="02010600030101010101" pitchFamily="2" charset="-122"/>
                        </a:rPr>
                        <a:t>（</a:t>
                      </a:r>
                      <a:r>
                        <a:rPr lang="en-US" sz="1800" b="0" i="0" u="none" strike="noStrike" dirty="0">
                          <a:solidFill>
                            <a:srgbClr val="000000"/>
                          </a:solidFill>
                          <a:effectLst/>
                          <a:latin typeface="Arial" panose="020B0604020202020204" pitchFamily="34" charset="0"/>
                          <a:ea typeface="宋体" panose="02010600030101010101" pitchFamily="2" charset="-122"/>
                        </a:rPr>
                        <a:t>ɸ55mm）</a:t>
                      </a:r>
                      <a:br>
                        <a:rPr lang="en-US" sz="1800" b="0" i="0" u="none" strike="noStrike" dirty="0">
                          <a:solidFill>
                            <a:srgbClr val="000000"/>
                          </a:solidFill>
                          <a:effectLst/>
                          <a:latin typeface="Arial" panose="020B0604020202020204" pitchFamily="34" charset="0"/>
                          <a:ea typeface="宋体" panose="02010600030101010101" pitchFamily="2" charset="-122"/>
                        </a:rPr>
                      </a:br>
                      <a:r>
                        <a:rPr lang="en-US" sz="1800" b="0" i="0" u="none" strike="noStrike" dirty="0">
                          <a:solidFill>
                            <a:srgbClr val="000000"/>
                          </a:solidFill>
                          <a:effectLst/>
                          <a:latin typeface="Arial" panose="020B0604020202020204" pitchFamily="34" charset="0"/>
                          <a:ea typeface="宋体" panose="02010600030101010101" pitchFamily="2" charset="-122"/>
                        </a:rPr>
                        <a:t>cfu / </a:t>
                      </a:r>
                      <a:r>
                        <a:rPr lang="zh-CN" altLang="en-US" sz="1800" b="0" i="0" u="none" strike="noStrike" dirty="0">
                          <a:solidFill>
                            <a:srgbClr val="000000"/>
                          </a:solidFill>
                          <a:effectLst/>
                          <a:latin typeface="Arial" panose="020B0604020202020204" pitchFamily="34" charset="0"/>
                          <a:ea typeface="宋体" panose="02010600030101010101" pitchFamily="2" charset="-122"/>
                        </a:rPr>
                        <a:t>碟</a:t>
                      </a:r>
                      <a:endParaRPr lang="zh-CN" altLang="en-US"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a:t>
                      </a:r>
                      <a:r>
                        <a:rPr lang="zh-CN" altLang="en-US" sz="1800" b="0" i="0" u="none" strike="noStrike" dirty="0">
                          <a:solidFill>
                            <a:srgbClr val="000000"/>
                          </a:solidFill>
                          <a:effectLst/>
                          <a:latin typeface="Arial" panose="020B0604020202020204" pitchFamily="34" charset="0"/>
                          <a:ea typeface="宋体" panose="02010600030101010101" pitchFamily="2" charset="-122"/>
                        </a:rPr>
                        <a:t>指手套</a:t>
                      </a:r>
                      <a:br>
                        <a:rPr lang="zh-CN" altLang="en-US" sz="1800" b="0" i="0" u="none" strike="noStrike" dirty="0">
                          <a:solidFill>
                            <a:srgbClr val="000000"/>
                          </a:solidFill>
                          <a:effectLst/>
                          <a:latin typeface="Arial" panose="020B0604020202020204" pitchFamily="34" charset="0"/>
                          <a:ea typeface="宋体" panose="02010600030101010101" pitchFamily="2" charset="-122"/>
                        </a:rPr>
                      </a:br>
                      <a:r>
                        <a:rPr lang="en-US" sz="1800" b="0" i="0" u="none" strike="noStrike" dirty="0">
                          <a:solidFill>
                            <a:srgbClr val="000000"/>
                          </a:solidFill>
                          <a:effectLst/>
                          <a:latin typeface="Arial" panose="020B0604020202020204" pitchFamily="34" charset="0"/>
                          <a:ea typeface="宋体" panose="02010600030101010101" pitchFamily="2" charset="-122"/>
                        </a:rPr>
                        <a:t>cfu / </a:t>
                      </a:r>
                      <a:r>
                        <a:rPr lang="zh-CN" altLang="en-US" sz="1800" b="0" i="0" u="none" strike="noStrike" dirty="0">
                          <a:solidFill>
                            <a:srgbClr val="000000"/>
                          </a:solidFill>
                          <a:effectLst/>
                          <a:latin typeface="Arial" panose="020B0604020202020204" pitchFamily="34" charset="0"/>
                          <a:ea typeface="宋体" panose="02010600030101010101" pitchFamily="2" charset="-122"/>
                        </a:rPr>
                        <a:t>手套</a:t>
                      </a:r>
                      <a:endParaRPr lang="zh-CN" altLang="en-US"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689">
                <a:tc>
                  <a:txBody>
                    <a:bodyPr/>
                    <a:lstStyle/>
                    <a:p>
                      <a:pPr algn="ctr" fontAlgn="ctr"/>
                      <a:r>
                        <a:rPr lang="en-US" sz="1800" b="0" i="0" u="none" strike="noStrike" dirty="0">
                          <a:solidFill>
                            <a:srgbClr val="000000"/>
                          </a:solidFill>
                          <a:effectLst/>
                          <a:latin typeface="Arial" panose="020B0604020202020204" pitchFamily="34" charset="0"/>
                          <a:ea typeface="宋体" panose="02010600030101010101" pitchFamily="2" charset="-122"/>
                        </a:rPr>
                        <a:t>A</a:t>
                      </a:r>
                      <a:r>
                        <a:rPr lang="zh-CN" altLang="en-US" sz="1800" b="0" i="0" u="none" strike="noStrike">
                          <a:solidFill>
                            <a:srgbClr val="000000"/>
                          </a:solidFill>
                          <a:effectLst/>
                          <a:latin typeface="Arial" panose="020B0604020202020204" pitchFamily="34" charset="0"/>
                          <a:ea typeface="宋体" panose="02010600030101010101" pitchFamily="2" charset="-122"/>
                        </a:rPr>
                        <a:t>级</a:t>
                      </a:r>
                      <a:endParaRPr lang="zh-CN" altLang="en-US" sz="18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390">
                <a:tc>
                  <a:txBody>
                    <a:bodyPr/>
                    <a:lstStyle/>
                    <a:p>
                      <a:pPr algn="ctr" fontAlgn="ctr"/>
                      <a:r>
                        <a:rPr lang="en-US" sz="1800" b="0" i="0" u="none" strike="noStrike" dirty="0">
                          <a:solidFill>
                            <a:srgbClr val="000000"/>
                          </a:solidFill>
                          <a:effectLst/>
                          <a:latin typeface="Arial" panose="020B0604020202020204" pitchFamily="34" charset="0"/>
                          <a:ea typeface="宋体" panose="02010600030101010101" pitchFamily="2" charset="-122"/>
                        </a:rPr>
                        <a:t>B</a:t>
                      </a:r>
                      <a:r>
                        <a:rPr lang="zh-CN" altLang="en-US" sz="1800" b="0" i="0" u="none" strike="noStrike">
                          <a:solidFill>
                            <a:srgbClr val="000000"/>
                          </a:solidFill>
                          <a:effectLst/>
                          <a:latin typeface="Arial" panose="020B0604020202020204" pitchFamily="34" charset="0"/>
                          <a:ea typeface="宋体" panose="02010600030101010101" pitchFamily="2" charset="-122"/>
                        </a:rPr>
                        <a:t>级</a:t>
                      </a:r>
                      <a:endParaRPr lang="zh-CN" altLang="en-US" sz="18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10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390">
                <a:tc>
                  <a:txBody>
                    <a:bodyPr/>
                    <a:lstStyle/>
                    <a:p>
                      <a:pPr algn="ctr" fontAlgn="ctr"/>
                      <a:r>
                        <a:rPr lang="en-US" sz="1800" b="0" i="0" u="none" strike="noStrike" dirty="0">
                          <a:solidFill>
                            <a:srgbClr val="000000"/>
                          </a:solidFill>
                          <a:effectLst/>
                          <a:latin typeface="Arial" panose="020B0604020202020204" pitchFamily="34" charset="0"/>
                          <a:ea typeface="宋体" panose="02010600030101010101" pitchFamily="2" charset="-122"/>
                        </a:rPr>
                        <a:t>C</a:t>
                      </a:r>
                      <a:r>
                        <a:rPr lang="zh-CN" altLang="en-US" sz="1800" b="0" i="0" u="none" strike="noStrike">
                          <a:solidFill>
                            <a:srgbClr val="000000"/>
                          </a:solidFill>
                          <a:effectLst/>
                          <a:latin typeface="Arial" panose="020B0604020202020204" pitchFamily="34" charset="0"/>
                          <a:ea typeface="宋体" panose="02010600030101010101" pitchFamily="2" charset="-122"/>
                        </a:rPr>
                        <a:t>级</a:t>
                      </a:r>
                      <a:endParaRPr lang="zh-CN" altLang="en-US" sz="18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100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25</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1800" b="0" i="0" u="none" strike="noStrike" dirty="0">
                          <a:solidFill>
                            <a:srgbClr val="FF0000"/>
                          </a:solidFill>
                          <a:effectLst/>
                          <a:latin typeface="Arial" panose="020B0604020202020204" pitchFamily="34" charset="0"/>
                          <a:ea typeface="宋体" panose="02010600030101010101" pitchFamily="2" charset="-122"/>
                        </a:rPr>
                        <a:t>/</a:t>
                      </a:r>
                      <a:endParaRPr lang="en-US" altLang="zh-CN" sz="18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689">
                <a:tc>
                  <a:txBody>
                    <a:bodyPr/>
                    <a:lstStyle/>
                    <a:p>
                      <a:pPr algn="ctr" fontAlgn="ctr"/>
                      <a:r>
                        <a:rPr lang="en-US" sz="1800" b="0" i="0" u="none" strike="noStrike" dirty="0">
                          <a:solidFill>
                            <a:srgbClr val="000000"/>
                          </a:solidFill>
                          <a:effectLst/>
                          <a:latin typeface="Arial" panose="020B0604020202020204" pitchFamily="34" charset="0"/>
                          <a:ea typeface="宋体" panose="02010600030101010101" pitchFamily="2" charset="-122"/>
                        </a:rPr>
                        <a:t>D</a:t>
                      </a:r>
                      <a:r>
                        <a:rPr lang="zh-CN" altLang="en-US" sz="1800" b="0" i="0" u="none" strike="noStrike">
                          <a:solidFill>
                            <a:srgbClr val="000000"/>
                          </a:solidFill>
                          <a:effectLst/>
                          <a:latin typeface="Arial" panose="020B0604020202020204" pitchFamily="34" charset="0"/>
                          <a:ea typeface="宋体" panose="02010600030101010101" pitchFamily="2" charset="-122"/>
                        </a:rPr>
                        <a:t>级</a:t>
                      </a:r>
                      <a:endParaRPr lang="zh-CN" altLang="en-US" sz="18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200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100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800" b="0" i="0" u="none" strike="noStrike" dirty="0">
                          <a:solidFill>
                            <a:srgbClr val="000000"/>
                          </a:solidFill>
                          <a:effectLst/>
                          <a:latin typeface="Arial" panose="020B0604020202020204" pitchFamily="34" charset="0"/>
                          <a:ea typeface="宋体" panose="02010600030101010101" pitchFamily="2" charset="-122"/>
                        </a:rPr>
                        <a:t>50</a:t>
                      </a:r>
                      <a:endParaRPr lang="en-US" altLang="zh-CN" sz="1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altLang="zh-CN" sz="1800" b="0" i="0" u="none" strike="noStrike" dirty="0">
                          <a:solidFill>
                            <a:srgbClr val="FF0000"/>
                          </a:solidFill>
                          <a:effectLst/>
                          <a:latin typeface="Arial" panose="020B0604020202020204" pitchFamily="34" charset="0"/>
                          <a:ea typeface="宋体" panose="02010600030101010101" pitchFamily="2" charset="-122"/>
                        </a:rPr>
                        <a:t>/</a:t>
                      </a:r>
                      <a:endParaRPr lang="en-US" altLang="zh-CN" sz="18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标题 3"/>
          <p:cNvSpPr txBox="1">
            <a:spLocks noGrp="1"/>
          </p:cNvSpPr>
          <p:nvPr>
            <p:ph type="title"/>
          </p:nvPr>
        </p:nvSpPr>
        <p:spPr>
          <a:xfrm>
            <a:off x="367574" y="171613"/>
            <a:ext cx="8408850" cy="369332"/>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zh-CN" altLang="en-US" dirty="0" smtClean="0">
                <a:latin typeface="Arial" panose="020B0604020202020204" pitchFamily="34" charset="0"/>
                <a:cs typeface="Arial" panose="020B0604020202020204" pitchFamily="34" charset="0"/>
              </a:rPr>
              <a:t>一、</a:t>
            </a:r>
            <a:r>
              <a:rPr lang="en-US" altLang="zh-CN" dirty="0" smtClean="0">
                <a:latin typeface="Arial" panose="020B0604020202020204" pitchFamily="34" charset="0"/>
                <a:cs typeface="Arial" panose="020B0604020202020204" pitchFamily="34" charset="0"/>
              </a:rPr>
              <a:t>GMP</a:t>
            </a:r>
            <a:r>
              <a:rPr lang="zh-CN" altLang="en-US" dirty="0" smtClean="0">
                <a:latin typeface="Arial" panose="020B0604020202020204" pitchFamily="34" charset="0"/>
                <a:cs typeface="Arial" panose="020B0604020202020204" pitchFamily="34" charset="0"/>
              </a:rPr>
              <a:t>法规要求（</a:t>
            </a:r>
            <a:r>
              <a:rPr lang="en-US" altLang="zh-CN" dirty="0" smtClean="0">
                <a:latin typeface="Arial" panose="020B0604020202020204" pitchFamily="34" charset="0"/>
                <a:cs typeface="Arial" panose="020B0604020202020204" pitchFamily="34" charset="0"/>
              </a:rPr>
              <a:t>cGMP</a:t>
            </a:r>
            <a:r>
              <a:rPr lang="zh-CN" altLang="en-US"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sp>
        <p:nvSpPr>
          <p:cNvPr id="5" name="标题 3"/>
          <p:cNvSpPr txBox="1">
            <a:spLocks noGrp="1"/>
          </p:cNvSpPr>
          <p:nvPr>
            <p:ph type="title"/>
          </p:nvPr>
        </p:nvSpPr>
        <p:spPr>
          <a:xfrm>
            <a:off x="437430" y="199715"/>
            <a:ext cx="8408850" cy="369332"/>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zh-CN" altLang="en-US" dirty="0" smtClean="0">
                <a:latin typeface="Arial" panose="020B0604020202020204" pitchFamily="34" charset="0"/>
                <a:cs typeface="Arial" panose="020B0604020202020204" pitchFamily="34" charset="0"/>
              </a:rPr>
              <a:t>一</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GMP</a:t>
            </a:r>
            <a:r>
              <a:rPr lang="zh-CN" altLang="en-US" dirty="0">
                <a:latin typeface="Arial" panose="020B0604020202020204" pitchFamily="34" charset="0"/>
                <a:cs typeface="Arial" panose="020B0604020202020204" pitchFamily="34" charset="0"/>
              </a:rPr>
              <a:t>法规要求（</a:t>
            </a:r>
            <a:r>
              <a:rPr lang="en-US" altLang="zh-CN" dirty="0" smtClean="0">
                <a:latin typeface="Arial" panose="020B0604020202020204" pitchFamily="34" charset="0"/>
                <a:cs typeface="Arial" panose="020B0604020202020204" pitchFamily="34" charset="0"/>
              </a:rPr>
              <a:t>EMEA</a:t>
            </a:r>
            <a:r>
              <a:rPr lang="zh-CN" altLang="en-US"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graphicFrame>
        <p:nvGraphicFramePr>
          <p:cNvPr id="6" name="表格 5"/>
          <p:cNvGraphicFramePr>
            <a:graphicFrameLocks noGrp="1"/>
          </p:cNvGraphicFramePr>
          <p:nvPr/>
        </p:nvGraphicFramePr>
        <p:xfrm>
          <a:off x="269068" y="757512"/>
          <a:ext cx="4302932" cy="1950752"/>
        </p:xfrm>
        <a:graphic>
          <a:graphicData uri="http://schemas.openxmlformats.org/drawingml/2006/table">
            <a:tbl>
              <a:tblPr/>
              <a:tblGrid>
                <a:gridCol w="640797"/>
                <a:gridCol w="946248"/>
                <a:gridCol w="686290"/>
                <a:gridCol w="946248"/>
                <a:gridCol w="1083349"/>
              </a:tblGrid>
              <a:tr h="192542">
                <a:tc gridSpan="5">
                  <a:txBody>
                    <a:bodyPr/>
                    <a:lstStyle/>
                    <a:p>
                      <a:pPr algn="ctr" fontAlgn="ctr"/>
                      <a:r>
                        <a:rPr lang="en-US" altLang="zh-CN" sz="1400" b="1" i="0" u="none" strike="noStrike"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1.3  </a:t>
                      </a:r>
                      <a:r>
                        <a:rPr lang="zh-CN" altLang="en-US" sz="1400" b="1" i="0" u="none" strike="noStrike"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欧洲药品管理局</a:t>
                      </a:r>
                      <a:r>
                        <a:rPr lang="zh-CN" alt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en-US" altLang="zh-CN"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EMEA</a:t>
                      </a:r>
                      <a:r>
                        <a:rPr lang="zh-CN" alt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endParaRPr lang="zh-CN" alt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a:noFill/>
                    </a:lnL>
                    <a:lnR>
                      <a:noFill/>
                    </a:lnR>
                    <a:lnT>
                      <a:noFill/>
                    </a:lnT>
                    <a:lnB>
                      <a:noFill/>
                    </a:lnB>
                  </a:tcPr>
                </a:tc>
                <a:tc hMerge="1">
                  <a:tcPr/>
                </a:tc>
                <a:tc hMerge="1">
                  <a:tcPr/>
                </a:tc>
                <a:tc hMerge="1">
                  <a:tcPr/>
                </a:tc>
                <a:tc hMerge="1">
                  <a:tcPr/>
                </a:tc>
              </a:tr>
              <a:tr h="0">
                <a:tc gridSpan="5">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a:tc>
                <a:tc hMerge="1">
                  <a:tcPr/>
                </a:tc>
                <a:tc hMerge="1">
                  <a:tcPr/>
                </a:tc>
                <a:tc hMerge="1">
                  <a:tcPr/>
                </a:tc>
              </a:tr>
              <a:tr h="211445">
                <a:tc rowSpan="3">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洁净度</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级  别</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悬浮粒子最大允许数</a:t>
                      </a: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a:t>
                      </a: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立方米</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r>
              <a:tr h="284512">
                <a:tc vMerge="1">
                  <a:tcPr/>
                </a:tc>
                <a:tc gridSpan="2">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静 态</a:t>
                      </a:r>
                      <a:endParaRPr lang="zh-CN" alt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grid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动 态</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18997">
                <a:tc vMerge="1">
                  <a:tcPr/>
                </a:tc>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 0.5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 5 µm</a:t>
                      </a:r>
                      <a:endParaRPr lang="en-US"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 0.5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 5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445">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A</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20 </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1445">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B</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29 </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99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C</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2,900 </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99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D</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29,000 </a:t>
                      </a:r>
                      <a:endParaRPr lang="en-US" altLang="zh-CN" sz="1400" b="0"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FF0000"/>
                          </a:solidFill>
                          <a:effectLst/>
                          <a:latin typeface="Arial" panose="020B0604020202020204" pitchFamily="34" charset="0"/>
                          <a:ea typeface="宋体" panose="02010600030101010101" pitchFamily="2" charset="-122"/>
                        </a:rPr>
                        <a:t>不作规定</a:t>
                      </a:r>
                      <a:endParaRPr lang="zh-CN" altLang="en-US" sz="14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FF0000"/>
                          </a:solidFill>
                          <a:effectLst/>
                          <a:latin typeface="Arial" panose="020B0604020202020204" pitchFamily="34" charset="0"/>
                          <a:ea typeface="宋体" panose="02010600030101010101" pitchFamily="2" charset="-122"/>
                        </a:rPr>
                        <a:t>不作规定</a:t>
                      </a:r>
                      <a:endParaRPr lang="zh-CN" altLang="en-US" sz="14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269068" y="2715863"/>
          <a:ext cx="4302932" cy="2246924"/>
        </p:xfrm>
        <a:graphic>
          <a:graphicData uri="http://schemas.openxmlformats.org/drawingml/2006/table">
            <a:tbl>
              <a:tblPr/>
              <a:tblGrid>
                <a:gridCol w="646903"/>
                <a:gridCol w="807539"/>
                <a:gridCol w="992040"/>
                <a:gridCol w="1064254"/>
                <a:gridCol w="792196"/>
              </a:tblGrid>
              <a:tr h="208090">
                <a:tc gridSpan="5">
                  <a:txBody>
                    <a:bodyPr/>
                    <a:lstStyle/>
                    <a:p>
                      <a:pPr algn="ctr" fontAlgn="ctr"/>
                      <a:r>
                        <a:rPr 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EMEA</a:t>
                      </a:r>
                      <a:r>
                        <a:rPr lang="zh-CN" alt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rPr>
                        <a:t>对微生物限度的要求</a:t>
                      </a:r>
                      <a:endParaRPr lang="zh-CN" altLang="en-US" sz="1400" b="1" i="0" u="none" strike="noStrike"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ctr">
                    <a:lnL>
                      <a:noFill/>
                    </a:lnL>
                    <a:lnR>
                      <a:noFill/>
                    </a:lnR>
                    <a:lnT>
                      <a:noFill/>
                    </a:lnT>
                    <a:lnB>
                      <a:noFill/>
                    </a:lnB>
                  </a:tcPr>
                </a:tc>
                <a:tc hMerge="1">
                  <a:tcPr/>
                </a:tc>
                <a:tc hMerge="1">
                  <a:tcPr/>
                </a:tc>
                <a:tc hMerge="1">
                  <a:tcPr/>
                </a:tc>
                <a:tc hMerge="1">
                  <a:tcPr/>
                </a:tc>
              </a:tr>
              <a:tr h="0">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lnL>
                      <a:noFill/>
                    </a:lnL>
                    <a:lnR>
                      <a:noFill/>
                    </a:lnR>
                    <a:lnT w="12700" cmpd="sng">
                      <a:noFill/>
                      <a:prstDash val="solid"/>
                    </a:lnT>
                    <a:lnB w="12700" cap="flat" cmpd="sng" algn="ctr">
                      <a:solidFill>
                        <a:srgbClr val="000000"/>
                      </a:solidFill>
                      <a:prstDash val="solid"/>
                      <a:round/>
                      <a:headEnd type="none" w="med" len="med"/>
                      <a:tailEnd type="none" w="med" len="med"/>
                    </a:lnB>
                  </a:tcPr>
                </a:tc>
              </a:tr>
              <a:tr h="186217">
                <a:tc rowSpan="2">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洁净度</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级 别</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浮游菌</a:t>
                      </a:r>
                      <a:br>
                        <a:rPr lang="zh-CN" altLang="en-US" sz="1400" b="0" i="0" u="none" strike="noStrike" dirty="0">
                          <a:solidFill>
                            <a:srgbClr val="000000"/>
                          </a:solidFill>
                          <a:effectLst/>
                          <a:latin typeface="Arial" panose="020B0604020202020204" pitchFamily="34" charset="0"/>
                          <a:ea typeface="宋体" panose="02010600030101010101" pitchFamily="2" charset="-122"/>
                        </a:rPr>
                      </a:br>
                      <a:r>
                        <a:rPr lang="en-US" sz="1400" b="0" i="0" u="none" strike="noStrike" dirty="0">
                          <a:solidFill>
                            <a:srgbClr val="000000"/>
                          </a:solidFill>
                          <a:effectLst/>
                          <a:latin typeface="Arial" panose="020B0604020202020204" pitchFamily="34" charset="0"/>
                          <a:ea typeface="宋体" panose="02010600030101010101" pitchFamily="2" charset="-122"/>
                        </a:rPr>
                        <a:t>cfu / m</a:t>
                      </a:r>
                      <a:r>
                        <a:rPr lang="en-US" sz="1400" b="0" i="0" u="none" strike="noStrike" baseline="30000" dirty="0">
                          <a:solidFill>
                            <a:srgbClr val="000000"/>
                          </a:solidFill>
                          <a:effectLst/>
                          <a:latin typeface="Arial" panose="020B0604020202020204" pitchFamily="34" charset="0"/>
                          <a:ea typeface="宋体" panose="02010600030101010101" pitchFamily="2" charset="-122"/>
                        </a:rPr>
                        <a:t>3</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沉降菌</a:t>
                      </a:r>
                      <a:br>
                        <a:rPr lang="zh-CN" altLang="en-US" sz="1400" b="0" i="0" u="none" strike="noStrike" dirty="0">
                          <a:solidFill>
                            <a:srgbClr val="000000"/>
                          </a:solidFill>
                          <a:effectLst/>
                          <a:latin typeface="Arial" panose="020B0604020202020204" pitchFamily="34" charset="0"/>
                          <a:ea typeface="宋体" panose="02010600030101010101" pitchFamily="2" charset="-122"/>
                        </a:rPr>
                      </a:br>
                      <a:r>
                        <a:rPr lang="zh-CN" altLang="en-US" sz="1400" b="0" i="0" u="none" strike="noStrike" dirty="0">
                          <a:solidFill>
                            <a:srgbClr val="000000"/>
                          </a:solidFill>
                          <a:effectLst/>
                          <a:latin typeface="Arial" panose="020B0604020202020204" pitchFamily="34" charset="0"/>
                          <a:ea typeface="宋体" panose="02010600030101010101" pitchFamily="2" charset="-122"/>
                        </a:rPr>
                        <a:t>（</a:t>
                      </a:r>
                      <a:r>
                        <a:rPr lang="en-US" altLang="zh-CN" sz="1400" b="0" i="0" u="none" strike="noStrike" dirty="0">
                          <a:solidFill>
                            <a:srgbClr val="000000"/>
                          </a:solidFill>
                          <a:effectLst/>
                          <a:latin typeface="Arial" panose="020B0604020202020204" pitchFamily="34" charset="0"/>
                          <a:ea typeface="宋体" panose="02010600030101010101" pitchFamily="2" charset="-122"/>
                        </a:rPr>
                        <a:t>ɸ90mm</a:t>
                      </a:r>
                      <a:r>
                        <a:rPr lang="zh-CN" altLang="en-US" sz="1400" b="0" i="0" u="none" strike="noStrike" dirty="0">
                          <a:solidFill>
                            <a:srgbClr val="000000"/>
                          </a:solidFill>
                          <a:effectLst/>
                          <a:latin typeface="Arial" panose="020B0604020202020204" pitchFamily="34" charset="0"/>
                          <a:ea typeface="宋体" panose="02010600030101010101" pitchFamily="2" charset="-122"/>
                        </a:rPr>
                        <a:t>）</a:t>
                      </a:r>
                      <a:br>
                        <a:rPr lang="zh-CN" altLang="en-US" sz="1400" b="0" i="0" u="none" strike="noStrike" dirty="0">
                          <a:solidFill>
                            <a:srgbClr val="000000"/>
                          </a:solidFill>
                          <a:effectLst/>
                          <a:latin typeface="Arial" panose="020B0604020202020204" pitchFamily="34" charset="0"/>
                          <a:ea typeface="宋体" panose="02010600030101010101" pitchFamily="2" charset="-122"/>
                        </a:rPr>
                      </a:br>
                      <a:r>
                        <a:rPr lang="en-US" altLang="zh-CN" sz="1400" b="0" i="0" u="none" strike="noStrike" dirty="0">
                          <a:solidFill>
                            <a:srgbClr val="000000"/>
                          </a:solidFill>
                          <a:effectLst/>
                          <a:latin typeface="Arial" panose="020B0604020202020204" pitchFamily="34" charset="0"/>
                          <a:ea typeface="宋体" panose="02010600030101010101" pitchFamily="2" charset="-122"/>
                        </a:rPr>
                        <a:t>cfu / 4</a:t>
                      </a:r>
                      <a:r>
                        <a:rPr lang="zh-CN" altLang="en-US" sz="1400" b="0" i="0" u="none" strike="noStrike" dirty="0">
                          <a:solidFill>
                            <a:srgbClr val="000000"/>
                          </a:solidFill>
                          <a:effectLst/>
                          <a:latin typeface="Arial" panose="020B0604020202020204" pitchFamily="34" charset="0"/>
                          <a:ea typeface="宋体" panose="02010600030101010101" pitchFamily="2" charset="-122"/>
                        </a:rPr>
                        <a:t>小时</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表面微生物</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708954">
                <a:tc vMerge="1">
                  <a:tcPr/>
                </a:tc>
                <a:tc vMerge="1">
                  <a:tcPr/>
                </a:tc>
                <a:tc vMerge="1">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接触碟</a:t>
                      </a:r>
                      <a:br>
                        <a:rPr lang="zh-CN" altLang="en-US" sz="1400" b="0" i="0" u="none" strike="noStrike" dirty="0">
                          <a:solidFill>
                            <a:srgbClr val="000000"/>
                          </a:solidFill>
                          <a:effectLst/>
                          <a:latin typeface="Arial" panose="020B0604020202020204" pitchFamily="34" charset="0"/>
                          <a:ea typeface="宋体" panose="02010600030101010101" pitchFamily="2" charset="-122"/>
                        </a:rPr>
                      </a:br>
                      <a:r>
                        <a:rPr lang="zh-CN" altLang="en-US" sz="1400" b="0" i="0" u="none" strike="noStrike" dirty="0">
                          <a:solidFill>
                            <a:srgbClr val="000000"/>
                          </a:solidFill>
                          <a:effectLst/>
                          <a:latin typeface="Arial" panose="020B0604020202020204" pitchFamily="34" charset="0"/>
                          <a:ea typeface="宋体" panose="02010600030101010101" pitchFamily="2" charset="-122"/>
                        </a:rPr>
                        <a:t>（</a:t>
                      </a:r>
                      <a:r>
                        <a:rPr lang="en-US" sz="1400" b="0" i="0" u="none" strike="noStrike" dirty="0">
                          <a:solidFill>
                            <a:srgbClr val="000000"/>
                          </a:solidFill>
                          <a:effectLst/>
                          <a:latin typeface="Arial" panose="020B0604020202020204" pitchFamily="34" charset="0"/>
                          <a:ea typeface="宋体" panose="02010600030101010101" pitchFamily="2" charset="-122"/>
                        </a:rPr>
                        <a:t>ɸ55mm）</a:t>
                      </a:r>
                      <a:br>
                        <a:rPr lang="en-US" sz="1400" b="0" i="0" u="none" strike="noStrike" dirty="0">
                          <a:solidFill>
                            <a:srgbClr val="000000"/>
                          </a:solidFill>
                          <a:effectLst/>
                          <a:latin typeface="Arial" panose="020B0604020202020204" pitchFamily="34" charset="0"/>
                          <a:ea typeface="宋体" panose="02010600030101010101" pitchFamily="2" charset="-122"/>
                        </a:rPr>
                      </a:br>
                      <a:r>
                        <a:rPr lang="en-US" sz="1400" b="0" i="0" u="none" strike="noStrike" dirty="0">
                          <a:solidFill>
                            <a:srgbClr val="000000"/>
                          </a:solidFill>
                          <a:effectLst/>
                          <a:latin typeface="Arial" panose="020B0604020202020204" pitchFamily="34" charset="0"/>
                          <a:ea typeface="宋体" panose="02010600030101010101" pitchFamily="2" charset="-122"/>
                        </a:rPr>
                        <a:t>cfu / </a:t>
                      </a:r>
                      <a:r>
                        <a:rPr lang="zh-CN" altLang="en-US" sz="1400" b="0" i="0" u="none" strike="noStrike" dirty="0">
                          <a:solidFill>
                            <a:srgbClr val="000000"/>
                          </a:solidFill>
                          <a:effectLst/>
                          <a:latin typeface="Arial" panose="020B0604020202020204" pitchFamily="34" charset="0"/>
                          <a:ea typeface="宋体" panose="02010600030101010101" pitchFamily="2" charset="-122"/>
                        </a:rPr>
                        <a:t>碟</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a:t>
                      </a:r>
                      <a:r>
                        <a:rPr lang="zh-CN" altLang="en-US" sz="1400" b="0" i="0" u="none" strike="noStrike" dirty="0">
                          <a:solidFill>
                            <a:srgbClr val="000000"/>
                          </a:solidFill>
                          <a:effectLst/>
                          <a:latin typeface="Arial" panose="020B0604020202020204" pitchFamily="34" charset="0"/>
                          <a:ea typeface="宋体" panose="02010600030101010101" pitchFamily="2" charset="-122"/>
                        </a:rPr>
                        <a:t>指手套</a:t>
                      </a:r>
                      <a:br>
                        <a:rPr lang="zh-CN" altLang="en-US" sz="1400" b="0" i="0" u="none" strike="noStrike" dirty="0">
                          <a:solidFill>
                            <a:srgbClr val="000000"/>
                          </a:solidFill>
                          <a:effectLst/>
                          <a:latin typeface="Arial" panose="020B0604020202020204" pitchFamily="34" charset="0"/>
                          <a:ea typeface="宋体" panose="02010600030101010101" pitchFamily="2" charset="-122"/>
                        </a:rPr>
                      </a:br>
                      <a:r>
                        <a:rPr lang="en-US" sz="1400" b="0" i="0" u="none" strike="noStrike" dirty="0">
                          <a:solidFill>
                            <a:srgbClr val="000000"/>
                          </a:solidFill>
                          <a:effectLst/>
                          <a:latin typeface="Arial" panose="020B0604020202020204" pitchFamily="34" charset="0"/>
                          <a:ea typeface="宋体" panose="02010600030101010101" pitchFamily="2" charset="-122"/>
                        </a:rPr>
                        <a:t>cfu / </a:t>
                      </a:r>
                      <a:r>
                        <a:rPr lang="zh-CN" altLang="en-US" sz="1400" b="0" i="0" u="none" strike="noStrike" dirty="0">
                          <a:solidFill>
                            <a:srgbClr val="000000"/>
                          </a:solidFill>
                          <a:effectLst/>
                          <a:latin typeface="Arial" panose="020B0604020202020204" pitchFamily="34" charset="0"/>
                          <a:ea typeface="宋体" panose="02010600030101010101" pitchFamily="2" charset="-122"/>
                        </a:rPr>
                        <a:t>手套</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6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A</a:t>
                      </a:r>
                      <a:r>
                        <a:rPr lang="zh-CN" altLang="en-US" sz="1400" b="0" i="0" u="none" strike="noStrike" dirty="0">
                          <a:solidFill>
                            <a:srgbClr val="000000"/>
                          </a:solidFill>
                          <a:effectLst/>
                          <a:latin typeface="Arial" panose="020B0604020202020204" pitchFamily="34" charset="0"/>
                          <a:ea typeface="宋体" panose="02010600030101010101" pitchFamily="2" charset="-122"/>
                        </a:rPr>
                        <a:t>级</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r>
                        <a:rPr lang="en-US" altLang="zh-CN" sz="14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r>
                        <a:rPr lang="en-US" altLang="zh-CN" sz="14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r>
                        <a:rPr lang="en-US" altLang="zh-CN" sz="14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r>
                        <a:rPr lang="en-US" altLang="zh-CN" sz="1400" b="0" i="0" u="none" strike="noStrike" dirty="0">
                          <a:solidFill>
                            <a:srgbClr val="000000"/>
                          </a:solidFill>
                          <a:effectLst/>
                          <a:latin typeface="Arial" panose="020B0604020202020204" pitchFamily="34" charset="0"/>
                          <a:ea typeface="宋体" panose="02010600030101010101" pitchFamily="2" charset="-122"/>
                        </a:rPr>
                        <a:t>&lt; 1</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1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B</a:t>
                      </a:r>
                      <a:r>
                        <a:rPr lang="zh-CN" altLang="en-US" sz="1400" b="0" i="0" u="none" strike="noStrike" dirty="0">
                          <a:solidFill>
                            <a:srgbClr val="000000"/>
                          </a:solidFill>
                          <a:effectLst/>
                          <a:latin typeface="Arial" panose="020B0604020202020204" pitchFamily="34" charset="0"/>
                          <a:ea typeface="宋体" panose="02010600030101010101" pitchFamily="2" charset="-122"/>
                        </a:rPr>
                        <a:t>级</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21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C</a:t>
                      </a:r>
                      <a:r>
                        <a:rPr lang="zh-CN" altLang="en-US" sz="1400" b="0" i="0" u="none" strike="noStrike" dirty="0">
                          <a:solidFill>
                            <a:srgbClr val="000000"/>
                          </a:solidFill>
                          <a:effectLst/>
                          <a:latin typeface="Arial" panose="020B0604020202020204" pitchFamily="34" charset="0"/>
                          <a:ea typeface="宋体" panose="02010600030101010101" pitchFamily="2" charset="-122"/>
                        </a:rPr>
                        <a:t>级</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25</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FF0000"/>
                          </a:solidFill>
                          <a:effectLst/>
                          <a:latin typeface="Arial" panose="020B0604020202020204" pitchFamily="34" charset="0"/>
                          <a:ea typeface="宋体" panose="02010600030101010101" pitchFamily="2" charset="-122"/>
                        </a:rPr>
                        <a:t>/</a:t>
                      </a:r>
                      <a:endParaRPr lang="en-US" altLang="zh-CN" sz="14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867">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D</a:t>
                      </a:r>
                      <a:r>
                        <a:rPr lang="zh-CN" altLang="en-US" sz="1400" b="0" i="0" u="none" strike="noStrike" dirty="0">
                          <a:solidFill>
                            <a:srgbClr val="000000"/>
                          </a:solidFill>
                          <a:effectLst/>
                          <a:latin typeface="Arial" panose="020B0604020202020204" pitchFamily="34" charset="0"/>
                          <a:ea typeface="宋体" panose="02010600030101010101" pitchFamily="2" charset="-122"/>
                        </a:rPr>
                        <a:t>级</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200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50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FF0000"/>
                          </a:solidFill>
                          <a:effectLst/>
                          <a:latin typeface="Arial" panose="020B0604020202020204" pitchFamily="34" charset="0"/>
                          <a:ea typeface="宋体" panose="02010600030101010101" pitchFamily="2" charset="-122"/>
                        </a:rPr>
                        <a:t>/</a:t>
                      </a:r>
                      <a:endParaRPr lang="en-US" altLang="zh-CN" sz="1400" b="0" i="0" u="none" strike="noStrike" dirty="0">
                        <a:solidFill>
                          <a:srgbClr val="FF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5061090" y="791258"/>
            <a:ext cx="3785190" cy="4185761"/>
          </a:xfrm>
          <a:prstGeom prst="rect">
            <a:avLst/>
          </a:prstGeom>
        </p:spPr>
        <p:txBody>
          <a:bodyPr wrap="square">
            <a:spAutoFit/>
          </a:bodyPr>
          <a:lstStyle/>
          <a:p>
            <a:pPr defTabSz="914400" fontAlgn="ctr">
              <a:lnSpc>
                <a:spcPct val="200000"/>
              </a:lnSpc>
            </a:pPr>
            <a:r>
              <a:rPr lang="en-US" altLang="zh-CN" sz="1400" dirty="0">
                <a:latin typeface="Arial" panose="020B0604020202020204" pitchFamily="34" charset="0"/>
                <a:cs typeface="Arial" panose="020B0604020202020204" pitchFamily="34" charset="0"/>
              </a:rPr>
              <a:t>EMEA GMP</a:t>
            </a:r>
            <a:r>
              <a:rPr lang="zh-CN" altLang="en-US" sz="1400" dirty="0">
                <a:latin typeface="Arial" panose="020B0604020202020204" pitchFamily="34" charset="0"/>
                <a:cs typeface="Arial" panose="020B0604020202020204" pitchFamily="34" charset="0"/>
              </a:rPr>
              <a:t>第四卷，对无菌药品生产环境洁净等级规定</a:t>
            </a:r>
            <a:r>
              <a:rPr lang="en-US" altLang="zh-CN" sz="1400" dirty="0">
                <a:latin typeface="Arial" panose="020B0604020202020204" pitchFamily="34" charset="0"/>
                <a:cs typeface="Arial" panose="020B0604020202020204" pitchFamily="34" charset="0"/>
              </a:rPr>
              <a:t>;</a:t>
            </a:r>
            <a:endParaRPr lang="en-US" altLang="zh-CN" sz="1400" dirty="0">
              <a:latin typeface="Arial" panose="020B0604020202020204" pitchFamily="34" charset="0"/>
              <a:cs typeface="Arial" panose="020B0604020202020204" pitchFamily="34" charset="0"/>
            </a:endParaRPr>
          </a:p>
          <a:p>
            <a:pPr defTabSz="914400" fontAlgn="ctr">
              <a:lnSpc>
                <a:spcPct val="200000"/>
              </a:lnSpc>
            </a:pPr>
            <a:r>
              <a:rPr lang="zh-CN" altLang="en-US" sz="1400" dirty="0">
                <a:latin typeface="Arial" panose="020B0604020202020204" pitchFamily="34" charset="0"/>
                <a:cs typeface="Arial" panose="020B0604020202020204" pitchFamily="34" charset="0"/>
              </a:rPr>
              <a:t>生效日期：</a:t>
            </a:r>
            <a:r>
              <a:rPr lang="en-US" altLang="zh-CN" sz="1400" dirty="0">
                <a:latin typeface="Arial" panose="020B0604020202020204" pitchFamily="34" charset="0"/>
                <a:cs typeface="Arial" panose="020B0604020202020204" pitchFamily="34" charset="0"/>
              </a:rPr>
              <a:t>2009-03-01;</a:t>
            </a:r>
            <a:endParaRPr lang="en-US" altLang="zh-CN" sz="1400" dirty="0">
              <a:latin typeface="Arial" panose="020B0604020202020204" pitchFamily="34" charset="0"/>
              <a:cs typeface="Arial" panose="020B0604020202020204" pitchFamily="34" charset="0"/>
            </a:endParaRPr>
          </a:p>
          <a:p>
            <a:pPr defTabSz="914400" fontAlgn="ctr"/>
            <a:endParaRPr lang="zh-CN" altLang="en-US" sz="1400" dirty="0">
              <a:latin typeface="Arial" panose="020B0604020202020204" pitchFamily="34" charset="0"/>
              <a:cs typeface="Arial" panose="020B0604020202020204" pitchFamily="34" charset="0"/>
            </a:endParaRPr>
          </a:p>
          <a:p>
            <a:pPr lvl="0" defTabSz="914400" fontAlgn="ctr">
              <a:lnSpc>
                <a:spcPct val="200000"/>
              </a:lnSpc>
            </a:pPr>
            <a:r>
              <a:rPr lang="zh-CN" altLang="en-US" sz="1400" dirty="0">
                <a:latin typeface="Arial" panose="020B0604020202020204" pitchFamily="34" charset="0"/>
                <a:cs typeface="Arial" panose="020B0604020202020204" pitchFamily="34" charset="0"/>
              </a:rPr>
              <a:t>注：</a:t>
            </a:r>
            <a:endParaRPr lang="en-US" altLang="zh-CN" sz="1400" dirty="0">
              <a:latin typeface="Arial" panose="020B0604020202020204" pitchFamily="34" charset="0"/>
              <a:cs typeface="Arial" panose="020B0604020202020204" pitchFamily="34" charset="0"/>
            </a:endParaRPr>
          </a:p>
          <a:p>
            <a:pPr lvl="0" defTabSz="914400" fontAlgn="ctr">
              <a:lnSpc>
                <a:spcPct val="200000"/>
              </a:lnSpc>
            </a:pPr>
            <a:r>
              <a:rPr lang="en-US" altLang="zh-CN" sz="1400" dirty="0">
                <a:latin typeface="Arial" panose="020B0604020202020204" pitchFamily="34" charset="0"/>
                <a:cs typeface="Arial" panose="020B0604020202020204" pitchFamily="34" charset="0"/>
              </a:rPr>
              <a:t>        EMEA</a:t>
            </a:r>
            <a:r>
              <a:rPr lang="zh-CN" altLang="en-US" sz="1400" dirty="0">
                <a:latin typeface="Arial" panose="020B0604020202020204" pitchFamily="34" charset="0"/>
                <a:cs typeface="Arial" panose="020B0604020202020204" pitchFamily="34" charset="0"/>
              </a:rPr>
              <a:t>和</a:t>
            </a:r>
            <a:r>
              <a:rPr lang="en-US" altLang="zh-CN" sz="1400" dirty="0">
                <a:latin typeface="Arial" panose="020B0604020202020204" pitchFamily="34" charset="0"/>
                <a:cs typeface="Arial" panose="020B0604020202020204" pitchFamily="34" charset="0"/>
              </a:rPr>
              <a:t>WHO</a:t>
            </a:r>
            <a:r>
              <a:rPr lang="zh-CN" altLang="en-US" sz="1400" dirty="0">
                <a:latin typeface="Arial" panose="020B0604020202020204" pitchFamily="34" charset="0"/>
                <a:cs typeface="Arial" panose="020B0604020202020204" pitchFamily="34" charset="0"/>
              </a:rPr>
              <a:t>的</a:t>
            </a:r>
            <a:r>
              <a:rPr lang="en-US" altLang="zh-CN" sz="1400" dirty="0">
                <a:latin typeface="Arial" panose="020B0604020202020204" pitchFamily="34" charset="0"/>
                <a:cs typeface="Arial" panose="020B0604020202020204" pitchFamily="34" charset="0"/>
              </a:rPr>
              <a:t>GMP</a:t>
            </a:r>
            <a:r>
              <a:rPr lang="zh-CN" altLang="en-US" sz="1400" dirty="0">
                <a:latin typeface="Arial" panose="020B0604020202020204" pitchFamily="34" charset="0"/>
                <a:cs typeface="Arial" panose="020B0604020202020204" pitchFamily="34" charset="0"/>
              </a:rPr>
              <a:t>规范对无菌药品受控环境的悬浮粒子分别有“静态”和“动态”两种标准，并且规定了系统从“动态”恢复到“静态”的时间限度（生产结束、人员撤离，经过</a:t>
            </a:r>
            <a:r>
              <a:rPr lang="en-US" altLang="zh-CN" sz="1400" dirty="0">
                <a:latin typeface="Arial" panose="020B0604020202020204" pitchFamily="34" charset="0"/>
                <a:cs typeface="Arial" panose="020B0604020202020204" pitchFamily="34" charset="0"/>
              </a:rPr>
              <a:t>15-20</a:t>
            </a:r>
            <a:r>
              <a:rPr lang="zh-CN" altLang="en-US" sz="1400" dirty="0">
                <a:latin typeface="Arial" panose="020B0604020202020204" pitchFamily="34" charset="0"/>
                <a:cs typeface="Arial" panose="020B0604020202020204" pitchFamily="34" charset="0"/>
              </a:rPr>
              <a:t>分钟后自净）。</a:t>
            </a:r>
            <a:endParaRPr lang="zh-CN" altLang="en-US" sz="1400" dirty="0">
              <a:latin typeface="Arial" panose="020B0604020202020204" pitchFamily="34" charset="0"/>
              <a:cs typeface="Arial" panose="020B0604020202020204" pitchFamily="34" charset="0"/>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graphicFrame>
        <p:nvGraphicFramePr>
          <p:cNvPr id="5" name="表格 4"/>
          <p:cNvGraphicFramePr>
            <a:graphicFrameLocks noGrp="1"/>
          </p:cNvGraphicFramePr>
          <p:nvPr/>
        </p:nvGraphicFramePr>
        <p:xfrm>
          <a:off x="457200" y="767805"/>
          <a:ext cx="8319221" cy="3430312"/>
        </p:xfrm>
        <a:graphic>
          <a:graphicData uri="http://schemas.openxmlformats.org/drawingml/2006/table">
            <a:tbl>
              <a:tblPr/>
              <a:tblGrid>
                <a:gridCol w="1173182"/>
                <a:gridCol w="1244374"/>
                <a:gridCol w="386256"/>
                <a:gridCol w="842941"/>
                <a:gridCol w="241844"/>
                <a:gridCol w="911480"/>
                <a:gridCol w="199442"/>
                <a:gridCol w="1014580"/>
                <a:gridCol w="540713"/>
                <a:gridCol w="703662"/>
                <a:gridCol w="250426"/>
                <a:gridCol w="810321"/>
              </a:tblGrid>
              <a:tr h="252382">
                <a:tc gridSpan="12">
                  <a:txBody>
                    <a:bodyPr/>
                    <a:lstStyle/>
                    <a:p>
                      <a:pPr algn="ctr" fontAlgn="ctr"/>
                      <a:r>
                        <a:rPr lang="en-US" altLang="zh-CN" sz="1400" b="1" i="0" u="none" strike="noStrike" dirty="0" smtClean="0">
                          <a:solidFill>
                            <a:srgbClr val="000000"/>
                          </a:solidFill>
                          <a:effectLst/>
                          <a:latin typeface="Arial" panose="020B0604020202020204" pitchFamily="34" charset="0"/>
                          <a:ea typeface="宋体" panose="02010600030101010101" pitchFamily="2" charset="-122"/>
                        </a:rPr>
                        <a:t>1.4 </a:t>
                      </a:r>
                      <a:r>
                        <a:rPr lang="zh-CN" altLang="en-US" sz="1400" b="1" i="0" u="none" strike="noStrike" dirty="0" smtClean="0">
                          <a:solidFill>
                            <a:srgbClr val="000000"/>
                          </a:solidFill>
                          <a:effectLst/>
                          <a:latin typeface="Arial" panose="020B0604020202020204" pitchFamily="34" charset="0"/>
                          <a:ea typeface="宋体" panose="02010600030101010101" pitchFamily="2" charset="-122"/>
                        </a:rPr>
                        <a:t>国际标准化组织</a:t>
                      </a:r>
                      <a:r>
                        <a:rPr lang="zh-CN" altLang="en-US" sz="1400" b="1" i="0" u="none" strike="noStrike" dirty="0">
                          <a:solidFill>
                            <a:srgbClr val="000000"/>
                          </a:solidFill>
                          <a:effectLst/>
                          <a:latin typeface="Arial" panose="020B0604020202020204" pitchFamily="34" charset="0"/>
                          <a:ea typeface="宋体" panose="02010600030101010101" pitchFamily="2" charset="-122"/>
                        </a:rPr>
                        <a:t>（</a:t>
                      </a:r>
                      <a:r>
                        <a:rPr lang="en-US" altLang="zh-CN" sz="1400" b="1" i="0" u="none" strike="noStrike" dirty="0">
                          <a:solidFill>
                            <a:srgbClr val="000000"/>
                          </a:solidFill>
                          <a:effectLst/>
                          <a:latin typeface="Arial" panose="020B0604020202020204" pitchFamily="34" charset="0"/>
                          <a:ea typeface="宋体" panose="02010600030101010101" pitchFamily="2" charset="-122"/>
                        </a:rPr>
                        <a:t>ISO</a:t>
                      </a:r>
                      <a:r>
                        <a:rPr lang="zh-CN" altLang="en-US" sz="1400" b="1" i="0" u="none" strike="noStrike" dirty="0">
                          <a:solidFill>
                            <a:srgbClr val="000000"/>
                          </a:solidFill>
                          <a:effectLst/>
                          <a:latin typeface="Arial" panose="020B0604020202020204" pitchFamily="34" charset="0"/>
                          <a:ea typeface="宋体" panose="02010600030101010101" pitchFamily="2" charset="-122"/>
                        </a:rPr>
                        <a:t>）对洁净受控环境中悬浮粒子浓度的要求</a:t>
                      </a:r>
                      <a:endParaRPr lang="zh-CN" altLang="en-US" sz="1400" b="1"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a:noFill/>
                    </a:lnB>
                  </a:tcPr>
                </a:tc>
                <a:tc hMerge="1">
                  <a:tcPr/>
                </a:tc>
                <a:tc hMerge="1">
                  <a:tcPr/>
                </a:tc>
                <a:tc hMerge="1">
                  <a:tcPr/>
                </a:tc>
                <a:tc hMerge="1">
                  <a:tcPr/>
                </a:tc>
                <a:tc hMerge="1">
                  <a:tcPr/>
                </a:tc>
                <a:tc hMerge="1">
                  <a:tcPr/>
                </a:tc>
                <a:tc hMerge="1">
                  <a:tcPr/>
                </a:tc>
                <a:tc hMerge="1">
                  <a:tcPr/>
                </a:tc>
                <a:tc hMerge="1">
                  <a:tcPr/>
                </a:tc>
                <a:tc hMerge="1">
                  <a:tcPr/>
                </a:tc>
                <a:tc hMerge="1">
                  <a:tcPr/>
                </a:tc>
              </a:tr>
              <a:tr h="210824">
                <a:tc>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r>
              <a:tr h="227960">
                <a:tc row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a:t>
                      </a:r>
                      <a:r>
                        <a:rPr lang="zh-CN" altLang="en-US" sz="1400" b="0" i="0" u="none" strike="noStrike" dirty="0">
                          <a:solidFill>
                            <a:srgbClr val="000000"/>
                          </a:solidFill>
                          <a:effectLst/>
                          <a:latin typeface="Arial" panose="020B0604020202020204" pitchFamily="34" charset="0"/>
                          <a:ea typeface="宋体" panose="02010600030101010101" pitchFamily="2" charset="-122"/>
                        </a:rPr>
                        <a:t>级别</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a:t>
                      </a:r>
                      <a:r>
                        <a:rPr lang="en-US" sz="1400" b="0" i="0" u="none" strike="noStrike" dirty="0">
                          <a:solidFill>
                            <a:srgbClr val="000000"/>
                          </a:solidFill>
                          <a:effectLst/>
                          <a:latin typeface="Arial" panose="020B0604020202020204" pitchFamily="34" charset="0"/>
                          <a:ea typeface="宋体" panose="02010600030101010101" pitchFamily="2" charset="-122"/>
                        </a:rPr>
                        <a:t>N）</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大于或等于所示粒径的粒子最大浓度限值（个</a:t>
                      </a:r>
                      <a:r>
                        <a:rPr lang="en-US" altLang="zh-CN" sz="1400" b="0" i="0" u="none" strike="noStrike" dirty="0">
                          <a:solidFill>
                            <a:srgbClr val="000000"/>
                          </a:solidFill>
                          <a:effectLst/>
                          <a:latin typeface="Arial" panose="020B0604020202020204" pitchFamily="34" charset="0"/>
                          <a:ea typeface="宋体" panose="02010600030101010101" pitchFamily="2" charset="-122"/>
                        </a:rPr>
                        <a:t>/</a:t>
                      </a:r>
                      <a:r>
                        <a:rPr lang="zh-CN" altLang="en-US" sz="1400" b="0" i="0" u="none" strike="noStrike" dirty="0">
                          <a:solidFill>
                            <a:srgbClr val="000000"/>
                          </a:solidFill>
                          <a:effectLst/>
                          <a:latin typeface="Arial" panose="020B0604020202020204" pitchFamily="34" charset="0"/>
                          <a:ea typeface="宋体" panose="02010600030101010101" pitchFamily="2" charset="-122"/>
                        </a:rPr>
                        <a:t>每立方米空气）</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r>
              <a:tr h="236100">
                <a:tc vMerge="1">
                  <a:tcPr/>
                </a:tc>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0.1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0.2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0.3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0.5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1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5 µm</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1</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2</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24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4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3</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237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102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4</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2,370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5</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23,700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10,200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832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6</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1,000,000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237,000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102,000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8,320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293 </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7</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83,200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2,930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8</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3,520,000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832,000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29,300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960">
                <a:tc>
                  <a:txBody>
                    <a:bodyPr/>
                    <a:lstStyle/>
                    <a:p>
                      <a:pPr algn="ctr" fontAlgn="ctr"/>
                      <a:r>
                        <a:rPr lang="en-US" sz="1400" b="0" i="0" u="none" strike="noStrike" dirty="0">
                          <a:solidFill>
                            <a:srgbClr val="000000"/>
                          </a:solidFill>
                          <a:effectLst/>
                          <a:latin typeface="Arial" panose="020B0604020202020204" pitchFamily="34" charset="0"/>
                          <a:ea typeface="宋体" panose="02010600030101010101" pitchFamily="2" charset="-122"/>
                        </a:rPr>
                        <a:t>ISO 9</a:t>
                      </a:r>
                      <a:r>
                        <a:rPr lang="zh-CN" altLang="en-US" sz="1400" b="0" i="0" u="none" strike="noStrike">
                          <a:solidFill>
                            <a:srgbClr val="000000"/>
                          </a:solidFill>
                          <a:effectLst/>
                          <a:latin typeface="Arial" panose="020B0604020202020204" pitchFamily="34" charset="0"/>
                          <a:ea typeface="宋体" panose="02010600030101010101" pitchFamily="2" charset="-122"/>
                        </a:rPr>
                        <a:t>级</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zh-CN" altLang="en-US" sz="1400" b="0" i="0" u="none" strike="noStrike">
                          <a:solidFill>
                            <a:srgbClr val="000000"/>
                          </a:solidFill>
                          <a:effectLst/>
                          <a:latin typeface="Arial" panose="020B0604020202020204" pitchFamily="34" charset="0"/>
                          <a:ea typeface="宋体" panose="02010600030101010101" pitchFamily="2" charset="-122"/>
                        </a:rPr>
                        <a:t>　</a:t>
                      </a:r>
                      <a:endParaRPr lang="zh-CN" altLang="en-US" sz="1400" b="0" i="0" u="none" strike="noStrike">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35,200,000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8,320,000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altLang="zh-CN" sz="1400" b="0" i="0" u="none" strike="noStrike" dirty="0">
                          <a:solidFill>
                            <a:srgbClr val="000000"/>
                          </a:solidFill>
                          <a:effectLst/>
                          <a:latin typeface="Arial" panose="020B0604020202020204" pitchFamily="34" charset="0"/>
                          <a:ea typeface="宋体" panose="02010600030101010101" pitchFamily="2" charset="-122"/>
                        </a:rPr>
                        <a:t>293,000 </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2520">
                <a:tc gridSpan="12">
                  <a:txBody>
                    <a:bodyPr/>
                    <a:lstStyle/>
                    <a:p>
                      <a:pPr algn="ctr" fontAlgn="ctr"/>
                      <a:r>
                        <a:rPr lang="zh-CN" altLang="en-US" sz="1400" b="0" i="0" u="none" strike="noStrike" dirty="0">
                          <a:solidFill>
                            <a:srgbClr val="000000"/>
                          </a:solidFill>
                          <a:effectLst/>
                          <a:latin typeface="Arial" panose="020B0604020202020204" pitchFamily="34" charset="0"/>
                          <a:ea typeface="宋体" panose="02010600030101010101" pitchFamily="2" charset="-122"/>
                        </a:rPr>
                        <a:t>注： 因测量方法具有不确定性，确定级别水平的浓度数据的有效数字</a:t>
                      </a:r>
                      <a:r>
                        <a:rPr lang="zh-CN" altLang="en-US" sz="1400" b="0" i="0" u="none" strike="noStrike" dirty="0">
                          <a:solidFill>
                            <a:srgbClr val="FF0000"/>
                          </a:solidFill>
                          <a:effectLst/>
                          <a:latin typeface="Arial" panose="020B0604020202020204" pitchFamily="34" charset="0"/>
                          <a:ea typeface="宋体" panose="02010600030101010101" pitchFamily="2" charset="-122"/>
                        </a:rPr>
                        <a:t>不应超过</a:t>
                      </a:r>
                      <a:r>
                        <a:rPr lang="en-US" altLang="zh-CN" sz="1400" b="0" i="0" u="none" strike="noStrike" dirty="0" smtClean="0">
                          <a:solidFill>
                            <a:srgbClr val="FF0000"/>
                          </a:solidFill>
                          <a:effectLst/>
                          <a:latin typeface="Arial" panose="020B0604020202020204" pitchFamily="34" charset="0"/>
                          <a:ea typeface="宋体" panose="02010600030101010101" pitchFamily="2" charset="-122"/>
                        </a:rPr>
                        <a:t>3</a:t>
                      </a:r>
                      <a:r>
                        <a:rPr lang="zh-CN" altLang="en-US" sz="1400" b="0" i="0" u="none" strike="noStrike" dirty="0" smtClean="0">
                          <a:solidFill>
                            <a:srgbClr val="FF0000"/>
                          </a:solidFill>
                          <a:effectLst/>
                          <a:latin typeface="Arial" panose="020B0604020202020204" pitchFamily="34" charset="0"/>
                          <a:ea typeface="宋体" panose="02010600030101010101" pitchFamily="2" charset="-122"/>
                        </a:rPr>
                        <a:t>位</a:t>
                      </a:r>
                      <a:r>
                        <a:rPr lang="zh-CN" altLang="en-US" sz="1400" b="0" i="0" u="none" strike="noStrike" dirty="0" smtClean="0">
                          <a:solidFill>
                            <a:srgbClr val="000000"/>
                          </a:solidFill>
                          <a:effectLst/>
                          <a:latin typeface="Arial" panose="020B0604020202020204" pitchFamily="34" charset="0"/>
                          <a:ea typeface="宋体" panose="02010600030101010101" pitchFamily="2" charset="-122"/>
                        </a:rPr>
                        <a:t>。</a:t>
                      </a:r>
                      <a:endParaRPr lang="zh-CN" altLang="en-US" sz="1400" b="0" i="0" u="none" strike="noStrike" dirty="0">
                        <a:solidFill>
                          <a:srgbClr val="000000"/>
                        </a:solidFill>
                        <a:effectLst/>
                        <a:latin typeface="Arial" panose="020B0604020202020204" pitchFamily="34" charset="0"/>
                        <a:ea typeface="宋体" panose="02010600030101010101" pitchFamily="2" charset="-122"/>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c hMerge="1">
                  <a:tcPr/>
                </a:tc>
              </a:tr>
            </a:tbl>
          </a:graphicData>
        </a:graphic>
      </p:graphicFrame>
      <p:sp>
        <p:nvSpPr>
          <p:cNvPr id="6" name="矩形 5"/>
          <p:cNvSpPr/>
          <p:nvPr/>
        </p:nvSpPr>
        <p:spPr>
          <a:xfrm>
            <a:off x="567650" y="4334859"/>
            <a:ext cx="8008699" cy="523220"/>
          </a:xfrm>
          <a:prstGeom prst="rect">
            <a:avLst/>
          </a:prstGeom>
        </p:spPr>
        <p:txBody>
          <a:bodyPr wrap="square">
            <a:spAutoFit/>
          </a:bodyPr>
          <a:lstStyle/>
          <a:p>
            <a:pPr marL="285750" indent="-285750">
              <a:buFont typeface="Wingdings" panose="05000000000000000000" pitchFamily="2" charset="2"/>
              <a:buChar char="Ø"/>
            </a:pPr>
            <a:r>
              <a:rPr lang="en-US" altLang="zh-CN" sz="1400" dirty="0"/>
              <a:t>ISO</a:t>
            </a:r>
            <a:r>
              <a:rPr lang="zh-CN" altLang="en-US" sz="1400" dirty="0"/>
              <a:t>下属的技术委员会</a:t>
            </a:r>
            <a:r>
              <a:rPr lang="en-US" altLang="zh-CN" sz="1400" dirty="0"/>
              <a:t>TC209</a:t>
            </a:r>
            <a:r>
              <a:rPr lang="zh-CN" altLang="en-US" sz="1400" dirty="0"/>
              <a:t>，在编号</a:t>
            </a:r>
            <a:r>
              <a:rPr lang="en-US" altLang="zh-CN" sz="1400" dirty="0"/>
              <a:t>ISO14644-1</a:t>
            </a:r>
            <a:r>
              <a:rPr lang="zh-CN" altLang="en-US" sz="1400" dirty="0"/>
              <a:t>的文件中，对洁净室受控环境</a:t>
            </a:r>
            <a:r>
              <a:rPr lang="zh-CN" altLang="en-US" sz="1400" dirty="0" smtClean="0"/>
              <a:t>的悬浮</a:t>
            </a:r>
            <a:r>
              <a:rPr lang="zh-CN" altLang="en-US" sz="1400" dirty="0"/>
              <a:t>粒子浓度做了规定；</a:t>
            </a:r>
            <a:endParaRPr lang="zh-CN" altLang="en-US" sz="1400" dirty="0"/>
          </a:p>
        </p:txBody>
      </p:sp>
      <p:sp>
        <p:nvSpPr>
          <p:cNvPr id="7" name="标题 3"/>
          <p:cNvSpPr txBox="1"/>
          <p:nvPr/>
        </p:nvSpPr>
        <p:spPr>
          <a:xfrm>
            <a:off x="1460307" y="176613"/>
            <a:ext cx="6223384" cy="454450"/>
          </a:xfrm>
          <a:prstGeom prst="rect">
            <a:avLst/>
          </a:prstGeom>
        </p:spPr>
        <p:txBody>
          <a:bodyPr vert="horz" wrap="square" lIns="0" tIns="0" rIns="0" bIns="0" rtlCol="0" anchor="t" anchorCtr="0">
            <a:normAutofit/>
          </a:bodyPr>
          <a:lstStyle>
            <a:lvl1pPr algn="l" defTabSz="914400" rtl="0" eaLnBrk="1" latinLnBrk="0" hangingPunct="1">
              <a:spcBef>
                <a:spcPct val="0"/>
              </a:spcBef>
              <a:buNone/>
              <a:defRPr sz="2400" kern="1200">
                <a:solidFill>
                  <a:srgbClr val="003366"/>
                </a:solidFill>
                <a:latin typeface="+mj-lt"/>
                <a:ea typeface="+mj-ea"/>
                <a:cs typeface="+mj-cs"/>
              </a:defRPr>
            </a:lvl1pPr>
          </a:lstStyle>
          <a:p>
            <a:pPr algn="ctr"/>
            <a:r>
              <a:rPr lang="zh-CN" altLang="en-US" dirty="0">
                <a:latin typeface="Arial" panose="020B0604020202020204" pitchFamily="34" charset="0"/>
                <a:cs typeface="Arial" panose="020B0604020202020204" pitchFamily="34" charset="0"/>
              </a:rPr>
              <a:t>一、</a:t>
            </a:r>
            <a:r>
              <a:rPr lang="en-US" altLang="zh-CN" dirty="0">
                <a:latin typeface="Arial" panose="020B0604020202020204" pitchFamily="34" charset="0"/>
                <a:cs typeface="Arial" panose="020B0604020202020204" pitchFamily="34" charset="0"/>
              </a:rPr>
              <a:t>GMP</a:t>
            </a:r>
            <a:r>
              <a:rPr lang="zh-CN" altLang="en-US" dirty="0">
                <a:latin typeface="Arial" panose="020B0604020202020204" pitchFamily="34" charset="0"/>
                <a:cs typeface="Arial" panose="020B0604020202020204" pitchFamily="34" charset="0"/>
              </a:rPr>
              <a:t>法规要求（</a:t>
            </a:r>
            <a:r>
              <a:rPr lang="en-US" altLang="zh-CN" dirty="0" smtClean="0">
                <a:latin typeface="Arial" panose="020B0604020202020204" pitchFamily="34" charset="0"/>
                <a:cs typeface="Arial" panose="020B0604020202020204" pitchFamily="34" charset="0"/>
              </a:rPr>
              <a:t>ISO</a:t>
            </a:r>
            <a:r>
              <a:rPr lang="zh-CN" altLang="en-US" dirty="0" smtClean="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4" name="圆角矩形 3"/>
          <p:cNvSpPr/>
          <p:nvPr/>
        </p:nvSpPr>
        <p:spPr>
          <a:xfrm>
            <a:off x="5363308" y="2608386"/>
            <a:ext cx="1119554" cy="26376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8" name="圆角矩形 7"/>
          <p:cNvSpPr/>
          <p:nvPr/>
        </p:nvSpPr>
        <p:spPr>
          <a:xfrm>
            <a:off x="7743092" y="2608384"/>
            <a:ext cx="1033333" cy="26376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9" name="圆角矩形 8"/>
          <p:cNvSpPr/>
          <p:nvPr/>
        </p:nvSpPr>
        <p:spPr>
          <a:xfrm>
            <a:off x="5363304" y="1463085"/>
            <a:ext cx="1119554" cy="26376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sp>
        <p:nvSpPr>
          <p:cNvPr id="10" name="圆角矩形 9"/>
          <p:cNvSpPr/>
          <p:nvPr/>
        </p:nvSpPr>
        <p:spPr>
          <a:xfrm>
            <a:off x="7743088" y="1463083"/>
            <a:ext cx="1033333" cy="26376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zh-CN" altLang="en-US" sz="1400" dirty="0" err="1" smtClean="0">
              <a:solidFill>
                <a:schemeClr val="tx1"/>
              </a:solidFill>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GB" smtClean="0"/>
              <a:t>Presentation title, date, author</a:t>
            </a:r>
            <a:endParaRPr lang="en-GB" dirty="0"/>
          </a:p>
        </p:txBody>
      </p:sp>
      <p:sp>
        <p:nvSpPr>
          <p:cNvPr id="3" name="灯片编号占位符 2"/>
          <p:cNvSpPr>
            <a:spLocks noGrp="1"/>
          </p:cNvSpPr>
          <p:nvPr>
            <p:ph type="sldNum" sz="quarter" idx="12"/>
          </p:nvPr>
        </p:nvSpPr>
        <p:spPr/>
        <p:txBody>
          <a:bodyPr/>
          <a:lstStyle/>
          <a:p>
            <a:fld id="{143B55C4-4F5A-416B-997D-6CE47EB0A945}" type="slidenum">
              <a:rPr lang="en-GB" smtClean="0"/>
            </a:fld>
            <a:endParaRPr lang="en-GB" dirty="0"/>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3342" t="4848" r="4350" b="4661"/>
          <a:stretch>
            <a:fillRect/>
          </a:stretch>
        </p:blipFill>
        <p:spPr>
          <a:xfrm>
            <a:off x="5862" y="23447"/>
            <a:ext cx="1538482" cy="676691"/>
          </a:xfrm>
          <a:prstGeom prst="rect">
            <a:avLst/>
          </a:prstGeom>
        </p:spPr>
      </p:pic>
      <p:graphicFrame>
        <p:nvGraphicFramePr>
          <p:cNvPr id="5" name="图示 4"/>
          <p:cNvGraphicFramePr/>
          <p:nvPr/>
        </p:nvGraphicFramePr>
        <p:xfrm>
          <a:off x="733539" y="1430385"/>
          <a:ext cx="3815723" cy="3333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p:cNvSpPr txBox="1"/>
          <p:nvPr/>
        </p:nvSpPr>
        <p:spPr>
          <a:xfrm>
            <a:off x="571225" y="958824"/>
            <a:ext cx="2760309" cy="276999"/>
          </a:xfrm>
          <a:prstGeom prst="rect">
            <a:avLst/>
          </a:prstGeom>
          <a:noFill/>
        </p:spPr>
        <p:txBody>
          <a:bodyPr wrap="square" lIns="0" tIns="0" rIns="0" bIns="0" rtlCol="0">
            <a:spAutoFit/>
          </a:bodyPr>
          <a:lstStyle/>
          <a:p>
            <a:r>
              <a:rPr lang="zh-CN" altLang="en-US" dirty="0" smtClean="0"/>
              <a:t>污染物</a:t>
            </a:r>
            <a:r>
              <a:rPr lang="zh-CN" altLang="en-US" dirty="0" smtClean="0"/>
              <a:t>来源</a:t>
            </a:r>
            <a:endParaRPr lang="zh-CN" altLang="en-US" sz="1400" dirty="0" smtClean="0"/>
          </a:p>
        </p:txBody>
      </p:sp>
      <p:sp>
        <p:nvSpPr>
          <p:cNvPr id="10" name="标题 3"/>
          <p:cNvSpPr>
            <a:spLocks noGrp="1"/>
          </p:cNvSpPr>
          <p:nvPr>
            <p:ph type="title"/>
          </p:nvPr>
        </p:nvSpPr>
        <p:spPr>
          <a:xfrm>
            <a:off x="216762" y="177126"/>
            <a:ext cx="8408850" cy="369332"/>
          </a:xfrm>
        </p:spPr>
        <p:txBody>
          <a:bodyPr/>
          <a:lstStyle/>
          <a:p>
            <a:pPr algn="ctr"/>
            <a:r>
              <a:rPr lang="zh-CN" altLang="en-US" dirty="0" smtClean="0"/>
              <a:t>二、</a:t>
            </a:r>
            <a:r>
              <a:rPr lang="en-US" altLang="zh-CN" dirty="0" smtClean="0"/>
              <a:t>HVAC</a:t>
            </a:r>
            <a:r>
              <a:rPr lang="zh-CN" altLang="en-US" dirty="0" smtClean="0"/>
              <a:t>系统污染控制</a:t>
            </a:r>
            <a:endParaRPr lang="zh-CN" altLang="en-US" dirty="0"/>
          </a:p>
        </p:txBody>
      </p:sp>
      <p:graphicFrame>
        <p:nvGraphicFramePr>
          <p:cNvPr id="11" name="图示 10"/>
          <p:cNvGraphicFramePr/>
          <p:nvPr/>
        </p:nvGraphicFramePr>
        <p:xfrm>
          <a:off x="4740966" y="1424638"/>
          <a:ext cx="3815723" cy="33330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1" grpId="0">
        <p:bldAsOne/>
      </p:bldGraphic>
    </p:bldLst>
  </p:timing>
</p:sld>
</file>

<file path=ppt/theme/theme1.xml><?xml version="1.0" encoding="utf-8"?>
<a:theme xmlns:a="http://schemas.openxmlformats.org/drawingml/2006/main" name="BI_Corporate_16_9">
  <a:themeElements>
    <a:clrScheme name="Boehringer Ingelheim">
      <a:dk1>
        <a:srgbClr val="000000"/>
      </a:dk1>
      <a:lt1>
        <a:srgbClr val="FFFFFF"/>
      </a:lt1>
      <a:dk2>
        <a:srgbClr val="1F497D"/>
      </a:dk2>
      <a:lt2>
        <a:srgbClr val="EEECE1"/>
      </a:lt2>
      <a:accent1>
        <a:srgbClr val="123563"/>
      </a:accent1>
      <a:accent2>
        <a:srgbClr val="336597"/>
      </a:accent2>
      <a:accent3>
        <a:srgbClr val="6697BF"/>
      </a:accent3>
      <a:accent4>
        <a:srgbClr val="C73635"/>
      </a:accent4>
      <a:accent5>
        <a:srgbClr val="649A9C"/>
      </a:accent5>
      <a:accent6>
        <a:srgbClr val="9E9C23"/>
      </a:accent6>
      <a:hlink>
        <a:srgbClr val="3763A0"/>
      </a:hlink>
      <a:folHlink>
        <a:srgbClr val="EA9A35"/>
      </a:folHlink>
    </a:clrScheme>
    <a:fontScheme name="Boehringer Ingelheim Font Set">
      <a:majorFont>
        <a:latin typeface="BISansOptiCond"/>
        <a:ea typeface=""/>
        <a:cs typeface=""/>
      </a:majorFont>
      <a:minorFont>
        <a:latin typeface="BISansOpt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rgbClr val="003366"/>
          </a:solidFill>
        </a:ln>
      </a:spPr>
      <a:bodyPr lIns="72000" tIns="72000" rIns="72000" bIns="72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336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defPPr>
      </a:lstStyle>
    </a:txDef>
  </a:objectDefaults>
  <a:custClrLst>
    <a:custClr name="Blue 0/51/102">
      <a:srgbClr val="003366"/>
    </a:custClr>
    <a:custClr name="Blue 51/102/153">
      <a:srgbClr val="336699"/>
    </a:custClr>
    <a:custClr name="Blue 102/153/204">
      <a:srgbClr val="6699CC"/>
    </a:custClr>
    <a:custClr name="Blue 153/204/255">
      <a:srgbClr val="99CCFF"/>
    </a:custClr>
    <a:custClr name="Blue 0/102/204">
      <a:srgbClr val="0066CC"/>
    </a:custClr>
    <a:custClr name="Red 204/51/51">
      <a:srgbClr val="CC3333"/>
    </a:custClr>
    <a:custClr name="Green 0/102/102">
      <a:srgbClr val="006666"/>
    </a:custClr>
    <a:custClr name="Green 102/153/153">
      <a:srgbClr val="669999"/>
    </a:custClr>
    <a:custClr name="Green 0/153/51">
      <a:srgbClr val="009933"/>
    </a:custClr>
    <a:custClr name="Green 153/153/0">
      <a:srgbClr val="999900"/>
    </a:custClr>
    <a:custClr name="Green 204/204/0">
      <a:srgbClr val="CCCC00"/>
    </a:custClr>
    <a:custClr name="Yellow 255/153/0">
      <a:srgbClr val="FF99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BI_Corporate_16_9</Template>
  <TotalTime>0</TotalTime>
  <Words>6536</Words>
  <Application>WPS 演示</Application>
  <PresentationFormat>全屏显示(16:9)</PresentationFormat>
  <Paragraphs>976</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BISansOptiCond</vt:lpstr>
      <vt:lpstr>Segoe Print</vt:lpstr>
      <vt:lpstr>BISansOpti</vt:lpstr>
      <vt:lpstr>BISans</vt:lpstr>
      <vt:lpstr>微软雅黑</vt:lpstr>
      <vt:lpstr>Arial Unicode MS</vt:lpstr>
      <vt:lpstr>等线</vt:lpstr>
      <vt:lpstr>BISansOpti</vt:lpstr>
      <vt:lpstr>BI_Corporate_16_9</vt:lpstr>
      <vt:lpstr>生物制药HVAC 系统风险控制</vt:lpstr>
      <vt:lpstr>职业历程</vt:lpstr>
      <vt:lpstr>经历过的审计</vt:lpstr>
      <vt:lpstr>PowerPoint 演示文稿</vt:lpstr>
      <vt:lpstr>一、GMP法规要求（cGMP）</vt:lpstr>
      <vt:lpstr>一、GMP法规要求（cGMP）</vt:lpstr>
      <vt:lpstr>一、GMP法规要求（EMEA）</vt:lpstr>
      <vt:lpstr>PowerPoint 演示文稿</vt:lpstr>
      <vt:lpstr>二、HVAC系统污染控制</vt:lpstr>
      <vt:lpstr>二、HVAC系统污染控制</vt:lpstr>
      <vt:lpstr>PowerPoint 演示文稿</vt:lpstr>
      <vt:lpstr>PowerPoint 演示文稿</vt:lpstr>
      <vt:lpstr>二、HVAC系统污染控制</vt:lpstr>
      <vt:lpstr>2.1.19 温湿度要求             药品生产工艺及产品对温度和湿度无特殊要求时：</vt:lpstr>
      <vt:lpstr>二、HVAC系统污染控制</vt:lpstr>
      <vt:lpstr>2.2 气流控制</vt:lpstr>
      <vt:lpstr>2.2 气流控制</vt:lpstr>
      <vt:lpstr>2.3 压力控制</vt:lpstr>
      <vt:lpstr>2.4、空气净化系统设置</vt:lpstr>
      <vt:lpstr>2.5、洁净室设备设置</vt:lpstr>
      <vt:lpstr>2.6、洁净空调系统基本配置</vt:lpstr>
      <vt:lpstr>分   享</vt:lpstr>
      <vt:lpstr>PowerPoint 演示文稿</vt:lpstr>
    </vt:vector>
  </TitlesOfParts>
  <Company>Boehringer Ingelheim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 系统风险控制与确认</dc:title>
  <dc:creator>Ni,Jason (ISEE) BII-CN-S</dc:creator>
  <cp:lastModifiedBy>邵杰</cp:lastModifiedBy>
  <cp:revision>80</cp:revision>
  <dcterms:created xsi:type="dcterms:W3CDTF">2019-11-25T00:42:00Z</dcterms:created>
  <dcterms:modified xsi:type="dcterms:W3CDTF">2020-07-27T07:15:48Z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